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99" r:id="rId2"/>
    <p:sldId id="323" r:id="rId3"/>
    <p:sldId id="324" r:id="rId4"/>
    <p:sldId id="325" r:id="rId5"/>
    <p:sldId id="326" r:id="rId6"/>
    <p:sldId id="341"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17" r:id="rId22"/>
  </p:sldIdLst>
  <p:sldSz cx="9144000" cy="6858000" type="screen4x3"/>
  <p:notesSz cx="6797675" cy="9926638"/>
  <p:custDataLst>
    <p:tags r:id="rId2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0">
          <p15:clr>
            <a:srgbClr val="A4A3A4"/>
          </p15:clr>
        </p15:guide>
        <p15:guide id="2" orient="horz" pos="3890">
          <p15:clr>
            <a:srgbClr val="A4A3A4"/>
          </p15:clr>
        </p15:guide>
        <p15:guide id="3" orient="horz" pos="4193">
          <p15:clr>
            <a:srgbClr val="A4A3A4"/>
          </p15:clr>
        </p15:guide>
        <p15:guide id="4" orient="horz" pos="2452">
          <p15:clr>
            <a:srgbClr val="A4A3A4"/>
          </p15:clr>
        </p15:guide>
        <p15:guide id="5" orient="horz" pos="498">
          <p15:clr>
            <a:srgbClr val="A4A3A4"/>
          </p15:clr>
        </p15:guide>
        <p15:guide id="6" orient="horz" pos="417">
          <p15:clr>
            <a:srgbClr val="A4A3A4"/>
          </p15:clr>
        </p15:guide>
        <p15:guide id="7" orient="horz" pos="688">
          <p15:clr>
            <a:srgbClr val="A4A3A4"/>
          </p15:clr>
        </p15:guide>
        <p15:guide id="8" orient="horz" pos="4095">
          <p15:clr>
            <a:srgbClr val="A4A3A4"/>
          </p15:clr>
        </p15:guide>
        <p15:guide id="9" orient="horz" pos="267">
          <p15:clr>
            <a:srgbClr val="A4A3A4"/>
          </p15:clr>
        </p15:guide>
        <p15:guide id="10" orient="horz" pos="4012">
          <p15:clr>
            <a:srgbClr val="A4A3A4"/>
          </p15:clr>
        </p15:guide>
        <p15:guide id="11" orient="horz" pos="1759">
          <p15:clr>
            <a:srgbClr val="A4A3A4"/>
          </p15:clr>
        </p15:guide>
        <p15:guide id="12" pos="231">
          <p15:clr>
            <a:srgbClr val="A4A3A4"/>
          </p15:clr>
        </p15:guide>
        <p15:guide id="13" pos="5528">
          <p15:clr>
            <a:srgbClr val="A4A3A4"/>
          </p15:clr>
        </p15:guide>
        <p15:guide id="14" pos="1311">
          <p15:clr>
            <a:srgbClr val="A4A3A4"/>
          </p15:clr>
        </p15:guide>
        <p15:guide id="15" pos="2391">
          <p15:clr>
            <a:srgbClr val="A4A3A4"/>
          </p15:clr>
        </p15:guide>
        <p15:guide id="16" pos="3471">
          <p15:clr>
            <a:srgbClr val="A4A3A4"/>
          </p15:clr>
        </p15:guide>
        <p15:guide id="17" pos="4554">
          <p15:clr>
            <a:srgbClr val="A4A3A4"/>
          </p15:clr>
        </p15:guide>
        <p15:guide id="18" pos="2776">
          <p15:clr>
            <a:srgbClr val="A4A3A4"/>
          </p15:clr>
        </p15:guide>
        <p15:guide id="19" pos="2984">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CED"/>
    <a:srgbClr val="9C5FB5"/>
    <a:srgbClr val="9064AA"/>
    <a:srgbClr val="565A5C"/>
    <a:srgbClr val="000000"/>
    <a:srgbClr val="427730"/>
    <a:srgbClr val="D5D5D5"/>
    <a:srgbClr val="D5D5D2"/>
    <a:srgbClr val="E00371"/>
    <a:srgbClr val="005E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46" autoAdjust="0"/>
    <p:restoredTop sz="94778" autoAdjust="0"/>
  </p:normalViewPr>
  <p:slideViewPr>
    <p:cSldViewPr snapToGrid="0">
      <p:cViewPr varScale="1">
        <p:scale>
          <a:sx n="88" d="100"/>
          <a:sy n="88" d="100"/>
        </p:scale>
        <p:origin x="1229" y="53"/>
      </p:cViewPr>
      <p:guideLst>
        <p:guide orient="horz" pos="1010"/>
        <p:guide orient="horz" pos="3890"/>
        <p:guide orient="horz" pos="4193"/>
        <p:guide orient="horz" pos="2452"/>
        <p:guide orient="horz" pos="498"/>
        <p:guide orient="horz" pos="417"/>
        <p:guide orient="horz" pos="688"/>
        <p:guide orient="horz" pos="4095"/>
        <p:guide orient="horz" pos="267"/>
        <p:guide orient="horz" pos="4012"/>
        <p:guide orient="horz" pos="1759"/>
        <p:guide pos="231"/>
        <p:guide pos="5528"/>
        <p:guide pos="1311"/>
        <p:guide pos="2391"/>
        <p:guide pos="3471"/>
        <p:guide pos="4554"/>
        <p:guide pos="2776"/>
        <p:guide pos="2984"/>
      </p:guideLst>
    </p:cSldViewPr>
  </p:slideViewPr>
  <p:outlineViewPr>
    <p:cViewPr>
      <p:scale>
        <a:sx n="33" d="100"/>
        <a:sy n="33" d="100"/>
      </p:scale>
      <p:origin x="0" y="1782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4" d="100"/>
          <a:sy n="94" d="100"/>
        </p:scale>
        <p:origin x="-3672" y="-108"/>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89B54F0-1D7F-4045-8213-B7D9C7FFB374}" type="datetimeFigureOut">
              <a:rPr lang="en-GB" smtClean="0"/>
              <a:t>07/07/2021</a:t>
            </a:fld>
            <a:endParaRPr lang="en-GB"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D34632E1-11D0-46CC-8676-7C313BB9F556}" type="slidenum">
              <a:rPr lang="en-GB" smtClean="0"/>
              <a:t>‹#›</a:t>
            </a:fld>
            <a:endParaRPr lang="en-GB" dirty="0"/>
          </a:p>
        </p:txBody>
      </p:sp>
    </p:spTree>
    <p:extLst>
      <p:ext uri="{BB962C8B-B14F-4D97-AF65-F5344CB8AC3E}">
        <p14:creationId xmlns:p14="http://schemas.microsoft.com/office/powerpoint/2010/main" val="726327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5560" tIns="47780" rIns="95560" bIns="47780" rtlCol="0"/>
          <a:lstStyle>
            <a:lvl1pPr algn="l">
              <a:defRPr sz="13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5560" tIns="47780" rIns="95560" bIns="47780" rtlCol="0"/>
          <a:lstStyle>
            <a:lvl1pPr algn="r">
              <a:defRPr sz="1300"/>
            </a:lvl1pPr>
          </a:lstStyle>
          <a:p>
            <a:fld id="{D77633BE-0766-4701-97A4-87960AEAA15B}" type="datetimeFigureOut">
              <a:rPr lang="en-US" smtClean="0"/>
              <a:pPr/>
              <a:t>7/7/2021</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60" tIns="47780" rIns="95560" bIns="47780"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5560" tIns="47780" rIns="95560" bIns="4778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6332"/>
          </a:xfrm>
          <a:prstGeom prst="rect">
            <a:avLst/>
          </a:prstGeom>
        </p:spPr>
        <p:txBody>
          <a:bodyPr vert="horz" lIns="95560" tIns="47780" rIns="95560" bIns="47780" rtlCol="0" anchor="b"/>
          <a:lstStyle>
            <a:lvl1pPr algn="l">
              <a:defRPr sz="1300"/>
            </a:lvl1pPr>
          </a:lstStyle>
          <a:p>
            <a:endParaRPr lang="en-US" dirty="0"/>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5560" tIns="47780" rIns="95560" bIns="47780" rtlCol="0" anchor="b"/>
          <a:lstStyle>
            <a:lvl1pPr algn="r">
              <a:defRPr sz="1300"/>
            </a:lvl1pPr>
          </a:lstStyle>
          <a:p>
            <a:fld id="{A2B71D9D-C59C-46A3-89DC-993D8C59CBB9}" type="slidenum">
              <a:rPr lang="en-US" smtClean="0"/>
              <a:pPr/>
              <a:t>‹#›</a:t>
            </a:fld>
            <a:endParaRPr lang="en-US" dirty="0"/>
          </a:p>
        </p:txBody>
      </p:sp>
    </p:spTree>
    <p:extLst>
      <p:ext uri="{BB962C8B-B14F-4D97-AF65-F5344CB8AC3E}">
        <p14:creationId xmlns:p14="http://schemas.microsoft.com/office/powerpoint/2010/main" val="973442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0">
              <a:schemeClr val="accent1"/>
            </a:gs>
            <a:gs pos="100000">
              <a:schemeClr val="tx2"/>
            </a:gs>
          </a:gsLst>
          <a:lin ang="5400000" scaled="1"/>
          <a:tileRect/>
        </a:gradFill>
        <a:effectLst/>
      </p:bgPr>
    </p:bg>
    <p:spTree>
      <p:nvGrpSpPr>
        <p:cNvPr id="1" name=""/>
        <p:cNvGrpSpPr/>
        <p:nvPr/>
      </p:nvGrpSpPr>
      <p:grpSpPr>
        <a:xfrm>
          <a:off x="0" y="0"/>
          <a:ext cx="0" cy="0"/>
          <a:chOff x="0" y="0"/>
          <a:chExt cx="0" cy="0"/>
        </a:xfrm>
      </p:grpSpPr>
      <p:sp>
        <p:nvSpPr>
          <p:cNvPr id="12" name="Freeform 5"/>
          <p:cNvSpPr>
            <a:spLocks/>
          </p:cNvSpPr>
          <p:nvPr userDrawn="1"/>
        </p:nvSpPr>
        <p:spPr bwMode="auto">
          <a:xfrm>
            <a:off x="0" y="0"/>
            <a:ext cx="8793784" cy="6858000"/>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0" y="2160"/>
                </a:moveTo>
                <a:cubicBezTo>
                  <a:pt x="1683" y="2160"/>
                  <a:pt x="1683" y="2160"/>
                  <a:pt x="1683" y="2160"/>
                </a:cubicBezTo>
                <a:cubicBezTo>
                  <a:pt x="2757" y="1115"/>
                  <a:pt x="2757" y="1115"/>
                  <a:pt x="2757" y="1115"/>
                </a:cubicBezTo>
                <a:cubicBezTo>
                  <a:pt x="2770" y="1103"/>
                  <a:pt x="2770" y="1082"/>
                  <a:pt x="2757" y="1070"/>
                </a:cubicBezTo>
                <a:cubicBezTo>
                  <a:pt x="1637" y="0"/>
                  <a:pt x="1637" y="0"/>
                  <a:pt x="1637" y="0"/>
                </a:cubicBezTo>
                <a:cubicBezTo>
                  <a:pt x="0" y="0"/>
                  <a:pt x="0" y="0"/>
                  <a:pt x="0" y="0"/>
                </a:cubicBezTo>
                <a:lnTo>
                  <a:pt x="0" y="2160"/>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sp>
        <p:nvSpPr>
          <p:cNvPr id="2" name="Title 1"/>
          <p:cNvSpPr>
            <a:spLocks noGrp="1"/>
          </p:cNvSpPr>
          <p:nvPr>
            <p:ph type="ctrTitle"/>
          </p:nvPr>
        </p:nvSpPr>
        <p:spPr bwMode="gray">
          <a:xfrm>
            <a:off x="366713" y="2178030"/>
            <a:ext cx="6876200" cy="553998"/>
          </a:xfrm>
        </p:spPr>
        <p:txBody>
          <a:bodyPr wrap="square" lIns="0" tIns="0" rIns="0" bIns="0" anchor="b" anchorCtr="0">
            <a:spAutoFit/>
          </a:bodyPr>
          <a:lstStyle>
            <a:lvl1pPr algn="l">
              <a:lnSpc>
                <a:spcPct val="100000"/>
              </a:lnSpc>
              <a:defRPr sz="3600" b="1">
                <a:solidFill>
                  <a:schemeClr val="bg1"/>
                </a:solidFill>
                <a:latin typeface="+mj-lt"/>
                <a:cs typeface="Arial" pitchFamily="34" charset="0"/>
              </a:defRPr>
            </a:lvl1pPr>
          </a:lstStyle>
          <a:p>
            <a:r>
              <a:rPr lang="en-US" noProof="0" smtClean="0"/>
              <a:t>Click to edit Master title style</a:t>
            </a:r>
            <a:endParaRPr lang="en-GB" noProof="0" dirty="0"/>
          </a:p>
        </p:txBody>
      </p:sp>
      <p:sp>
        <p:nvSpPr>
          <p:cNvPr id="3" name="Subtitle 2"/>
          <p:cNvSpPr>
            <a:spLocks noGrp="1"/>
          </p:cNvSpPr>
          <p:nvPr>
            <p:ph type="subTitle" idx="1"/>
          </p:nvPr>
        </p:nvSpPr>
        <p:spPr bwMode="gray">
          <a:xfrm>
            <a:off x="366713" y="2788920"/>
            <a:ext cx="6876200" cy="1280160"/>
          </a:xfrm>
        </p:spPr>
        <p:txBody>
          <a:bodyPr wrap="square" lIns="0" tIns="0" rIns="0" bIns="0">
            <a:noAutofit/>
          </a:bodyPr>
          <a:lstStyle>
            <a:lvl1pPr marL="0" indent="0" algn="l">
              <a:lnSpc>
                <a:spcPct val="90000"/>
              </a:lnSpc>
              <a:spcBef>
                <a:spcPts val="0"/>
              </a:spcBef>
              <a:buNone/>
              <a:defRPr sz="3600" b="0">
                <a:solidFill>
                  <a:schemeClr val="bg1"/>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dirty="0"/>
          </a:p>
        </p:txBody>
      </p:sp>
      <p:sp>
        <p:nvSpPr>
          <p:cNvPr id="6" name="Date Placeholder 5"/>
          <p:cNvSpPr>
            <a:spLocks noGrp="1"/>
          </p:cNvSpPr>
          <p:nvPr>
            <p:ph type="dt" sz="half" idx="10"/>
          </p:nvPr>
        </p:nvSpPr>
        <p:spPr>
          <a:xfrm>
            <a:off x="366713" y="4466951"/>
            <a:ext cx="1620000" cy="161583"/>
          </a:xfrm>
        </p:spPr>
        <p:txBody>
          <a:bodyPr/>
          <a:lstStyle>
            <a:lvl1pPr>
              <a:defRPr sz="1050" b="1">
                <a:solidFill>
                  <a:schemeClr val="bg1"/>
                </a:solidFill>
              </a:defRPr>
            </a:lvl1pPr>
          </a:lstStyle>
          <a:p>
            <a:fld id="{32526B3C-C849-4264-8D42-4C7C2FC22E9B}" type="datetime3">
              <a:rPr lang="en-CA" noProof="0" smtClean="0"/>
              <a:t>7 July 2021</a:t>
            </a:fld>
            <a:endParaRPr lang="en-GB" noProof="0"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1950" y="559117"/>
            <a:ext cx="1743749" cy="334799"/>
          </a:xfrm>
          <a:prstGeom prst="rect">
            <a:avLst/>
          </a:prstGeom>
        </p:spPr>
      </p:pic>
      <p:sp>
        <p:nvSpPr>
          <p:cNvPr id="5" name="Footer Placeholder 4"/>
          <p:cNvSpPr>
            <a:spLocks noGrp="1"/>
          </p:cNvSpPr>
          <p:nvPr>
            <p:ph type="ftr" sz="quarter" idx="12"/>
          </p:nvPr>
        </p:nvSpPr>
        <p:spPr>
          <a:xfrm>
            <a:off x="366713" y="6858692"/>
            <a:ext cx="2160000" cy="144000"/>
          </a:xfrm>
        </p:spPr>
        <p:txBody>
          <a:bodyPr/>
          <a:lstStyle>
            <a:lvl1pPr>
              <a:defRPr>
                <a:solidFill>
                  <a:schemeClr val="bg1"/>
                </a:solidFill>
              </a:defRPr>
            </a:lvl1pPr>
          </a:lstStyle>
          <a:p>
            <a:r>
              <a:rPr lang="en-GB" noProof="0" dirty="0"/>
              <a:t>Footer or alternate date</a:t>
            </a:r>
          </a:p>
        </p:txBody>
      </p:sp>
      <p:sp>
        <p:nvSpPr>
          <p:cNvPr id="7" name="Slide Number Placeholder 6"/>
          <p:cNvSpPr>
            <a:spLocks noGrp="1"/>
          </p:cNvSpPr>
          <p:nvPr>
            <p:ph type="sldNum" sz="quarter" idx="13"/>
          </p:nvPr>
        </p:nvSpPr>
        <p:spPr>
          <a:xfrm>
            <a:off x="8631700" y="6858000"/>
            <a:ext cx="144000" cy="144000"/>
          </a:xfrm>
        </p:spPr>
        <p:txBody>
          <a:bodyPr/>
          <a:lstStyle>
            <a:lvl1pPr>
              <a:defRPr>
                <a:solidFill>
                  <a:schemeClr val="bg1"/>
                </a:solidFill>
              </a:defRPr>
            </a:lvl1pPr>
          </a:lstStyle>
          <a:p>
            <a:fld id="{D34DACC3-9742-4940-92E6-4CAB853A3218}" type="slidenum">
              <a:rPr lang="en-GB" smtClean="0"/>
              <a:pPr/>
              <a:t>‹#›</a:t>
            </a:fld>
            <a:endParaRPr lang="en-GB" dirty="0"/>
          </a:p>
        </p:txBody>
      </p:sp>
    </p:spTree>
    <p:extLst>
      <p:ext uri="{BB962C8B-B14F-4D97-AF65-F5344CB8AC3E}">
        <p14:creationId xmlns:p14="http://schemas.microsoft.com/office/powerpoint/2010/main" val="138997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Bi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91D235C-435B-4362-8C78-E781D66DF8A1}" type="datetime3">
              <a:rPr lang="en-CA" noProof="0" smtClean="0"/>
              <a:t>7 July 2021</a:t>
            </a:fld>
            <a:endParaRPr lang="en-GB" noProof="0" dirty="0"/>
          </a:p>
        </p:txBody>
      </p:sp>
      <p:sp>
        <p:nvSpPr>
          <p:cNvPr id="6" name="Slide Number Placeholder 5"/>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14" name="Text Placeholder 13"/>
          <p:cNvSpPr>
            <a:spLocks noGrp="1"/>
          </p:cNvSpPr>
          <p:nvPr>
            <p:ph type="body" sz="quarter" idx="14"/>
          </p:nvPr>
        </p:nvSpPr>
        <p:spPr>
          <a:xfrm>
            <a:off x="1490889" y="156845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16" name="Text Placeholder 15"/>
          <p:cNvSpPr>
            <a:spLocks noGrp="1"/>
          </p:cNvSpPr>
          <p:nvPr>
            <p:ph type="body" sz="quarter" idx="15"/>
          </p:nvPr>
        </p:nvSpPr>
        <p:spPr>
          <a:xfrm>
            <a:off x="1490889" y="283343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18" name="Text Placeholder 17"/>
          <p:cNvSpPr>
            <a:spLocks noGrp="1"/>
          </p:cNvSpPr>
          <p:nvPr>
            <p:ph type="body" sz="quarter" idx="16"/>
          </p:nvPr>
        </p:nvSpPr>
        <p:spPr>
          <a:xfrm>
            <a:off x="5842655" y="413944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0" name="Text Placeholder 19"/>
          <p:cNvSpPr>
            <a:spLocks noGrp="1"/>
          </p:cNvSpPr>
          <p:nvPr>
            <p:ph type="body" sz="quarter" idx="17"/>
          </p:nvPr>
        </p:nvSpPr>
        <p:spPr>
          <a:xfrm>
            <a:off x="5842655" y="156845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2" name="Text Placeholder 21"/>
          <p:cNvSpPr>
            <a:spLocks noGrp="1"/>
          </p:cNvSpPr>
          <p:nvPr>
            <p:ph type="body" sz="quarter" idx="18"/>
          </p:nvPr>
        </p:nvSpPr>
        <p:spPr>
          <a:xfrm>
            <a:off x="5842655" y="283343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buNone/>
              <a:defRPr sz="1100"/>
            </a:lvl4pPr>
            <a:lvl5pPr>
              <a:buNone/>
              <a:defRPr sz="11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6" name="Picture Placeholder 25"/>
          <p:cNvSpPr>
            <a:spLocks noGrp="1"/>
          </p:cNvSpPr>
          <p:nvPr>
            <p:ph type="pic" sz="quarter" idx="20"/>
          </p:nvPr>
        </p:nvSpPr>
        <p:spPr>
          <a:xfrm>
            <a:off x="368300" y="1601788"/>
            <a:ext cx="960120" cy="957262"/>
          </a:xfrm>
          <a:solidFill>
            <a:schemeClr val="bg2"/>
          </a:solidFill>
        </p:spPr>
        <p:txBody>
          <a:bodyPr anchor="ctr" anchorCtr="1"/>
          <a:lstStyle>
            <a:lvl1pPr marL="0" indent="0" algn="ctr">
              <a:buNone/>
              <a:defRPr sz="1100">
                <a:solidFill>
                  <a:schemeClr val="bg2"/>
                </a:solidFill>
              </a:defRPr>
            </a:lvl1pPr>
          </a:lstStyle>
          <a:p>
            <a:r>
              <a:rPr lang="en-US" noProof="0" dirty="0" smtClean="0"/>
              <a:t>Click icon to add picture</a:t>
            </a:r>
            <a:endParaRPr lang="en-GB" noProof="0" dirty="0"/>
          </a:p>
        </p:txBody>
      </p:sp>
      <p:sp>
        <p:nvSpPr>
          <p:cNvPr id="28" name="Picture Placeholder 27"/>
          <p:cNvSpPr>
            <a:spLocks noGrp="1"/>
          </p:cNvSpPr>
          <p:nvPr>
            <p:ph type="pic" sz="quarter" idx="21"/>
          </p:nvPr>
        </p:nvSpPr>
        <p:spPr>
          <a:xfrm>
            <a:off x="368300" y="2869187"/>
            <a:ext cx="960120" cy="960120"/>
          </a:xfrm>
          <a:solidFill>
            <a:schemeClr val="bg2"/>
          </a:solidFill>
        </p:spPr>
        <p:txBody>
          <a:bodyPr anchor="ctr" anchorCtr="1"/>
          <a:lstStyle>
            <a:lvl1pPr marL="0" indent="0">
              <a:buNone/>
              <a:defRPr sz="1100">
                <a:solidFill>
                  <a:schemeClr val="bg2"/>
                </a:solidFill>
              </a:defRPr>
            </a:lvl1pPr>
          </a:lstStyle>
          <a:p>
            <a:r>
              <a:rPr lang="en-US" noProof="0" dirty="0" smtClean="0"/>
              <a:t>Click icon to add picture</a:t>
            </a:r>
            <a:endParaRPr lang="en-GB" noProof="0" dirty="0"/>
          </a:p>
        </p:txBody>
      </p:sp>
      <p:sp>
        <p:nvSpPr>
          <p:cNvPr id="30" name="Picture Placeholder 29"/>
          <p:cNvSpPr>
            <a:spLocks noGrp="1"/>
          </p:cNvSpPr>
          <p:nvPr>
            <p:ph type="pic" sz="quarter" idx="22"/>
          </p:nvPr>
        </p:nvSpPr>
        <p:spPr>
          <a:xfrm>
            <a:off x="368300" y="4139444"/>
            <a:ext cx="960120" cy="960120"/>
          </a:xfrm>
          <a:solidFill>
            <a:schemeClr val="bg2"/>
          </a:solidFill>
        </p:spPr>
        <p:txBody>
          <a:bodyPr anchor="ctr" anchorCtr="1"/>
          <a:lstStyle>
            <a:lvl1pPr marL="0" indent="0">
              <a:buNone/>
              <a:defRPr sz="1100">
                <a:solidFill>
                  <a:schemeClr val="bg2"/>
                </a:solidFill>
              </a:defRPr>
            </a:lvl1pPr>
          </a:lstStyle>
          <a:p>
            <a:r>
              <a:rPr lang="en-US" noProof="0" dirty="0" smtClean="0"/>
              <a:t>Click icon to add picture</a:t>
            </a:r>
            <a:endParaRPr lang="en-GB" noProof="0" dirty="0"/>
          </a:p>
        </p:txBody>
      </p:sp>
      <p:sp>
        <p:nvSpPr>
          <p:cNvPr id="32" name="Picture Placeholder 31"/>
          <p:cNvSpPr>
            <a:spLocks noGrp="1"/>
          </p:cNvSpPr>
          <p:nvPr>
            <p:ph type="pic" sz="quarter" idx="23"/>
          </p:nvPr>
        </p:nvSpPr>
        <p:spPr>
          <a:xfrm>
            <a:off x="4737100" y="1601787"/>
            <a:ext cx="960120" cy="960120"/>
          </a:xfrm>
          <a:solidFill>
            <a:schemeClr val="bg2"/>
          </a:solidFill>
        </p:spPr>
        <p:txBody>
          <a:bodyPr anchor="ctr" anchorCtr="1"/>
          <a:lstStyle>
            <a:lvl1pPr marL="0" indent="0">
              <a:buNone/>
              <a:defRPr sz="1100">
                <a:solidFill>
                  <a:schemeClr val="bg2"/>
                </a:solidFill>
              </a:defRPr>
            </a:lvl1pPr>
          </a:lstStyle>
          <a:p>
            <a:r>
              <a:rPr lang="en-US" noProof="0" dirty="0" smtClean="0"/>
              <a:t>Click icon to add picture</a:t>
            </a:r>
            <a:endParaRPr lang="en-GB" noProof="0" dirty="0"/>
          </a:p>
        </p:txBody>
      </p:sp>
      <p:sp>
        <p:nvSpPr>
          <p:cNvPr id="34" name="Picture Placeholder 33"/>
          <p:cNvSpPr>
            <a:spLocks noGrp="1"/>
          </p:cNvSpPr>
          <p:nvPr>
            <p:ph type="pic" sz="quarter" idx="24"/>
          </p:nvPr>
        </p:nvSpPr>
        <p:spPr>
          <a:xfrm>
            <a:off x="4737100" y="2870616"/>
            <a:ext cx="960120" cy="960120"/>
          </a:xfrm>
          <a:solidFill>
            <a:schemeClr val="bg2"/>
          </a:solidFill>
        </p:spPr>
        <p:txBody>
          <a:bodyPr anchor="ctr" anchorCtr="1"/>
          <a:lstStyle>
            <a:lvl1pPr marL="0" indent="0">
              <a:buNone/>
              <a:defRPr sz="1100">
                <a:solidFill>
                  <a:schemeClr val="bg2"/>
                </a:solidFill>
              </a:defRPr>
            </a:lvl1pPr>
          </a:lstStyle>
          <a:p>
            <a:r>
              <a:rPr lang="en-US" noProof="0" dirty="0" smtClean="0"/>
              <a:t>Click icon to add picture</a:t>
            </a:r>
            <a:endParaRPr lang="en-GB" noProof="0" dirty="0"/>
          </a:p>
        </p:txBody>
      </p:sp>
      <p:sp>
        <p:nvSpPr>
          <p:cNvPr id="36" name="Picture Placeholder 35"/>
          <p:cNvSpPr>
            <a:spLocks noGrp="1"/>
          </p:cNvSpPr>
          <p:nvPr>
            <p:ph type="pic" sz="quarter" idx="25"/>
          </p:nvPr>
        </p:nvSpPr>
        <p:spPr>
          <a:xfrm>
            <a:off x="4737100" y="4139444"/>
            <a:ext cx="960120" cy="960120"/>
          </a:xfrm>
          <a:solidFill>
            <a:schemeClr val="bg2"/>
          </a:solidFill>
        </p:spPr>
        <p:txBody>
          <a:bodyPr anchor="ctr" anchorCtr="1"/>
          <a:lstStyle>
            <a:lvl1pPr marL="0" indent="0">
              <a:buNone/>
              <a:defRPr sz="1100">
                <a:solidFill>
                  <a:schemeClr val="bg2"/>
                </a:solidFill>
              </a:defRPr>
            </a:lvl1pPr>
          </a:lstStyle>
          <a:p>
            <a:r>
              <a:rPr lang="en-US" noProof="0" dirty="0" smtClean="0"/>
              <a:t>Click icon to add picture</a:t>
            </a:r>
            <a:endParaRPr lang="en-GB" noProof="0" dirty="0"/>
          </a:p>
        </p:txBody>
      </p:sp>
      <p:sp>
        <p:nvSpPr>
          <p:cNvPr id="38" name="Text Placeholder 37"/>
          <p:cNvSpPr>
            <a:spLocks noGrp="1"/>
          </p:cNvSpPr>
          <p:nvPr>
            <p:ph type="body" sz="quarter" idx="26"/>
          </p:nvPr>
        </p:nvSpPr>
        <p:spPr>
          <a:xfrm>
            <a:off x="1490889" y="4106110"/>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3" name="Title 2"/>
          <p:cNvSpPr>
            <a:spLocks noGrp="1"/>
          </p:cNvSpPr>
          <p:nvPr>
            <p:ph type="title"/>
          </p:nvPr>
        </p:nvSpPr>
        <p:spPr/>
        <p:txBody>
          <a:bodyPr/>
          <a:lstStyle/>
          <a:p>
            <a:r>
              <a:rPr lang="en-US" noProof="0" smtClean="0"/>
              <a:t>Click to edit Master title style</a:t>
            </a:r>
            <a:endParaRPr lang="en-GB" noProof="0" dirty="0"/>
          </a:p>
        </p:txBody>
      </p:sp>
      <p:sp>
        <p:nvSpPr>
          <p:cNvPr id="2" name="Footer Placeholder 1"/>
          <p:cNvSpPr>
            <a:spLocks noGrp="1"/>
          </p:cNvSpPr>
          <p:nvPr>
            <p:ph type="ftr" sz="quarter" idx="28"/>
          </p:nvPr>
        </p:nvSpPr>
        <p:spPr/>
        <p:txBody>
          <a:bodyPr/>
          <a:lstStyle/>
          <a:p>
            <a:r>
              <a:rPr lang="en-GB" noProof="0" dirty="0"/>
              <a:t>Footer or alternate date</a:t>
            </a:r>
          </a:p>
        </p:txBody>
      </p:sp>
    </p:spTree>
    <p:extLst>
      <p:ext uri="{BB962C8B-B14F-4D97-AF65-F5344CB8AC3E}">
        <p14:creationId xmlns:p14="http://schemas.microsoft.com/office/powerpoint/2010/main" val="3817172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dividual Bi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17F991E-237A-4A08-96EC-A264B27EFF6E}" type="datetime3">
              <a:rPr lang="en-CA" noProof="0" smtClean="0"/>
              <a:t>7 July 2021</a:t>
            </a:fld>
            <a:endParaRPr lang="en-GB" noProof="0" dirty="0"/>
          </a:p>
        </p:txBody>
      </p:sp>
      <p:sp>
        <p:nvSpPr>
          <p:cNvPr id="6" name="Slide Number Placeholder 5"/>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14" name="Text Placeholder 13"/>
          <p:cNvSpPr>
            <a:spLocks noGrp="1"/>
          </p:cNvSpPr>
          <p:nvPr>
            <p:ph type="body" sz="quarter" idx="14"/>
          </p:nvPr>
        </p:nvSpPr>
        <p:spPr>
          <a:xfrm>
            <a:off x="1490888"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6" name="Picture Placeholder 25"/>
          <p:cNvSpPr>
            <a:spLocks noGrp="1"/>
          </p:cNvSpPr>
          <p:nvPr>
            <p:ph type="pic" sz="quarter" idx="20"/>
          </p:nvPr>
        </p:nvSpPr>
        <p:spPr>
          <a:xfrm>
            <a:off x="368300" y="1601788"/>
            <a:ext cx="960120" cy="957262"/>
          </a:xfrm>
          <a:solidFill>
            <a:schemeClr val="bg2"/>
          </a:solidFill>
        </p:spPr>
        <p:txBody>
          <a:bodyPr anchor="ctr" anchorCtr="1"/>
          <a:lstStyle>
            <a:lvl1pPr marL="0" indent="0" algn="ctr">
              <a:buNone/>
              <a:defRPr sz="1100">
                <a:solidFill>
                  <a:schemeClr val="bg2"/>
                </a:solidFill>
              </a:defRPr>
            </a:lvl1pPr>
          </a:lstStyle>
          <a:p>
            <a:r>
              <a:rPr lang="en-US" noProof="0" dirty="0" smtClean="0"/>
              <a:t>Click icon to add picture</a:t>
            </a:r>
            <a:endParaRPr lang="en-GB" noProof="0" dirty="0"/>
          </a:p>
        </p:txBody>
      </p:sp>
      <p:sp>
        <p:nvSpPr>
          <p:cNvPr id="21" name="Text Placeholder 20"/>
          <p:cNvSpPr>
            <a:spLocks noGrp="1"/>
          </p:cNvSpPr>
          <p:nvPr>
            <p:ph type="body" sz="quarter" idx="21"/>
          </p:nvPr>
        </p:nvSpPr>
        <p:spPr>
          <a:xfrm>
            <a:off x="366712" y="2791375"/>
            <a:ext cx="4040187" cy="3383999"/>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24" name="Text Placeholder 23"/>
          <p:cNvSpPr>
            <a:spLocks noGrp="1"/>
          </p:cNvSpPr>
          <p:nvPr>
            <p:ph type="body" sz="quarter" idx="22"/>
          </p:nvPr>
        </p:nvSpPr>
        <p:spPr>
          <a:xfrm>
            <a:off x="4737100" y="2791375"/>
            <a:ext cx="4038600" cy="3384000"/>
          </a:xfrm>
        </p:spPr>
        <p:txBody>
          <a:bodyPr/>
          <a:lstStyle>
            <a:lvl1pPr marL="115888" indent="-115888">
              <a:spcBef>
                <a:spcPts val="600"/>
              </a:spcBef>
              <a:buClr>
                <a:schemeClr val="tx1"/>
              </a:buClr>
              <a:defRPr sz="1050" b="0">
                <a:solidFill>
                  <a:srgbClr val="565A5C"/>
                </a:solidFill>
              </a:defRPr>
            </a:lvl1pPr>
            <a:lvl2pPr marL="230400" indent="-115200">
              <a:spcBef>
                <a:spcPts val="600"/>
              </a:spcBef>
              <a:defRPr sz="1050"/>
            </a:lvl2pPr>
            <a:lvl3pPr marL="345600" indent="-115200">
              <a:spcBef>
                <a:spcPts val="600"/>
              </a:spcBef>
              <a:defRPr sz="1050"/>
            </a:lvl3pPr>
            <a:lvl4pPr marL="460800" indent="-115200">
              <a:spcBef>
                <a:spcPts val="600"/>
              </a:spcBef>
              <a:defRPr sz="1050"/>
            </a:lvl4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3" name="Title 2"/>
          <p:cNvSpPr>
            <a:spLocks noGrp="1"/>
          </p:cNvSpPr>
          <p:nvPr>
            <p:ph type="title"/>
          </p:nvPr>
        </p:nvSpPr>
        <p:spPr/>
        <p:txBody>
          <a:bodyPr/>
          <a:lstStyle/>
          <a:p>
            <a:r>
              <a:rPr lang="en-US" noProof="0" smtClean="0"/>
              <a:t>Click to edit Master title style</a:t>
            </a:r>
            <a:endParaRPr lang="en-GB" noProof="0" dirty="0"/>
          </a:p>
        </p:txBody>
      </p:sp>
      <p:sp>
        <p:nvSpPr>
          <p:cNvPr id="2" name="Footer Placeholder 1"/>
          <p:cNvSpPr>
            <a:spLocks noGrp="1"/>
          </p:cNvSpPr>
          <p:nvPr>
            <p:ph type="ftr" sz="quarter" idx="23"/>
          </p:nvPr>
        </p:nvSpPr>
        <p:spPr/>
        <p:txBody>
          <a:bodyPr/>
          <a:lstStyle/>
          <a:p>
            <a:r>
              <a:rPr lang="en-GB" noProof="0" dirty="0"/>
              <a:t>Footer or alternate date</a:t>
            </a:r>
          </a:p>
        </p:txBody>
      </p:sp>
    </p:spTree>
    <p:extLst>
      <p:ext uri="{BB962C8B-B14F-4D97-AF65-F5344CB8AC3E}">
        <p14:creationId xmlns:p14="http://schemas.microsoft.com/office/powerpoint/2010/main" val="3217179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mbstone">
    <p:spTree>
      <p:nvGrpSpPr>
        <p:cNvPr id="1" name=""/>
        <p:cNvGrpSpPr/>
        <p:nvPr/>
      </p:nvGrpSpPr>
      <p:grpSpPr>
        <a:xfrm>
          <a:off x="0" y="0"/>
          <a:ext cx="0" cy="0"/>
          <a:chOff x="0" y="0"/>
          <a:chExt cx="0" cy="0"/>
        </a:xfrm>
      </p:grpSpPr>
      <p:sp>
        <p:nvSpPr>
          <p:cNvPr id="55" name="Picture Placeholder 54"/>
          <p:cNvSpPr>
            <a:spLocks noGrp="1"/>
          </p:cNvSpPr>
          <p:nvPr>
            <p:ph type="pic" sz="quarter" idx="35" hasCustomPrompt="1"/>
          </p:nvPr>
        </p:nvSpPr>
        <p:spPr>
          <a:xfrm>
            <a:off x="7229475" y="1603374"/>
            <a:ext cx="1546225" cy="1368000"/>
          </a:xfrm>
        </p:spPr>
        <p:txBody>
          <a:bodyPr anchor="ctr" anchorCtr="0"/>
          <a:lstStyle>
            <a:lvl1pPr marL="0" marR="0" indent="0" algn="ctr" defTabSz="457200" rtl="0" eaLnBrk="1" fontAlgn="auto" latinLnBrk="0" hangingPunct="1">
              <a:lnSpc>
                <a:spcPct val="100000"/>
              </a:lnSpc>
              <a:spcBef>
                <a:spcPts val="1000"/>
              </a:spcBef>
              <a:spcAft>
                <a:spcPts val="0"/>
              </a:spcAft>
              <a:buClr>
                <a:schemeClr val="accent1"/>
              </a:buClr>
              <a:buSzTx/>
              <a:buFont typeface="Arial"/>
              <a:buNone/>
              <a:tabLst/>
              <a:defRPr sz="1000"/>
            </a:lvl1pPr>
          </a:lstStyle>
          <a:p>
            <a:r>
              <a:rPr lang="en-GB" noProof="0" dirty="0"/>
              <a:t>Photo 4.3x3.8cm</a:t>
            </a:r>
          </a:p>
        </p:txBody>
      </p:sp>
      <p:sp>
        <p:nvSpPr>
          <p:cNvPr id="56" name="Picture Placeholder 54"/>
          <p:cNvSpPr>
            <a:spLocks noGrp="1"/>
          </p:cNvSpPr>
          <p:nvPr>
            <p:ph type="pic" sz="quarter" idx="36" hasCustomPrompt="1"/>
          </p:nvPr>
        </p:nvSpPr>
        <p:spPr>
          <a:xfrm>
            <a:off x="7229475" y="3125962"/>
            <a:ext cx="1546225" cy="1368000"/>
          </a:xfrm>
        </p:spPr>
        <p:txBody>
          <a:bodyPr anchor="ctr" anchorCtr="0"/>
          <a:lstStyle>
            <a:lvl1pPr marL="0" indent="0" algn="ctr">
              <a:buNone/>
              <a:defRPr sz="1000"/>
            </a:lvl1pPr>
          </a:lstStyle>
          <a:p>
            <a:r>
              <a:rPr lang="en-GB" noProof="0" dirty="0"/>
              <a:t>Photo 4.3x3.8cm</a:t>
            </a:r>
          </a:p>
        </p:txBody>
      </p:sp>
      <p:sp>
        <p:nvSpPr>
          <p:cNvPr id="57" name="Picture Placeholder 54"/>
          <p:cNvSpPr>
            <a:spLocks noGrp="1"/>
          </p:cNvSpPr>
          <p:nvPr>
            <p:ph type="pic" sz="quarter" idx="37" hasCustomPrompt="1"/>
          </p:nvPr>
        </p:nvSpPr>
        <p:spPr>
          <a:xfrm>
            <a:off x="7229475" y="4648550"/>
            <a:ext cx="1546225" cy="1368000"/>
          </a:xfrm>
        </p:spPr>
        <p:txBody>
          <a:bodyPr anchor="ctr" anchorCtr="0"/>
          <a:lstStyle>
            <a:lvl1pPr marL="0" marR="0" indent="0" algn="ctr" defTabSz="457200" rtl="0" eaLnBrk="1" fontAlgn="auto" latinLnBrk="0" hangingPunct="1">
              <a:lnSpc>
                <a:spcPct val="100000"/>
              </a:lnSpc>
              <a:spcBef>
                <a:spcPts val="1000"/>
              </a:spcBef>
              <a:spcAft>
                <a:spcPts val="0"/>
              </a:spcAft>
              <a:buClr>
                <a:schemeClr val="accent1"/>
              </a:buClr>
              <a:buSzTx/>
              <a:buFont typeface="Arial"/>
              <a:buNone/>
              <a:tabLst/>
              <a:defRPr sz="1000"/>
            </a:lvl1pPr>
          </a:lstStyle>
          <a:p>
            <a:r>
              <a:rPr lang="en-GB" noProof="0" dirty="0"/>
              <a:t>Photo 4.3x3.8cm</a:t>
            </a:r>
          </a:p>
        </p:txBody>
      </p:sp>
      <p:sp>
        <p:nvSpPr>
          <p:cNvPr id="3" name="Date Placeholder 2"/>
          <p:cNvSpPr>
            <a:spLocks noGrp="1"/>
          </p:cNvSpPr>
          <p:nvPr>
            <p:ph type="dt" sz="half" idx="10"/>
          </p:nvPr>
        </p:nvSpPr>
        <p:spPr/>
        <p:txBody>
          <a:bodyPr/>
          <a:lstStyle/>
          <a:p>
            <a:fld id="{3FA6830A-6B4A-4583-9C8C-6C5AF4876DEC}" type="datetime3">
              <a:rPr lang="en-CA" noProof="0" smtClean="0"/>
              <a:t>7 July 2021</a:t>
            </a:fld>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4" name="Title 3"/>
          <p:cNvSpPr>
            <a:spLocks noGrp="1"/>
          </p:cNvSpPr>
          <p:nvPr>
            <p:ph type="title"/>
          </p:nvPr>
        </p:nvSpPr>
        <p:spPr/>
        <p:txBody>
          <a:bodyPr/>
          <a:lstStyle/>
          <a:p>
            <a:r>
              <a:rPr lang="en-US" noProof="0" smtClean="0"/>
              <a:t>Click to edit Master title style</a:t>
            </a:r>
            <a:endParaRPr lang="en-GB" noProof="0" dirty="0"/>
          </a:p>
        </p:txBody>
      </p:sp>
      <p:sp>
        <p:nvSpPr>
          <p:cNvPr id="7" name="Text Placeholder 6"/>
          <p:cNvSpPr>
            <a:spLocks noGrp="1"/>
          </p:cNvSpPr>
          <p:nvPr>
            <p:ph type="body" sz="quarter" idx="15"/>
          </p:nvPr>
        </p:nvSpPr>
        <p:spPr>
          <a:xfrm>
            <a:off x="366713" y="1603375"/>
            <a:ext cx="1548000" cy="1656000"/>
          </a:xfrm>
          <a:blipFill>
            <a:blip r:embed="rId2"/>
            <a:stretch>
              <a:fillRect/>
            </a:stretch>
          </a:blipFill>
        </p:spPr>
        <p:txBody>
          <a:bodyPr lIns="72000" tIns="64800" rIns="72000" bIns="72000"/>
          <a:lstStyle>
            <a:lvl1pPr marL="0" indent="0">
              <a:spcBef>
                <a:spcPts val="600"/>
              </a:spcBef>
              <a:buNone/>
              <a:defRPr sz="800" b="1">
                <a:solidFill>
                  <a:schemeClr val="tx2"/>
                </a:solidFill>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8" name="Picture Placeholder 8"/>
          <p:cNvSpPr>
            <a:spLocks noGrp="1"/>
          </p:cNvSpPr>
          <p:nvPr>
            <p:ph type="pic" sz="quarter" idx="16" hasCustomPrompt="1"/>
          </p:nvPr>
        </p:nvSpPr>
        <p:spPr>
          <a:xfrm>
            <a:off x="366713" y="3259375"/>
            <a:ext cx="1548000" cy="468000"/>
          </a:xfrm>
        </p:spPr>
        <p:txBody>
          <a:bodyPr anchor="ctr" anchorCtr="0"/>
          <a:lstStyle>
            <a:lvl1pPr marL="0" indent="0" algn="r">
              <a:buNone/>
              <a:defRPr sz="800"/>
            </a:lvl1pPr>
          </a:lstStyle>
          <a:p>
            <a:r>
              <a:rPr lang="en-GB" noProof="0" dirty="0"/>
              <a:t>[Client logo]</a:t>
            </a:r>
          </a:p>
        </p:txBody>
      </p:sp>
      <p:sp>
        <p:nvSpPr>
          <p:cNvPr id="27" name="Text Placeholder 6"/>
          <p:cNvSpPr>
            <a:spLocks noGrp="1"/>
          </p:cNvSpPr>
          <p:nvPr>
            <p:ph type="body" sz="quarter" idx="17"/>
          </p:nvPr>
        </p:nvSpPr>
        <p:spPr>
          <a:xfrm>
            <a:off x="20812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28" name="Picture Placeholder 8"/>
          <p:cNvSpPr>
            <a:spLocks noGrp="1"/>
          </p:cNvSpPr>
          <p:nvPr>
            <p:ph type="pic" sz="quarter" idx="18" hasCustomPrompt="1"/>
          </p:nvPr>
        </p:nvSpPr>
        <p:spPr>
          <a:xfrm>
            <a:off x="2081213" y="3259375"/>
            <a:ext cx="1548000" cy="468000"/>
          </a:xfrm>
        </p:spPr>
        <p:txBody>
          <a:bodyPr anchor="ctr" anchorCtr="0"/>
          <a:lstStyle>
            <a:lvl1pPr marL="0" indent="0" algn="r">
              <a:buNone/>
              <a:defRPr sz="800"/>
            </a:lvl1pPr>
          </a:lstStyle>
          <a:p>
            <a:r>
              <a:rPr lang="en-GB" noProof="0" dirty="0"/>
              <a:t>[Client logo]</a:t>
            </a:r>
          </a:p>
        </p:txBody>
      </p:sp>
      <p:sp>
        <p:nvSpPr>
          <p:cNvPr id="29" name="Text Placeholder 6"/>
          <p:cNvSpPr>
            <a:spLocks noGrp="1"/>
          </p:cNvSpPr>
          <p:nvPr>
            <p:ph type="body" sz="quarter" idx="19"/>
          </p:nvPr>
        </p:nvSpPr>
        <p:spPr>
          <a:xfrm>
            <a:off x="3667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30" name="Picture Placeholder 8"/>
          <p:cNvSpPr>
            <a:spLocks noGrp="1"/>
          </p:cNvSpPr>
          <p:nvPr>
            <p:ph type="pic" sz="quarter" idx="20" hasCustomPrompt="1"/>
          </p:nvPr>
        </p:nvSpPr>
        <p:spPr>
          <a:xfrm>
            <a:off x="366713" y="5548550"/>
            <a:ext cx="1548000" cy="468000"/>
          </a:xfrm>
        </p:spPr>
        <p:txBody>
          <a:bodyPr anchor="ctr" anchorCtr="0"/>
          <a:lstStyle>
            <a:lvl1pPr marL="0" indent="0" algn="r">
              <a:buNone/>
              <a:defRPr sz="800"/>
            </a:lvl1pPr>
          </a:lstStyle>
          <a:p>
            <a:r>
              <a:rPr lang="en-GB" noProof="0" dirty="0"/>
              <a:t>[Client logo]</a:t>
            </a:r>
          </a:p>
        </p:txBody>
      </p:sp>
      <p:sp>
        <p:nvSpPr>
          <p:cNvPr id="31" name="Text Placeholder 6"/>
          <p:cNvSpPr>
            <a:spLocks noGrp="1"/>
          </p:cNvSpPr>
          <p:nvPr>
            <p:ph type="body" sz="quarter" idx="21"/>
          </p:nvPr>
        </p:nvSpPr>
        <p:spPr>
          <a:xfrm>
            <a:off x="20812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32" name="Picture Placeholder 8"/>
          <p:cNvSpPr>
            <a:spLocks noGrp="1"/>
          </p:cNvSpPr>
          <p:nvPr>
            <p:ph type="pic" sz="quarter" idx="22" hasCustomPrompt="1"/>
          </p:nvPr>
        </p:nvSpPr>
        <p:spPr>
          <a:xfrm>
            <a:off x="2081213" y="5548550"/>
            <a:ext cx="1548000" cy="468000"/>
          </a:xfrm>
        </p:spPr>
        <p:txBody>
          <a:bodyPr anchor="ctr" anchorCtr="0"/>
          <a:lstStyle>
            <a:lvl1pPr marL="0" indent="0" algn="r">
              <a:buNone/>
              <a:defRPr sz="800"/>
            </a:lvl1pPr>
          </a:lstStyle>
          <a:p>
            <a:r>
              <a:rPr lang="en-GB" noProof="0" dirty="0"/>
              <a:t>[Client logo]</a:t>
            </a:r>
          </a:p>
        </p:txBody>
      </p:sp>
      <p:sp>
        <p:nvSpPr>
          <p:cNvPr id="34" name="Text Placeholder 6"/>
          <p:cNvSpPr>
            <a:spLocks noGrp="1"/>
          </p:cNvSpPr>
          <p:nvPr>
            <p:ph type="body" sz="quarter" idx="23"/>
          </p:nvPr>
        </p:nvSpPr>
        <p:spPr>
          <a:xfrm>
            <a:off x="37957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35" name="Picture Placeholder 8"/>
          <p:cNvSpPr>
            <a:spLocks noGrp="1"/>
          </p:cNvSpPr>
          <p:nvPr>
            <p:ph type="pic" sz="quarter" idx="24" hasCustomPrompt="1"/>
          </p:nvPr>
        </p:nvSpPr>
        <p:spPr>
          <a:xfrm>
            <a:off x="3795713" y="3259375"/>
            <a:ext cx="1548000" cy="468000"/>
          </a:xfrm>
        </p:spPr>
        <p:txBody>
          <a:bodyPr anchor="ctr" anchorCtr="0"/>
          <a:lstStyle>
            <a:lvl1pPr marL="0" indent="0" algn="r">
              <a:buNone/>
              <a:defRPr sz="800"/>
            </a:lvl1pPr>
          </a:lstStyle>
          <a:p>
            <a:r>
              <a:rPr lang="en-GB" noProof="0" dirty="0"/>
              <a:t>[Client logo]</a:t>
            </a:r>
          </a:p>
        </p:txBody>
      </p:sp>
      <p:sp>
        <p:nvSpPr>
          <p:cNvPr id="36" name="Text Placeholder 6"/>
          <p:cNvSpPr>
            <a:spLocks noGrp="1"/>
          </p:cNvSpPr>
          <p:nvPr>
            <p:ph type="body" sz="quarter" idx="25"/>
          </p:nvPr>
        </p:nvSpPr>
        <p:spPr>
          <a:xfrm>
            <a:off x="55102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37" name="Picture Placeholder 8"/>
          <p:cNvSpPr>
            <a:spLocks noGrp="1"/>
          </p:cNvSpPr>
          <p:nvPr>
            <p:ph type="pic" sz="quarter" idx="26" hasCustomPrompt="1"/>
          </p:nvPr>
        </p:nvSpPr>
        <p:spPr>
          <a:xfrm>
            <a:off x="5510213" y="3259375"/>
            <a:ext cx="1548000" cy="468000"/>
          </a:xfrm>
        </p:spPr>
        <p:txBody>
          <a:bodyPr anchor="ctr" anchorCtr="0"/>
          <a:lstStyle>
            <a:lvl1pPr marL="0" indent="0" algn="r">
              <a:buNone/>
              <a:defRPr sz="800"/>
            </a:lvl1pPr>
          </a:lstStyle>
          <a:p>
            <a:r>
              <a:rPr lang="en-GB" noProof="0" dirty="0"/>
              <a:t>[Client logo]</a:t>
            </a:r>
          </a:p>
        </p:txBody>
      </p:sp>
      <p:sp>
        <p:nvSpPr>
          <p:cNvPr id="38" name="Text Placeholder 6"/>
          <p:cNvSpPr>
            <a:spLocks noGrp="1"/>
          </p:cNvSpPr>
          <p:nvPr>
            <p:ph type="body" sz="quarter" idx="27"/>
          </p:nvPr>
        </p:nvSpPr>
        <p:spPr>
          <a:xfrm>
            <a:off x="37957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39" name="Picture Placeholder 8"/>
          <p:cNvSpPr>
            <a:spLocks noGrp="1"/>
          </p:cNvSpPr>
          <p:nvPr>
            <p:ph type="pic" sz="quarter" idx="28" hasCustomPrompt="1"/>
          </p:nvPr>
        </p:nvSpPr>
        <p:spPr>
          <a:xfrm>
            <a:off x="3795713" y="5548550"/>
            <a:ext cx="1548000" cy="468000"/>
          </a:xfrm>
        </p:spPr>
        <p:txBody>
          <a:bodyPr anchor="ctr" anchorCtr="0"/>
          <a:lstStyle>
            <a:lvl1pPr marL="0" indent="0" algn="r">
              <a:buNone/>
              <a:defRPr sz="800"/>
            </a:lvl1pPr>
          </a:lstStyle>
          <a:p>
            <a:r>
              <a:rPr lang="en-GB" noProof="0" dirty="0"/>
              <a:t>[Client logo]</a:t>
            </a:r>
          </a:p>
        </p:txBody>
      </p:sp>
      <p:sp>
        <p:nvSpPr>
          <p:cNvPr id="40" name="Text Placeholder 6"/>
          <p:cNvSpPr>
            <a:spLocks noGrp="1"/>
          </p:cNvSpPr>
          <p:nvPr>
            <p:ph type="body" sz="quarter" idx="29"/>
          </p:nvPr>
        </p:nvSpPr>
        <p:spPr>
          <a:xfrm>
            <a:off x="55102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41" name="Picture Placeholder 8"/>
          <p:cNvSpPr>
            <a:spLocks noGrp="1"/>
          </p:cNvSpPr>
          <p:nvPr>
            <p:ph type="pic" sz="quarter" idx="30" hasCustomPrompt="1"/>
          </p:nvPr>
        </p:nvSpPr>
        <p:spPr>
          <a:xfrm>
            <a:off x="5510213" y="5548550"/>
            <a:ext cx="1548000" cy="468000"/>
          </a:xfrm>
        </p:spPr>
        <p:txBody>
          <a:bodyPr anchor="ctr" anchorCtr="0"/>
          <a:lstStyle>
            <a:lvl1pPr marL="0" indent="0" algn="r">
              <a:buNone/>
              <a:defRPr sz="800"/>
            </a:lvl1pPr>
          </a:lstStyle>
          <a:p>
            <a:r>
              <a:rPr lang="en-GB" noProof="0" dirty="0"/>
              <a:t>[Client logo]</a:t>
            </a:r>
          </a:p>
        </p:txBody>
      </p:sp>
      <p:sp>
        <p:nvSpPr>
          <p:cNvPr id="50" name="Text Placeholder 6"/>
          <p:cNvSpPr>
            <a:spLocks noGrp="1"/>
          </p:cNvSpPr>
          <p:nvPr>
            <p:ph type="body" sz="quarter" idx="31"/>
          </p:nvPr>
        </p:nvSpPr>
        <p:spPr>
          <a:xfrm>
            <a:off x="7229475"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51" name="Picture Placeholder 8"/>
          <p:cNvSpPr>
            <a:spLocks noGrp="1"/>
          </p:cNvSpPr>
          <p:nvPr>
            <p:ph type="pic" sz="quarter" idx="32" hasCustomPrompt="1"/>
          </p:nvPr>
        </p:nvSpPr>
        <p:spPr>
          <a:xfrm>
            <a:off x="7229475" y="3259375"/>
            <a:ext cx="1548000" cy="468000"/>
          </a:xfrm>
        </p:spPr>
        <p:txBody>
          <a:bodyPr anchor="ctr" anchorCtr="0"/>
          <a:lstStyle>
            <a:lvl1pPr marL="0" indent="0" algn="r">
              <a:buNone/>
              <a:defRPr sz="800"/>
            </a:lvl1pPr>
          </a:lstStyle>
          <a:p>
            <a:r>
              <a:rPr lang="en-GB" noProof="0" dirty="0"/>
              <a:t>[Client logo]</a:t>
            </a:r>
          </a:p>
        </p:txBody>
      </p:sp>
      <p:sp>
        <p:nvSpPr>
          <p:cNvPr id="52" name="Text Placeholder 6"/>
          <p:cNvSpPr>
            <a:spLocks noGrp="1"/>
          </p:cNvSpPr>
          <p:nvPr>
            <p:ph type="body" sz="quarter" idx="33"/>
          </p:nvPr>
        </p:nvSpPr>
        <p:spPr>
          <a:xfrm>
            <a:off x="7229475"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smtClean="0"/>
              <a:t>Edit Master text styles</a:t>
            </a:r>
          </a:p>
          <a:p>
            <a:pPr marL="0" lvl="1" indent="0" algn="l" defTabSz="457200" rtl="0" eaLnBrk="1" latinLnBrk="0" hangingPunct="1">
              <a:spcBef>
                <a:spcPts val="600"/>
              </a:spcBef>
              <a:buClr>
                <a:schemeClr val="tx2"/>
              </a:buClr>
              <a:buFont typeface="Arial"/>
              <a:buNone/>
            </a:pPr>
            <a:r>
              <a:rPr lang="en-US" noProof="0" smtClean="0"/>
              <a:t>Second level</a:t>
            </a:r>
          </a:p>
          <a:p>
            <a:pPr marL="0" lvl="2" indent="0" algn="l" defTabSz="457200" rtl="0" eaLnBrk="1" latinLnBrk="0" hangingPunct="1">
              <a:spcBef>
                <a:spcPts val="600"/>
              </a:spcBef>
              <a:buClr>
                <a:schemeClr val="tx2"/>
              </a:buClr>
              <a:buFont typeface="Arial"/>
              <a:buNone/>
            </a:pPr>
            <a:r>
              <a:rPr lang="en-US" noProof="0" smtClean="0"/>
              <a:t>Third level</a:t>
            </a:r>
          </a:p>
          <a:p>
            <a:pPr marL="0" lvl="3" indent="0" algn="l" defTabSz="457200" rtl="0" eaLnBrk="1" latinLnBrk="0" hangingPunct="1">
              <a:spcBef>
                <a:spcPts val="600"/>
              </a:spcBef>
              <a:buClr>
                <a:schemeClr val="tx2"/>
              </a:buClr>
              <a:buFont typeface="Arial"/>
              <a:buNone/>
            </a:pPr>
            <a:r>
              <a:rPr lang="en-US" noProof="0" smtClean="0"/>
              <a:t>Fourth level</a:t>
            </a:r>
          </a:p>
          <a:p>
            <a:pPr marL="0" lvl="4" indent="0" algn="l" defTabSz="457200" rtl="0" eaLnBrk="1" latinLnBrk="0" hangingPunct="1">
              <a:spcBef>
                <a:spcPts val="600"/>
              </a:spcBef>
              <a:buClr>
                <a:schemeClr val="tx2"/>
              </a:buClr>
              <a:buFont typeface="Arial"/>
              <a:buNone/>
            </a:pPr>
            <a:r>
              <a:rPr lang="en-US" noProof="0" smtClean="0"/>
              <a:t>Fifth level</a:t>
            </a:r>
            <a:endParaRPr lang="en-GB" noProof="0" dirty="0"/>
          </a:p>
        </p:txBody>
      </p:sp>
      <p:sp>
        <p:nvSpPr>
          <p:cNvPr id="53" name="Picture Placeholder 8"/>
          <p:cNvSpPr>
            <a:spLocks noGrp="1"/>
          </p:cNvSpPr>
          <p:nvPr>
            <p:ph type="pic" sz="quarter" idx="34" hasCustomPrompt="1"/>
          </p:nvPr>
        </p:nvSpPr>
        <p:spPr>
          <a:xfrm>
            <a:off x="7229475" y="5548550"/>
            <a:ext cx="1548000" cy="468000"/>
          </a:xfrm>
        </p:spPr>
        <p:txBody>
          <a:bodyPr anchor="ctr" anchorCtr="0"/>
          <a:lstStyle>
            <a:lvl1pPr marL="0" indent="0" algn="r">
              <a:buNone/>
              <a:defRPr sz="800"/>
            </a:lvl1pPr>
          </a:lstStyle>
          <a:p>
            <a:r>
              <a:rPr lang="en-GB" noProof="0" dirty="0"/>
              <a:t>[Client logo]</a:t>
            </a:r>
          </a:p>
        </p:txBody>
      </p:sp>
      <p:sp>
        <p:nvSpPr>
          <p:cNvPr id="2" name="Footer Placeholder 1"/>
          <p:cNvSpPr>
            <a:spLocks noGrp="1"/>
          </p:cNvSpPr>
          <p:nvPr>
            <p:ph type="ftr" sz="quarter" idx="38"/>
          </p:nvPr>
        </p:nvSpPr>
        <p:spPr/>
        <p:txBody>
          <a:bodyPr/>
          <a:lstStyle/>
          <a:p>
            <a:r>
              <a:rPr lang="en-GB" noProof="0" dirty="0"/>
              <a:t>Footer or alternate date</a:t>
            </a:r>
          </a:p>
        </p:txBody>
      </p:sp>
    </p:spTree>
    <p:extLst>
      <p:ext uri="{BB962C8B-B14F-4D97-AF65-F5344CB8AC3E}">
        <p14:creationId xmlns:p14="http://schemas.microsoft.com/office/powerpoint/2010/main" val="710082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with Gradient Back">
    <p:spTree>
      <p:nvGrpSpPr>
        <p:cNvPr id="1" name=""/>
        <p:cNvGrpSpPr/>
        <p:nvPr/>
      </p:nvGrpSpPr>
      <p:grpSpPr>
        <a:xfrm>
          <a:off x="0" y="0"/>
          <a:ext cx="0" cy="0"/>
          <a:chOff x="0" y="0"/>
          <a:chExt cx="0" cy="0"/>
        </a:xfrm>
      </p:grpSpPr>
      <p:sp>
        <p:nvSpPr>
          <p:cNvPr id="6" name="Rectangle 5"/>
          <p:cNvSpPr/>
          <p:nvPr userDrawn="1"/>
        </p:nvSpPr>
        <p:spPr>
          <a:xfrm>
            <a:off x="0" y="0"/>
            <a:ext cx="9143999" cy="6371771"/>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p>
        </p:txBody>
      </p:sp>
      <p:sp>
        <p:nvSpPr>
          <p:cNvPr id="3" name="Date Placeholder 2"/>
          <p:cNvSpPr>
            <a:spLocks noGrp="1"/>
          </p:cNvSpPr>
          <p:nvPr>
            <p:ph type="dt" sz="half" idx="10"/>
          </p:nvPr>
        </p:nvSpPr>
        <p:spPr/>
        <p:txBody>
          <a:bodyPr/>
          <a:lstStyle/>
          <a:p>
            <a:fld id="{FCE3786D-F740-4A42-ADE4-0F1B3498DD4C}" type="datetime3">
              <a:rPr lang="en-CA" noProof="0" smtClean="0"/>
              <a:t>7 July 2021</a:t>
            </a:fld>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4" name="Title 3"/>
          <p:cNvSpPr>
            <a:spLocks noGrp="1"/>
          </p:cNvSpPr>
          <p:nvPr>
            <p:ph type="title"/>
          </p:nvPr>
        </p:nvSpPr>
        <p:spPr/>
        <p:txBody>
          <a:bodyPr/>
          <a:lstStyle>
            <a:lvl1pPr>
              <a:defRPr>
                <a:latin typeface="+mj-lt"/>
              </a:defRPr>
            </a:lvl1pPr>
          </a:lstStyle>
          <a:p>
            <a:r>
              <a:rPr lang="en-US" noProof="0" smtClean="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cxnSp>
        <p:nvCxnSpPr>
          <p:cNvPr id="11" name="Straight Connector 10"/>
          <p:cNvCxnSpPr/>
          <p:nvPr/>
        </p:nvCxnSpPr>
        <p:spPr>
          <a:xfrm>
            <a:off x="376239" y="4734217"/>
            <a:ext cx="839946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1950" y="558000"/>
            <a:ext cx="1743749" cy="334800"/>
          </a:xfrm>
          <a:prstGeom prst="rect">
            <a:avLst/>
          </a:prstGeom>
        </p:spPr>
      </p:pic>
      <p:sp>
        <p:nvSpPr>
          <p:cNvPr id="15" name="Date Placeholder 14"/>
          <p:cNvSpPr>
            <a:spLocks noGrp="1"/>
          </p:cNvSpPr>
          <p:nvPr userDrawn="1">
            <p:ph type="dt" sz="half" idx="11"/>
          </p:nvPr>
        </p:nvSpPr>
        <p:spPr>
          <a:xfrm>
            <a:off x="366713" y="6715036"/>
            <a:ext cx="2160000" cy="144000"/>
          </a:xfrm>
        </p:spPr>
        <p:txBody>
          <a:bodyPr/>
          <a:lstStyle>
            <a:lvl1pPr>
              <a:defRPr>
                <a:solidFill>
                  <a:schemeClr val="bg1"/>
                </a:solidFill>
              </a:defRPr>
            </a:lvl1pPr>
          </a:lstStyle>
          <a:p>
            <a:fld id="{0EFF7E04-F823-4630-9335-979484DAA4B9}" type="datetime3">
              <a:rPr lang="en-CA" noProof="0" smtClean="0"/>
              <a:t>7 July 2021</a:t>
            </a:fld>
            <a:endParaRPr lang="en-GB" noProof="0" dirty="0"/>
          </a:p>
        </p:txBody>
      </p:sp>
      <p:sp>
        <p:nvSpPr>
          <p:cNvPr id="16" name="Footer Placeholder 15"/>
          <p:cNvSpPr>
            <a:spLocks noGrp="1"/>
          </p:cNvSpPr>
          <p:nvPr userDrawn="1">
            <p:ph type="ftr" sz="quarter" idx="12"/>
          </p:nvPr>
        </p:nvSpPr>
        <p:spPr>
          <a:xfrm>
            <a:off x="4737100" y="6714000"/>
            <a:ext cx="2160000" cy="144000"/>
          </a:xfrm>
        </p:spPr>
        <p:txBody>
          <a:bodyPr/>
          <a:lstStyle>
            <a:lvl1pPr>
              <a:defRPr>
                <a:solidFill>
                  <a:schemeClr val="bg1"/>
                </a:solidFill>
              </a:defRPr>
            </a:lvl1pPr>
          </a:lstStyle>
          <a:p>
            <a:r>
              <a:rPr lang="en-GB" noProof="0" dirty="0"/>
              <a:t>Footer or alternate date</a:t>
            </a:r>
          </a:p>
        </p:txBody>
      </p:sp>
      <p:sp>
        <p:nvSpPr>
          <p:cNvPr id="17" name="Slide Number Placeholder 16"/>
          <p:cNvSpPr>
            <a:spLocks noGrp="1"/>
          </p:cNvSpPr>
          <p:nvPr userDrawn="1">
            <p:ph type="sldNum" sz="quarter" idx="13"/>
          </p:nvPr>
        </p:nvSpPr>
        <p:spPr>
          <a:xfrm>
            <a:off x="7494482" y="6713474"/>
            <a:ext cx="144000" cy="144000"/>
          </a:xfrm>
        </p:spPr>
        <p:txBody>
          <a:bodyPr/>
          <a:lstStyle>
            <a:lvl1pPr>
              <a:defRPr>
                <a:solidFill>
                  <a:schemeClr val="bg1"/>
                </a:solidFill>
              </a:defRPr>
            </a:lvl1pPr>
          </a:lstStyle>
          <a:p>
            <a:fld id="{D34DACC3-9742-4940-92E6-4CAB853A3218}" type="slidenum">
              <a:rPr lang="en-GB" noProof="0" smtClean="0"/>
              <a:pPr/>
              <a:t>‹#›</a:t>
            </a:fld>
            <a:endParaRPr lang="en-GB" noProof="0" dirty="0"/>
          </a:p>
        </p:txBody>
      </p:sp>
      <p:sp>
        <p:nvSpPr>
          <p:cNvPr id="2" name="Title 1"/>
          <p:cNvSpPr>
            <a:spLocks noGrp="1"/>
          </p:cNvSpPr>
          <p:nvPr>
            <p:ph type="title" hasCustomPrompt="1"/>
          </p:nvPr>
        </p:nvSpPr>
        <p:spPr>
          <a:xfrm>
            <a:off x="366714" y="348298"/>
            <a:ext cx="5143500" cy="576000"/>
          </a:xfrm>
        </p:spPr>
        <p:txBody>
          <a:bodyPr/>
          <a:lstStyle>
            <a:lvl1pPr>
              <a:defRPr sz="3600" b="0"/>
            </a:lvl1pPr>
          </a:lstStyle>
          <a:p>
            <a:r>
              <a:rPr lang="en-GB" noProof="0" dirty="0"/>
              <a:t>Click to add ‘thank you’</a:t>
            </a:r>
          </a:p>
        </p:txBody>
      </p:sp>
      <p:sp>
        <p:nvSpPr>
          <p:cNvPr id="13" name="Text Placeholder 2"/>
          <p:cNvSpPr>
            <a:spLocks noGrp="1"/>
          </p:cNvSpPr>
          <p:nvPr>
            <p:ph type="body" sz="quarter" idx="14" hasCustomPrompt="1"/>
          </p:nvPr>
        </p:nvSpPr>
        <p:spPr>
          <a:xfrm>
            <a:off x="366712" y="2040415"/>
            <a:ext cx="4370387" cy="1852135"/>
          </a:xfrm>
        </p:spPr>
        <p:txBody>
          <a:bodyPr/>
          <a:lstStyle>
            <a:lvl1pPr marL="0" indent="0" algn="l" defTabSz="457200" rtl="0" eaLnBrk="1" latinLnBrk="0" hangingPunct="1">
              <a:lnSpc>
                <a:spcPts val="2000"/>
              </a:lnSpc>
              <a:spcBef>
                <a:spcPts val="0"/>
              </a:spcBef>
              <a:spcAft>
                <a:spcPts val="300"/>
              </a:spcAft>
              <a:buClr>
                <a:schemeClr val="accent1"/>
              </a:buClr>
              <a:buFont typeface="Arial"/>
              <a:buNone/>
              <a:defRPr lang="en-US" sz="180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GB" noProof="0" dirty="0"/>
              <a:t>Office name and address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ext Placeholder 4"/>
          <p:cNvSpPr>
            <a:spLocks noGrp="1"/>
          </p:cNvSpPr>
          <p:nvPr>
            <p:ph type="body" sz="quarter" idx="15"/>
          </p:nvPr>
        </p:nvSpPr>
        <p:spPr>
          <a:xfrm>
            <a:off x="366713" y="4153191"/>
            <a:ext cx="8408987" cy="1857084"/>
          </a:xfrm>
        </p:spPr>
        <p:txBody>
          <a:bodyPr anchor="ctr" anchorCtr="0"/>
          <a:lstStyle>
            <a:lvl1pPr marL="0" indent="0">
              <a:spcBef>
                <a:spcPts val="0"/>
              </a:spcBef>
              <a:buNone/>
              <a:defRPr sz="1400">
                <a:solidFill>
                  <a:schemeClr val="tx2"/>
                </a:solidFill>
              </a:defRPr>
            </a:lvl1pPr>
            <a:lvl2pPr marL="183600">
              <a:spcBef>
                <a:spcPts val="0"/>
              </a:spcBef>
              <a:defRPr sz="1400">
                <a:solidFill>
                  <a:schemeClr val="tx1"/>
                </a:solidFill>
              </a:defRPr>
            </a:lvl2pPr>
            <a:lvl3pPr>
              <a:defRPr sz="1400"/>
            </a:lvl3pPr>
            <a:lvl4pPr>
              <a:defRPr sz="1400"/>
            </a:lvl4pPr>
            <a:lvl5pPr>
              <a:defRPr sz="1400"/>
            </a:lvl5pPr>
          </a:lstStyle>
          <a:p>
            <a:pPr lvl="0"/>
            <a:r>
              <a:rPr lang="en-US" noProof="0" smtClean="0"/>
              <a:t>Edit Master text styles</a:t>
            </a:r>
          </a:p>
          <a:p>
            <a:pPr lvl="1"/>
            <a:r>
              <a:rPr lang="en-US" noProof="0" smtClean="0"/>
              <a:t>Second level</a:t>
            </a:r>
          </a:p>
        </p:txBody>
      </p:sp>
      <p:sp>
        <p:nvSpPr>
          <p:cNvPr id="7" name="Text Placeholder 6"/>
          <p:cNvSpPr>
            <a:spLocks noGrp="1"/>
          </p:cNvSpPr>
          <p:nvPr>
            <p:ph type="body" sz="quarter" idx="16"/>
          </p:nvPr>
        </p:nvSpPr>
        <p:spPr>
          <a:xfrm>
            <a:off x="366712" y="6058773"/>
            <a:ext cx="8408987" cy="442040"/>
          </a:xfrm>
        </p:spPr>
        <p:txBody>
          <a:bodyPr anchor="b" anchorCtr="0"/>
          <a:lstStyle>
            <a:lvl1pPr marL="0" indent="0">
              <a:lnSpc>
                <a:spcPts val="700"/>
              </a:lnSpc>
              <a:spcBef>
                <a:spcPts val="0"/>
              </a:spcBef>
              <a:buNone/>
              <a:defRPr sz="650"/>
            </a:lvl1pPr>
          </a:lstStyle>
          <a:p>
            <a:pPr lvl="0"/>
            <a:r>
              <a:rPr lang="en-US" noProof="0" smtClean="0"/>
              <a:t>Edit Master text styles</a:t>
            </a:r>
          </a:p>
        </p:txBody>
      </p:sp>
    </p:spTree>
    <p:extLst>
      <p:ext uri="{BB962C8B-B14F-4D97-AF65-F5344CB8AC3E}">
        <p14:creationId xmlns:p14="http://schemas.microsoft.com/office/powerpoint/2010/main" val="4002114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ilingual Title Slide">
    <p:bg>
      <p:bgPr>
        <a:gradFill flip="none" rotWithShape="1">
          <a:gsLst>
            <a:gs pos="0">
              <a:schemeClr val="accent1"/>
            </a:gs>
            <a:gs pos="100000">
              <a:schemeClr val="tx2"/>
            </a:gs>
          </a:gsLst>
          <a:lin ang="5400000" scaled="1"/>
          <a:tileRect/>
        </a:gradFill>
        <a:effectLst/>
      </p:bgPr>
    </p:bg>
    <p:spTree>
      <p:nvGrpSpPr>
        <p:cNvPr id="1" name=""/>
        <p:cNvGrpSpPr/>
        <p:nvPr/>
      </p:nvGrpSpPr>
      <p:grpSpPr>
        <a:xfrm>
          <a:off x="0" y="0"/>
          <a:ext cx="0" cy="0"/>
          <a:chOff x="0" y="0"/>
          <a:chExt cx="0" cy="0"/>
        </a:xfrm>
      </p:grpSpPr>
      <p:sp>
        <p:nvSpPr>
          <p:cNvPr id="12" name="Freeform 5"/>
          <p:cNvSpPr>
            <a:spLocks/>
          </p:cNvSpPr>
          <p:nvPr userDrawn="1"/>
        </p:nvSpPr>
        <p:spPr bwMode="auto">
          <a:xfrm>
            <a:off x="0" y="0"/>
            <a:ext cx="8793784" cy="6858000"/>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0" y="2160"/>
                </a:moveTo>
                <a:cubicBezTo>
                  <a:pt x="1683" y="2160"/>
                  <a:pt x="1683" y="2160"/>
                  <a:pt x="1683" y="2160"/>
                </a:cubicBezTo>
                <a:cubicBezTo>
                  <a:pt x="2757" y="1115"/>
                  <a:pt x="2757" y="1115"/>
                  <a:pt x="2757" y="1115"/>
                </a:cubicBezTo>
                <a:cubicBezTo>
                  <a:pt x="2770" y="1103"/>
                  <a:pt x="2770" y="1082"/>
                  <a:pt x="2757" y="1070"/>
                </a:cubicBezTo>
                <a:cubicBezTo>
                  <a:pt x="1637" y="0"/>
                  <a:pt x="1637" y="0"/>
                  <a:pt x="1637" y="0"/>
                </a:cubicBezTo>
                <a:cubicBezTo>
                  <a:pt x="0" y="0"/>
                  <a:pt x="0" y="0"/>
                  <a:pt x="0" y="0"/>
                </a:cubicBezTo>
                <a:lnTo>
                  <a:pt x="0" y="2160"/>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1950" y="559117"/>
            <a:ext cx="1743749" cy="334799"/>
          </a:xfrm>
          <a:prstGeom prst="rect">
            <a:avLst/>
          </a:prstGeom>
        </p:spPr>
      </p:pic>
      <p:sp>
        <p:nvSpPr>
          <p:cNvPr id="8" name="Title 1"/>
          <p:cNvSpPr>
            <a:spLocks noGrp="1"/>
          </p:cNvSpPr>
          <p:nvPr>
            <p:ph type="ctrTitle" hasCustomPrompt="1"/>
          </p:nvPr>
        </p:nvSpPr>
        <p:spPr bwMode="gray">
          <a:xfrm>
            <a:off x="366712" y="1839050"/>
            <a:ext cx="4370387" cy="492443"/>
          </a:xfrm>
        </p:spPr>
        <p:txBody>
          <a:bodyPr wrap="square" lIns="0" tIns="0" rIns="0" bIns="0" anchor="b" anchorCtr="0">
            <a:noAutofit/>
          </a:bodyPr>
          <a:lstStyle>
            <a:lvl1pPr algn="l">
              <a:lnSpc>
                <a:spcPct val="100000"/>
              </a:lnSpc>
              <a:defRPr sz="3200" b="1">
                <a:solidFill>
                  <a:schemeClr val="bg1"/>
                </a:solidFill>
                <a:latin typeface="+mj-lt"/>
                <a:ea typeface="+mj-ea"/>
                <a:cs typeface="Arial" pitchFamily="34" charset="0"/>
              </a:defRPr>
            </a:lvl1pPr>
          </a:lstStyle>
          <a:p>
            <a:r>
              <a:rPr lang="en-GB" noProof="0" dirty="0"/>
              <a:t>Chinese title</a:t>
            </a:r>
          </a:p>
        </p:txBody>
      </p:sp>
      <p:sp>
        <p:nvSpPr>
          <p:cNvPr id="10" name="Subtitle 2"/>
          <p:cNvSpPr>
            <a:spLocks noGrp="1"/>
          </p:cNvSpPr>
          <p:nvPr>
            <p:ph type="subTitle" idx="1" hasCustomPrompt="1"/>
          </p:nvPr>
        </p:nvSpPr>
        <p:spPr bwMode="gray">
          <a:xfrm>
            <a:off x="366712" y="2388384"/>
            <a:ext cx="4370387" cy="1080000"/>
          </a:xfrm>
        </p:spPr>
        <p:txBody>
          <a:bodyPr wrap="square" lIns="432000" tIns="0" rIns="0" bIns="0">
            <a:noAutofit/>
          </a:bodyPr>
          <a:lstStyle>
            <a:lvl1pPr marL="0" indent="0" algn="l">
              <a:lnSpc>
                <a:spcPct val="90000"/>
              </a:lnSpc>
              <a:spcBef>
                <a:spcPts val="0"/>
              </a:spcBef>
              <a:buNone/>
              <a:defRPr sz="3200" b="0" baseline="0">
                <a:solidFill>
                  <a:schemeClr val="bg1"/>
                </a:solidFill>
                <a:latin typeface="+mj-lt"/>
                <a:ea typeface="+mj-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Chinese subtitle</a:t>
            </a:r>
          </a:p>
        </p:txBody>
      </p:sp>
      <p:sp>
        <p:nvSpPr>
          <p:cNvPr id="11" name="Date Placeholder 5"/>
          <p:cNvSpPr>
            <a:spLocks noGrp="1"/>
          </p:cNvSpPr>
          <p:nvPr>
            <p:ph type="dt" sz="half" idx="10"/>
          </p:nvPr>
        </p:nvSpPr>
        <p:spPr>
          <a:xfrm>
            <a:off x="5510213" y="2106555"/>
            <a:ext cx="1620000" cy="161583"/>
          </a:xfrm>
        </p:spPr>
        <p:txBody>
          <a:bodyPr>
            <a:noAutofit/>
          </a:bodyPr>
          <a:lstStyle>
            <a:lvl1pPr>
              <a:defRPr sz="1050" b="1">
                <a:solidFill>
                  <a:schemeClr val="bg1"/>
                </a:solidFill>
                <a:latin typeface="+mn-lt"/>
              </a:defRPr>
            </a:lvl1pPr>
          </a:lstStyle>
          <a:p>
            <a:fld id="{ADCC843D-93BB-46B6-89EA-4E280166CCAB}" type="datetime3">
              <a:rPr lang="en-CA" noProof="0" smtClean="0"/>
              <a:t>7 July 2021</a:t>
            </a:fld>
            <a:endParaRPr lang="en-GB" noProof="0" dirty="0"/>
          </a:p>
        </p:txBody>
      </p:sp>
      <p:sp>
        <p:nvSpPr>
          <p:cNvPr id="13" name="Text Placeholder 8"/>
          <p:cNvSpPr>
            <a:spLocks noGrp="1"/>
          </p:cNvSpPr>
          <p:nvPr>
            <p:ph type="body" sz="quarter" idx="11" hasCustomPrompt="1"/>
          </p:nvPr>
        </p:nvSpPr>
        <p:spPr>
          <a:xfrm>
            <a:off x="366713" y="3892550"/>
            <a:ext cx="4370387" cy="553998"/>
          </a:xfrm>
        </p:spPr>
        <p:txBody>
          <a:bodyPr>
            <a:noAutofit/>
          </a:bodyPr>
          <a:lstStyle>
            <a:lvl1pPr marL="0" indent="0">
              <a:spcBef>
                <a:spcPts val="0"/>
              </a:spcBef>
              <a:buNone/>
              <a:defRPr sz="3200" b="1">
                <a:solidFill>
                  <a:schemeClr val="bg1"/>
                </a:solidFill>
                <a:latin typeface="+mj-lt"/>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GB" noProof="0" dirty="0"/>
              <a:t>Western title</a:t>
            </a:r>
          </a:p>
        </p:txBody>
      </p:sp>
      <p:sp>
        <p:nvSpPr>
          <p:cNvPr id="14" name="Text Placeholder 9"/>
          <p:cNvSpPr>
            <a:spLocks noGrp="1"/>
          </p:cNvSpPr>
          <p:nvPr>
            <p:ph type="body" sz="quarter" idx="12" hasCustomPrompt="1"/>
          </p:nvPr>
        </p:nvSpPr>
        <p:spPr>
          <a:xfrm>
            <a:off x="366712" y="4503439"/>
            <a:ext cx="4370387" cy="1080000"/>
          </a:xfrm>
        </p:spPr>
        <p:txBody>
          <a:bodyPr>
            <a:noAutofit/>
          </a:bodyPr>
          <a:lstStyle>
            <a:lvl1pPr marL="0" indent="0" algn="l" defTabSz="457200" rtl="0" eaLnBrk="1" latinLnBrk="0" hangingPunct="1">
              <a:lnSpc>
                <a:spcPct val="90000"/>
              </a:lnSpc>
              <a:spcBef>
                <a:spcPct val="0"/>
              </a:spcBef>
              <a:buNone/>
              <a:defRPr lang="en-GB" sz="3200" b="0" kern="1200" dirty="0">
                <a:solidFill>
                  <a:schemeClr val="bg1"/>
                </a:solidFill>
                <a:latin typeface="+mj-lt"/>
                <a:ea typeface="+mj-ea"/>
                <a:cs typeface="Arial" pitchFamily="34" charset="0"/>
              </a:defRPr>
            </a:lvl1pPr>
          </a:lstStyle>
          <a:p>
            <a:pPr lvl="0"/>
            <a:r>
              <a:rPr lang="en-GB" noProof="0" dirty="0"/>
              <a:t>Western title</a:t>
            </a:r>
          </a:p>
        </p:txBody>
      </p:sp>
      <p:sp>
        <p:nvSpPr>
          <p:cNvPr id="15" name="Text Placeholder 11"/>
          <p:cNvSpPr>
            <a:spLocks noGrp="1"/>
          </p:cNvSpPr>
          <p:nvPr>
            <p:ph type="body" sz="quarter" idx="13" hasCustomPrompt="1"/>
          </p:nvPr>
        </p:nvSpPr>
        <p:spPr>
          <a:xfrm>
            <a:off x="366713" y="6387298"/>
            <a:ext cx="1714500" cy="144000"/>
          </a:xfrm>
        </p:spPr>
        <p:txBody>
          <a:bodyPr>
            <a:noAutofit/>
          </a:bodyPr>
          <a:lstStyle>
            <a:lvl1pPr marL="0" indent="0" algn="l" defTabSz="457200" rtl="0" eaLnBrk="1" latinLnBrk="0" hangingPunct="1">
              <a:lnSpc>
                <a:spcPct val="100000"/>
              </a:lnSpc>
              <a:spcBef>
                <a:spcPts val="0"/>
              </a:spcBef>
              <a:buClr>
                <a:schemeClr val="accent1"/>
              </a:buClr>
              <a:buFont typeface="Arial"/>
              <a:buNone/>
              <a:defRPr lang="en-GB" sz="900" b="0" kern="1200" baseline="0" dirty="0">
                <a:solidFill>
                  <a:schemeClr val="bg1"/>
                </a:solidFill>
                <a:latin typeface="+mn-lt"/>
                <a:ea typeface="+mn-ea"/>
                <a:cs typeface="Arial" pitchFamily="34" charset="0"/>
              </a:defRPr>
            </a:lvl1pPr>
          </a:lstStyle>
          <a:p>
            <a:pPr lvl="0"/>
            <a:r>
              <a:rPr lang="en-GB" noProof="0" dirty="0"/>
              <a:t>Document ref (Western)</a:t>
            </a:r>
          </a:p>
        </p:txBody>
      </p:sp>
      <p:sp>
        <p:nvSpPr>
          <p:cNvPr id="16" name="Footer Placeholder 12"/>
          <p:cNvSpPr>
            <a:spLocks noGrp="1"/>
          </p:cNvSpPr>
          <p:nvPr>
            <p:ph type="ftr" sz="quarter" idx="14"/>
          </p:nvPr>
        </p:nvSpPr>
        <p:spPr>
          <a:xfrm>
            <a:off x="5510213" y="4159528"/>
            <a:ext cx="1620000" cy="161583"/>
          </a:xfrm>
          <a:prstGeom prst="rect">
            <a:avLst/>
          </a:prstGeom>
        </p:spPr>
        <p:txBody>
          <a:bodyPr vert="horz" wrap="square" lIns="0" tIns="0" rIns="0" bIns="0" rtlCol="0" anchor="ctr">
            <a:noAutofit/>
          </a:bodyPr>
          <a:lstStyle>
            <a:lvl1pPr>
              <a:defRPr lang="en-US" altLang="ja-JP" sz="1050" b="1" smtClean="0">
                <a:solidFill>
                  <a:schemeClr val="bg1"/>
                </a:solidFill>
                <a:latin typeface="+mn-lt"/>
                <a:ea typeface="+mn-ea"/>
              </a:defRPr>
            </a:lvl1pPr>
          </a:lstStyle>
          <a:p>
            <a:r>
              <a:rPr lang="en-GB" altLang="zh-CN" noProof="0" dirty="0"/>
              <a:t>Footer or alternate date</a:t>
            </a:r>
          </a:p>
        </p:txBody>
      </p:sp>
      <p:sp>
        <p:nvSpPr>
          <p:cNvPr id="18" name="Text Placeholder 8"/>
          <p:cNvSpPr>
            <a:spLocks noGrp="1"/>
          </p:cNvSpPr>
          <p:nvPr>
            <p:ph type="body" sz="quarter" idx="16" hasCustomPrompt="1"/>
          </p:nvPr>
        </p:nvSpPr>
        <p:spPr>
          <a:xfrm>
            <a:off x="366712" y="6146803"/>
            <a:ext cx="1714502" cy="144000"/>
          </a:xfrm>
        </p:spPr>
        <p:txBody>
          <a:bodyPr>
            <a:noAutofit/>
          </a:bodyPr>
          <a:lstStyle>
            <a:lvl1pPr marL="0" indent="0">
              <a:spcBef>
                <a:spcPts val="0"/>
              </a:spcBef>
              <a:buNone/>
              <a:defRPr sz="900" baseline="0">
                <a:solidFill>
                  <a:schemeClr val="bg1"/>
                </a:solidFill>
                <a:latin typeface="+mn-lt"/>
                <a:ea typeface="+mn-ea"/>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GB" noProof="0" dirty="0"/>
              <a:t>Document ref (Chinese)</a:t>
            </a:r>
          </a:p>
        </p:txBody>
      </p:sp>
      <p:sp>
        <p:nvSpPr>
          <p:cNvPr id="2" name="Slide Number Placeholder 1"/>
          <p:cNvSpPr>
            <a:spLocks noGrp="1"/>
          </p:cNvSpPr>
          <p:nvPr>
            <p:ph type="sldNum" sz="quarter" idx="17"/>
          </p:nvPr>
        </p:nvSpPr>
        <p:spPr>
          <a:xfrm>
            <a:off x="8631699" y="6858000"/>
            <a:ext cx="144000" cy="144000"/>
          </a:xfrm>
        </p:spPr>
        <p:txBody>
          <a:bodyPr/>
          <a:lstStyle>
            <a:lvl1pPr>
              <a:defRPr>
                <a:solidFill>
                  <a:schemeClr val="bg1"/>
                </a:solidFill>
              </a:defRPr>
            </a:lvl1pPr>
          </a:lstStyle>
          <a:p>
            <a:fld id="{D34DACC3-9742-4940-92E6-4CAB853A3218}" type="slidenum">
              <a:rPr lang="en-GB" smtClean="0"/>
              <a:pPr/>
              <a:t>‹#›</a:t>
            </a:fld>
            <a:endParaRPr lang="en-GB" dirty="0"/>
          </a:p>
        </p:txBody>
      </p:sp>
    </p:spTree>
    <p:extLst>
      <p:ext uri="{BB962C8B-B14F-4D97-AF65-F5344CB8AC3E}">
        <p14:creationId xmlns:p14="http://schemas.microsoft.com/office/powerpoint/2010/main" val="1122191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ilingual Section Header">
    <p:bg>
      <p:bgPr>
        <a:gradFill>
          <a:gsLst>
            <a:gs pos="0">
              <a:schemeClr val="bg2"/>
            </a:gs>
            <a:gs pos="100000">
              <a:schemeClr val="bg1"/>
            </a:gs>
          </a:gsLst>
          <a:lin ang="4500000" scaled="0"/>
        </a:gra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solidFill>
                <a:schemeClr val="bg2"/>
              </a:solidFill>
            </a:endParaRPr>
          </a:p>
        </p:txBody>
      </p:sp>
      <p:sp>
        <p:nvSpPr>
          <p:cNvPr id="8" name="Freeform 5"/>
          <p:cNvSpPr>
            <a:spLocks/>
          </p:cNvSpPr>
          <p:nvPr userDrawn="1"/>
        </p:nvSpPr>
        <p:spPr bwMode="auto">
          <a:xfrm>
            <a:off x="0" y="0"/>
            <a:ext cx="8791575"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2755" y="592"/>
                </a:moveTo>
                <a:cubicBezTo>
                  <a:pt x="2136" y="0"/>
                  <a:pt x="2136" y="0"/>
                  <a:pt x="2136" y="0"/>
                </a:cubicBezTo>
                <a:cubicBezTo>
                  <a:pt x="0" y="0"/>
                  <a:pt x="0" y="0"/>
                  <a:pt x="0" y="0"/>
                </a:cubicBezTo>
                <a:cubicBezTo>
                  <a:pt x="0" y="2160"/>
                  <a:pt x="0" y="2160"/>
                  <a:pt x="0" y="2160"/>
                </a:cubicBezTo>
                <a:cubicBezTo>
                  <a:pt x="1196" y="2160"/>
                  <a:pt x="1196" y="2160"/>
                  <a:pt x="1196" y="2160"/>
                </a:cubicBezTo>
                <a:cubicBezTo>
                  <a:pt x="2755" y="643"/>
                  <a:pt x="2755" y="643"/>
                  <a:pt x="2755" y="643"/>
                </a:cubicBezTo>
                <a:cubicBezTo>
                  <a:pt x="2770" y="629"/>
                  <a:pt x="2770" y="606"/>
                  <a:pt x="2755" y="592"/>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200" y="6508800"/>
            <a:ext cx="1104343" cy="212034"/>
          </a:xfrm>
          <a:prstGeom prst="rect">
            <a:avLst/>
          </a:prstGeom>
        </p:spPr>
      </p:pic>
      <p:sp>
        <p:nvSpPr>
          <p:cNvPr id="2" name="Date Placeholder 1"/>
          <p:cNvSpPr>
            <a:spLocks noGrp="1"/>
          </p:cNvSpPr>
          <p:nvPr>
            <p:ph type="dt" sz="half" idx="10"/>
          </p:nvPr>
        </p:nvSpPr>
        <p:spPr/>
        <p:txBody>
          <a:bodyPr/>
          <a:lstStyle/>
          <a:p>
            <a:fld id="{082B695C-284C-4B77-9591-31304B4ECC0C}" type="datetime3">
              <a:rPr lang="en-CA" noProof="0" smtClean="0"/>
              <a:t>7 July 2021</a:t>
            </a:fld>
            <a:endParaRPr lang="en-GB" noProof="0" dirty="0"/>
          </a:p>
        </p:txBody>
      </p:sp>
      <p:sp>
        <p:nvSpPr>
          <p:cNvPr id="4" name="Slide Number Placeholder 3"/>
          <p:cNvSpPr>
            <a:spLocks noGrp="1"/>
          </p:cNvSpPr>
          <p:nvPr>
            <p:ph type="sldNum" sz="quarter" idx="11"/>
          </p:nvPr>
        </p:nvSpPr>
        <p:spPr>
          <a:xfrm>
            <a:off x="7494482" y="6537600"/>
            <a:ext cx="144000" cy="144000"/>
          </a:xfrm>
        </p:spPr>
        <p:txBody>
          <a:bodyPr/>
          <a:lstStyle/>
          <a:p>
            <a:fld id="{D34DACC3-9742-4940-92E6-4CAB853A3218}" type="slidenum">
              <a:rPr lang="en-GB" noProof="0" smtClean="0"/>
              <a:pPr/>
              <a:t>‹#›</a:t>
            </a:fld>
            <a:endParaRPr lang="en-GB" noProof="0" dirty="0"/>
          </a:p>
        </p:txBody>
      </p:sp>
      <p:sp>
        <p:nvSpPr>
          <p:cNvPr id="6" name="Footer Placeholder 5"/>
          <p:cNvSpPr>
            <a:spLocks noGrp="1"/>
          </p:cNvSpPr>
          <p:nvPr>
            <p:ph type="ftr" sz="quarter" idx="12"/>
          </p:nvPr>
        </p:nvSpPr>
        <p:spPr/>
        <p:txBody>
          <a:bodyPr/>
          <a:lstStyle/>
          <a:p>
            <a:r>
              <a:rPr lang="en-GB" noProof="0" dirty="0"/>
              <a:t>Footer or alternate date</a:t>
            </a:r>
          </a:p>
        </p:txBody>
      </p:sp>
      <p:sp>
        <p:nvSpPr>
          <p:cNvPr id="10" name="Text Placeholder 2"/>
          <p:cNvSpPr>
            <a:spLocks noGrp="1"/>
          </p:cNvSpPr>
          <p:nvPr>
            <p:ph type="body" idx="1" hasCustomPrompt="1"/>
          </p:nvPr>
        </p:nvSpPr>
        <p:spPr>
          <a:xfrm>
            <a:off x="366713" y="1096021"/>
            <a:ext cx="6271902" cy="553998"/>
          </a:xfrm>
        </p:spPr>
        <p:txBody>
          <a:bodyPr wrap="square" lIns="0" tIns="0" rIns="0" bIns="0" anchor="b">
            <a:noAutofit/>
          </a:bodyPr>
          <a:lstStyle>
            <a:lvl1pPr marL="0" indent="0">
              <a:spcBef>
                <a:spcPts val="0"/>
              </a:spcBef>
              <a:buNone/>
              <a:defRPr sz="3200" b="1">
                <a:solidFill>
                  <a:srgbClr val="565A5C"/>
                </a:solidFill>
                <a:latin typeface="+mj-lt"/>
                <a:ea typeface="+mj-ea"/>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a:t>Chinese title</a:t>
            </a:r>
          </a:p>
        </p:txBody>
      </p:sp>
      <p:sp>
        <p:nvSpPr>
          <p:cNvPr id="11" name="Title 17"/>
          <p:cNvSpPr>
            <a:spLocks noGrp="1"/>
          </p:cNvSpPr>
          <p:nvPr>
            <p:ph type="title" hasCustomPrompt="1"/>
          </p:nvPr>
        </p:nvSpPr>
        <p:spPr>
          <a:xfrm>
            <a:off x="366713" y="1691899"/>
            <a:ext cx="6271411" cy="1280160"/>
          </a:xfrm>
        </p:spPr>
        <p:txBody>
          <a:bodyPr lIns="432000" tIns="0" rIns="0" bIns="0" anchor="t" anchorCtr="0">
            <a:noAutofit/>
          </a:bodyPr>
          <a:lstStyle>
            <a:lvl1pPr algn="l">
              <a:lnSpc>
                <a:spcPct val="90000"/>
              </a:lnSpc>
              <a:defRPr sz="3200" b="0">
                <a:solidFill>
                  <a:srgbClr val="565A5C"/>
                </a:solidFill>
                <a:latin typeface="+mj-lt"/>
                <a:ea typeface="+mj-ea"/>
                <a:cs typeface="Arial" pitchFamily="34" charset="0"/>
              </a:defRPr>
            </a:lvl1pPr>
          </a:lstStyle>
          <a:p>
            <a:r>
              <a:rPr lang="en-GB" noProof="0" dirty="0"/>
              <a:t>Chinese subtitle</a:t>
            </a:r>
          </a:p>
        </p:txBody>
      </p:sp>
      <p:sp>
        <p:nvSpPr>
          <p:cNvPr id="12" name="Text Placeholder 5"/>
          <p:cNvSpPr>
            <a:spLocks noGrp="1"/>
          </p:cNvSpPr>
          <p:nvPr>
            <p:ph type="body" sz="quarter" idx="13" hasCustomPrompt="1"/>
          </p:nvPr>
        </p:nvSpPr>
        <p:spPr>
          <a:xfrm>
            <a:off x="366713" y="3435087"/>
            <a:ext cx="6273000" cy="1281600"/>
          </a:xfrm>
        </p:spPr>
        <p:txBody>
          <a:bodyPr/>
          <a:lstStyle>
            <a:lvl1pPr marL="0" indent="0" algn="l" defTabSz="457200" rtl="0" eaLnBrk="1" latinLnBrk="0" hangingPunct="1">
              <a:lnSpc>
                <a:spcPct val="90000"/>
              </a:lnSpc>
              <a:spcBef>
                <a:spcPct val="0"/>
              </a:spcBef>
              <a:buNone/>
              <a:defRPr lang="en-GB" sz="3200" b="0" kern="1200" dirty="0">
                <a:solidFill>
                  <a:srgbClr val="565A5C"/>
                </a:solidFill>
                <a:latin typeface="+mj-lt"/>
                <a:ea typeface="+mj-ea"/>
                <a:cs typeface="Arial" pitchFamily="34" charset="0"/>
              </a:defRPr>
            </a:lvl1pPr>
          </a:lstStyle>
          <a:p>
            <a:pPr lvl="0"/>
            <a:r>
              <a:rPr lang="en-GB" noProof="0" dirty="0"/>
              <a:t>Western subtitle</a:t>
            </a:r>
          </a:p>
        </p:txBody>
      </p:sp>
      <p:sp>
        <p:nvSpPr>
          <p:cNvPr id="14" name="Text Placeholder 8"/>
          <p:cNvSpPr>
            <a:spLocks noGrp="1"/>
          </p:cNvSpPr>
          <p:nvPr>
            <p:ph type="body" sz="quarter" idx="14" hasCustomPrompt="1"/>
          </p:nvPr>
        </p:nvSpPr>
        <p:spPr>
          <a:xfrm>
            <a:off x="366713" y="2834968"/>
            <a:ext cx="6273000" cy="554400"/>
          </a:xfrm>
        </p:spPr>
        <p:txBody>
          <a:bodyPr/>
          <a:lstStyle>
            <a:lvl1pPr marL="182880" indent="-182880">
              <a:buNone/>
              <a:defRPr lang="en-GB" sz="3200" b="1" kern="1200" dirty="0">
                <a:solidFill>
                  <a:srgbClr val="565A5C"/>
                </a:solidFill>
                <a:latin typeface="+mj-lt"/>
                <a:ea typeface="+mn-ea"/>
                <a:cs typeface="Arial" pitchFamily="34" charset="0"/>
              </a:defRPr>
            </a:lvl1pPr>
          </a:lstStyle>
          <a:p>
            <a:pPr marL="0" lvl="0" indent="0" algn="l" defTabSz="457200" rtl="0" eaLnBrk="1" latinLnBrk="0" hangingPunct="1">
              <a:spcBef>
                <a:spcPts val="0"/>
              </a:spcBef>
              <a:buClr>
                <a:schemeClr val="accent1"/>
              </a:buClr>
            </a:pPr>
            <a:r>
              <a:rPr lang="en-GB" noProof="0" dirty="0"/>
              <a:t>Western title</a:t>
            </a:r>
          </a:p>
        </p:txBody>
      </p:sp>
    </p:spTree>
    <p:extLst>
      <p:ext uri="{BB962C8B-B14F-4D97-AF65-F5344CB8AC3E}">
        <p14:creationId xmlns:p14="http://schemas.microsoft.com/office/powerpoint/2010/main" val="655654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lingual Title and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38600" cy="4572000"/>
          </a:xfrm>
        </p:spPr>
        <p:txBody>
          <a:bodyPr/>
          <a:lstStyle>
            <a:lvl1pPr>
              <a:defRPr sz="1800">
                <a:solidFill>
                  <a:srgbClr val="565A5C"/>
                </a:solidFill>
                <a:latin typeface="+mn-lt"/>
                <a:ea typeface="+mn-ea"/>
              </a:defRPr>
            </a:lvl1pPr>
            <a:lvl2pPr>
              <a:buClr>
                <a:srgbClr val="565A5C"/>
              </a:buClr>
              <a:defRPr sz="1600">
                <a:solidFill>
                  <a:srgbClr val="565A5C"/>
                </a:solidFill>
                <a:latin typeface="+mn-lt"/>
                <a:ea typeface="+mn-ea"/>
              </a:defRPr>
            </a:lvl2pPr>
            <a:lvl3pPr>
              <a:defRPr sz="1200">
                <a:solidFill>
                  <a:srgbClr val="565A5C"/>
                </a:solidFill>
                <a:latin typeface="+mn-lt"/>
                <a:ea typeface="+mn-ea"/>
              </a:defRPr>
            </a:lvl3pPr>
            <a:lvl4pPr>
              <a:defRPr sz="1100">
                <a:solidFill>
                  <a:srgbClr val="565A5C"/>
                </a:solidFill>
                <a:latin typeface="+mn-lt"/>
                <a:ea typeface="+mn-ea"/>
              </a:defRPr>
            </a:lvl4pPr>
            <a:lvl5pPr>
              <a:defRPr sz="1050">
                <a:solidFill>
                  <a:srgbClr val="565A5C"/>
                </a:solidFill>
                <a:latin typeface="+mn-lt"/>
                <a:ea typeface="+mn-ea"/>
              </a:defRPr>
            </a:lvl5pPr>
            <a:lvl6pPr>
              <a:defRPr sz="1800"/>
            </a:lvl6pPr>
            <a:lvl7pPr>
              <a:defRPr sz="1800"/>
            </a:lvl7pPr>
            <a:lvl8pPr>
              <a:defRPr sz="1800"/>
            </a:lvl8pPr>
            <a:lvl9pPr>
              <a:defRPr sz="18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half" idx="2"/>
          </p:nvPr>
        </p:nvSpPr>
        <p:spPr>
          <a:xfrm>
            <a:off x="4737100" y="1603375"/>
            <a:ext cx="4038600" cy="4571999"/>
          </a:xfrm>
        </p:spPr>
        <p:txBody>
          <a:bodyPr/>
          <a:lstStyle>
            <a:lvl1pPr>
              <a:defRPr sz="1800">
                <a:solidFill>
                  <a:srgbClr val="565A5C"/>
                </a:solidFill>
              </a:defRPr>
            </a:lvl1pPr>
            <a:lvl2pPr>
              <a:buClr>
                <a:srgbClr val="565A5C"/>
              </a:buClr>
              <a:defRPr sz="1600">
                <a:solidFill>
                  <a:srgbClr val="565A5C"/>
                </a:solidFill>
              </a:defRPr>
            </a:lvl2pPr>
            <a:lvl3pPr>
              <a:defRPr sz="1200">
                <a:solidFill>
                  <a:srgbClr val="565A5C"/>
                </a:solidFill>
              </a:defRPr>
            </a:lvl3pPr>
            <a:lvl4pPr>
              <a:defRPr sz="1100">
                <a:solidFill>
                  <a:srgbClr val="565A5C"/>
                </a:solidFill>
              </a:defRPr>
            </a:lvl4pPr>
            <a:lvl5pPr>
              <a:defRPr sz="1050">
                <a:solidFill>
                  <a:srgbClr val="565A5C"/>
                </a:solidFill>
              </a:defRPr>
            </a:lvl5pPr>
            <a:lvl6pPr>
              <a:defRPr sz="1800"/>
            </a:lvl6pPr>
            <a:lvl7pPr>
              <a:defRPr sz="1800"/>
            </a:lvl7pPr>
            <a:lvl8pPr>
              <a:defRPr sz="1800"/>
            </a:lvl8pPr>
            <a:lvl9pPr>
              <a:defRPr sz="18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 name="Title 5"/>
          <p:cNvSpPr>
            <a:spLocks noGrp="1"/>
          </p:cNvSpPr>
          <p:nvPr>
            <p:ph type="title" hasCustomPrompt="1"/>
          </p:nvPr>
        </p:nvSpPr>
        <p:spPr>
          <a:xfrm>
            <a:off x="366714" y="365760"/>
            <a:ext cx="4038600" cy="396000"/>
          </a:xfrm>
        </p:spPr>
        <p:txBody>
          <a:bodyPr/>
          <a:lstStyle>
            <a:lvl1pPr>
              <a:defRPr sz="2400" baseline="0">
                <a:solidFill>
                  <a:schemeClr val="tx2"/>
                </a:solidFill>
                <a:latin typeface="+mj-lt"/>
                <a:ea typeface="+mj-ea"/>
              </a:defRPr>
            </a:lvl1pPr>
          </a:lstStyle>
          <a:p>
            <a:r>
              <a:rPr lang="en-GB" noProof="0" dirty="0"/>
              <a:t>Click to edit Chinese title</a:t>
            </a:r>
          </a:p>
        </p:txBody>
      </p:sp>
      <p:sp>
        <p:nvSpPr>
          <p:cNvPr id="10" name="Text Placeholder 9"/>
          <p:cNvSpPr>
            <a:spLocks noGrp="1"/>
          </p:cNvSpPr>
          <p:nvPr>
            <p:ph type="body" sz="quarter" idx="13" hasCustomPrompt="1"/>
          </p:nvPr>
        </p:nvSpPr>
        <p:spPr>
          <a:xfrm>
            <a:off x="4737100" y="367200"/>
            <a:ext cx="4038600" cy="396875"/>
          </a:xfrm>
        </p:spPr>
        <p:txBody>
          <a:bodyPr/>
          <a:lstStyle>
            <a:lvl1pPr marL="0" indent="0" algn="l" defTabSz="457200" rtl="0" eaLnBrk="1" latinLnBrk="0" hangingPunct="1">
              <a:spcBef>
                <a:spcPct val="0"/>
              </a:spcBef>
              <a:buNone/>
              <a:defRPr lang="en-GB" sz="2400" b="1" kern="1200" baseline="0" dirty="0">
                <a:solidFill>
                  <a:schemeClr val="tx2"/>
                </a:solidFill>
                <a:latin typeface="+mj-lt"/>
                <a:ea typeface="+mj-ea"/>
                <a:cs typeface="Arial" pitchFamily="34" charset="0"/>
              </a:defRPr>
            </a:lvl1pPr>
          </a:lstStyle>
          <a:p>
            <a:pPr lvl="0"/>
            <a:r>
              <a:rPr lang="en-GB" noProof="0" dirty="0"/>
              <a:t>Click to edit Western title</a:t>
            </a:r>
          </a:p>
        </p:txBody>
      </p:sp>
      <p:sp>
        <p:nvSpPr>
          <p:cNvPr id="11" name="Text Placeholder 9"/>
          <p:cNvSpPr>
            <a:spLocks noGrp="1"/>
          </p:cNvSpPr>
          <p:nvPr>
            <p:ph type="body" sz="quarter" idx="15" hasCustomPrompt="1"/>
          </p:nvPr>
        </p:nvSpPr>
        <p:spPr bwMode="gray">
          <a:xfrm>
            <a:off x="366713" y="808990"/>
            <a:ext cx="4038601" cy="396000"/>
          </a:xfrm>
        </p:spPr>
        <p:txBody>
          <a:bodyPr lIns="331200"/>
          <a:lstStyle>
            <a:lvl1pPr marL="0" indent="0">
              <a:lnSpc>
                <a:spcPct val="95000"/>
              </a:lnSpc>
              <a:spcBef>
                <a:spcPts val="0"/>
              </a:spcBef>
              <a:buNone/>
              <a:defRPr sz="2400" b="0">
                <a:solidFill>
                  <a:schemeClr val="accent2"/>
                </a:solidFill>
                <a:latin typeface="+mj-lt"/>
                <a:ea typeface="+mj-ea"/>
              </a:defRPr>
            </a:lvl1pPr>
          </a:lstStyle>
          <a:p>
            <a:pPr lvl="0"/>
            <a:r>
              <a:rPr lang="en-GB" noProof="0" dirty="0"/>
              <a:t>Chinese subtitle</a:t>
            </a:r>
          </a:p>
        </p:txBody>
      </p:sp>
      <p:sp>
        <p:nvSpPr>
          <p:cNvPr id="12" name="Text Placeholder 9"/>
          <p:cNvSpPr>
            <a:spLocks noGrp="1"/>
          </p:cNvSpPr>
          <p:nvPr>
            <p:ph type="body" sz="quarter" idx="16" hasCustomPrompt="1"/>
          </p:nvPr>
        </p:nvSpPr>
        <p:spPr bwMode="gray">
          <a:xfrm>
            <a:off x="4737099" y="808990"/>
            <a:ext cx="4038601" cy="396000"/>
          </a:xfrm>
        </p:spPr>
        <p:txBody>
          <a:bodyPr/>
          <a:lstStyle>
            <a:lvl1pPr marL="0" indent="0">
              <a:lnSpc>
                <a:spcPct val="95000"/>
              </a:lnSpc>
              <a:spcBef>
                <a:spcPts val="0"/>
              </a:spcBef>
              <a:buNone/>
              <a:defRPr sz="2400" b="0" baseline="0">
                <a:solidFill>
                  <a:schemeClr val="accent2"/>
                </a:solidFill>
                <a:latin typeface="+mj-lt"/>
              </a:defRPr>
            </a:lvl1pPr>
          </a:lstStyle>
          <a:p>
            <a:pPr lvl="0"/>
            <a:r>
              <a:rPr lang="en-GB" noProof="0" dirty="0"/>
              <a:t>Western subtitle</a:t>
            </a:r>
          </a:p>
        </p:txBody>
      </p:sp>
      <p:sp>
        <p:nvSpPr>
          <p:cNvPr id="5" name="Date Placeholder 4"/>
          <p:cNvSpPr>
            <a:spLocks noGrp="1"/>
          </p:cNvSpPr>
          <p:nvPr>
            <p:ph type="dt" sz="half" idx="17"/>
          </p:nvPr>
        </p:nvSpPr>
        <p:spPr/>
        <p:txBody>
          <a:bodyPr/>
          <a:lstStyle/>
          <a:p>
            <a:fld id="{D5D7EBD8-24FB-40F2-8FBE-D3F159BE1DD9}" type="datetime3">
              <a:rPr lang="en-CA" noProof="0" smtClean="0"/>
              <a:t>7 July 2021</a:t>
            </a:fld>
            <a:endParaRPr lang="en-GB" noProof="0" dirty="0"/>
          </a:p>
        </p:txBody>
      </p:sp>
      <p:sp>
        <p:nvSpPr>
          <p:cNvPr id="7" name="Footer Placeholder 6"/>
          <p:cNvSpPr>
            <a:spLocks noGrp="1"/>
          </p:cNvSpPr>
          <p:nvPr>
            <p:ph type="ftr" sz="quarter" idx="18"/>
          </p:nvPr>
        </p:nvSpPr>
        <p:spPr/>
        <p:txBody>
          <a:bodyPr/>
          <a:lstStyle/>
          <a:p>
            <a:r>
              <a:rPr lang="en-GB" noProof="0" dirty="0"/>
              <a:t>Footer or alternate date</a:t>
            </a:r>
          </a:p>
        </p:txBody>
      </p:sp>
      <p:sp>
        <p:nvSpPr>
          <p:cNvPr id="13" name="Slide Number Placeholder 12"/>
          <p:cNvSpPr>
            <a:spLocks noGrp="1"/>
          </p:cNvSpPr>
          <p:nvPr>
            <p:ph type="sldNum" sz="quarter" idx="19"/>
          </p:nvPr>
        </p:nvSpPr>
        <p:spPr/>
        <p:txBody>
          <a:bodyPr/>
          <a:lstStyle/>
          <a:p>
            <a:fld id="{D34DACC3-9742-4940-92E6-4CAB853A3218}" type="slidenum">
              <a:rPr lang="en-GB" noProof="0" smtClean="0"/>
              <a:pPr/>
              <a:t>‹#›</a:t>
            </a:fld>
            <a:endParaRPr lang="en-GB" noProof="0" dirty="0"/>
          </a:p>
        </p:txBody>
      </p:sp>
    </p:spTree>
    <p:extLst>
      <p:ext uri="{BB962C8B-B14F-4D97-AF65-F5344CB8AC3E}">
        <p14:creationId xmlns:p14="http://schemas.microsoft.com/office/powerpoint/2010/main" val="31454736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lingual Team Bio">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a:xfrm>
            <a:off x="366713" y="1568447"/>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marL="0" indent="0">
              <a:spcBef>
                <a:spcPts val="1200"/>
              </a:spcBef>
              <a:buNone/>
              <a:defRPr sz="1000"/>
            </a:lvl4pPr>
            <a:lvl5pPr marL="0" indent="0">
              <a:buNone/>
              <a:defRPr sz="9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16" name="Text Placeholder 15"/>
          <p:cNvSpPr>
            <a:spLocks noGrp="1"/>
          </p:cNvSpPr>
          <p:nvPr>
            <p:ph type="body" sz="quarter" idx="15"/>
          </p:nvPr>
        </p:nvSpPr>
        <p:spPr>
          <a:xfrm>
            <a:off x="366713" y="2772936"/>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100"/>
            </a:lvl4pPr>
            <a:lvl5pPr>
              <a:buNone/>
              <a:defRPr sz="11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0" name="Text Placeholder 19"/>
          <p:cNvSpPr>
            <a:spLocks noGrp="1"/>
          </p:cNvSpPr>
          <p:nvPr>
            <p:ph type="body" sz="quarter" idx="17"/>
          </p:nvPr>
        </p:nvSpPr>
        <p:spPr>
          <a:xfrm>
            <a:off x="366713" y="5181915"/>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100"/>
            </a:lvl4pPr>
            <a:lvl5pPr>
              <a:buNone/>
              <a:defRPr sz="11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6" name="Picture Placeholder 25"/>
          <p:cNvSpPr>
            <a:spLocks noGrp="1"/>
          </p:cNvSpPr>
          <p:nvPr>
            <p:ph type="pic" sz="quarter" idx="20"/>
          </p:nvPr>
        </p:nvSpPr>
        <p:spPr>
          <a:xfrm>
            <a:off x="3315653" y="1601788"/>
            <a:ext cx="960120" cy="957262"/>
          </a:xfrm>
          <a:solidFill>
            <a:srgbClr val="A2A4A3"/>
          </a:solidFill>
        </p:spPr>
        <p:txBody>
          <a:bodyPr anchor="ctr" anchorCtr="1"/>
          <a:lstStyle>
            <a:lvl1pPr marL="0" indent="0" algn="ctr">
              <a:buNone/>
              <a:defRPr sz="1100">
                <a:solidFill>
                  <a:schemeClr val="bg2"/>
                </a:solidFill>
              </a:defRPr>
            </a:lvl1pPr>
          </a:lstStyle>
          <a:p>
            <a:r>
              <a:rPr lang="en-US" noProof="0" dirty="0" smtClean="0"/>
              <a:t>Click icon to add picture</a:t>
            </a:r>
            <a:endParaRPr lang="en-GB" noProof="0" dirty="0"/>
          </a:p>
        </p:txBody>
      </p:sp>
      <p:sp>
        <p:nvSpPr>
          <p:cNvPr id="28" name="Picture Placeholder 27"/>
          <p:cNvSpPr>
            <a:spLocks noGrp="1"/>
          </p:cNvSpPr>
          <p:nvPr>
            <p:ph type="pic" sz="quarter" idx="21"/>
          </p:nvPr>
        </p:nvSpPr>
        <p:spPr>
          <a:xfrm>
            <a:off x="3315653" y="2804372"/>
            <a:ext cx="960120" cy="960120"/>
          </a:xfrm>
          <a:solidFill>
            <a:srgbClr val="A2A4A3"/>
          </a:solidFill>
        </p:spPr>
        <p:txBody>
          <a:bodyPr anchor="ctr" anchorCtr="1"/>
          <a:lstStyle>
            <a:lvl1pPr marL="0" indent="0">
              <a:buNone/>
              <a:defRPr sz="1100">
                <a:solidFill>
                  <a:schemeClr val="bg2"/>
                </a:solidFill>
              </a:defRPr>
            </a:lvl1pPr>
          </a:lstStyle>
          <a:p>
            <a:r>
              <a:rPr lang="en-US" noProof="0" dirty="0" smtClean="0"/>
              <a:t>Click icon to add picture</a:t>
            </a:r>
            <a:endParaRPr lang="en-GB" noProof="0" dirty="0"/>
          </a:p>
        </p:txBody>
      </p:sp>
      <p:sp>
        <p:nvSpPr>
          <p:cNvPr id="30" name="Picture Placeholder 29"/>
          <p:cNvSpPr>
            <a:spLocks noGrp="1"/>
          </p:cNvSpPr>
          <p:nvPr>
            <p:ph type="pic" sz="quarter" idx="22"/>
          </p:nvPr>
        </p:nvSpPr>
        <p:spPr>
          <a:xfrm>
            <a:off x="3315653" y="4009814"/>
            <a:ext cx="960120" cy="960120"/>
          </a:xfrm>
          <a:solidFill>
            <a:srgbClr val="A2A4A3"/>
          </a:solidFill>
        </p:spPr>
        <p:txBody>
          <a:bodyPr anchor="ctr" anchorCtr="1"/>
          <a:lstStyle>
            <a:lvl1pPr marL="0" indent="0">
              <a:buNone/>
              <a:defRPr sz="1100">
                <a:solidFill>
                  <a:schemeClr val="bg2"/>
                </a:solidFill>
              </a:defRPr>
            </a:lvl1pPr>
          </a:lstStyle>
          <a:p>
            <a:r>
              <a:rPr lang="en-US" noProof="0" dirty="0" smtClean="0"/>
              <a:t>Click icon to add picture</a:t>
            </a:r>
            <a:endParaRPr lang="en-GB" noProof="0" dirty="0"/>
          </a:p>
        </p:txBody>
      </p:sp>
      <p:sp>
        <p:nvSpPr>
          <p:cNvPr id="32" name="Picture Placeholder 31"/>
          <p:cNvSpPr>
            <a:spLocks noGrp="1"/>
          </p:cNvSpPr>
          <p:nvPr>
            <p:ph type="pic" sz="quarter" idx="23"/>
          </p:nvPr>
        </p:nvSpPr>
        <p:spPr>
          <a:xfrm>
            <a:off x="3314066" y="5215255"/>
            <a:ext cx="960120" cy="960120"/>
          </a:xfrm>
          <a:solidFill>
            <a:srgbClr val="A2A4A3"/>
          </a:solidFill>
        </p:spPr>
        <p:txBody>
          <a:bodyPr anchor="ctr" anchorCtr="1"/>
          <a:lstStyle>
            <a:lvl1pPr marL="0" indent="0">
              <a:buNone/>
              <a:defRPr sz="1100">
                <a:solidFill>
                  <a:schemeClr val="bg2"/>
                </a:solidFill>
              </a:defRPr>
            </a:lvl1pPr>
          </a:lstStyle>
          <a:p>
            <a:r>
              <a:rPr lang="en-US" noProof="0" dirty="0" smtClean="0"/>
              <a:t>Click icon to add picture</a:t>
            </a:r>
            <a:endParaRPr lang="en-GB" noProof="0" dirty="0"/>
          </a:p>
        </p:txBody>
      </p:sp>
      <p:sp>
        <p:nvSpPr>
          <p:cNvPr id="38" name="Text Placeholder 37"/>
          <p:cNvSpPr>
            <a:spLocks noGrp="1"/>
          </p:cNvSpPr>
          <p:nvPr>
            <p:ph type="body" sz="quarter" idx="26"/>
          </p:nvPr>
        </p:nvSpPr>
        <p:spPr>
          <a:xfrm>
            <a:off x="366713" y="3977425"/>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200"/>
            </a:lvl4pPr>
            <a:lvl5pPr>
              <a:buNone/>
              <a:defRPr sz="12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3" name="Title 2"/>
          <p:cNvSpPr>
            <a:spLocks noGrp="1"/>
          </p:cNvSpPr>
          <p:nvPr>
            <p:ph type="title" hasCustomPrompt="1"/>
          </p:nvPr>
        </p:nvSpPr>
        <p:spPr>
          <a:xfrm>
            <a:off x="366712" y="365760"/>
            <a:ext cx="4040187" cy="396000"/>
          </a:xfrm>
        </p:spPr>
        <p:txBody>
          <a:bodyPr/>
          <a:lstStyle>
            <a:lvl1pPr>
              <a:defRPr sz="2400" b="1">
                <a:solidFill>
                  <a:schemeClr val="tx2"/>
                </a:solidFill>
                <a:latin typeface="+mj-lt"/>
                <a:ea typeface="+mj-ea"/>
              </a:defRPr>
            </a:lvl1pPr>
          </a:lstStyle>
          <a:p>
            <a:r>
              <a:rPr lang="en-GB" noProof="0" dirty="0"/>
              <a:t>Click to edit Chinese title</a:t>
            </a:r>
          </a:p>
        </p:txBody>
      </p:sp>
      <p:sp>
        <p:nvSpPr>
          <p:cNvPr id="17" name="Text Placeholder 13"/>
          <p:cNvSpPr>
            <a:spLocks noGrp="1"/>
          </p:cNvSpPr>
          <p:nvPr>
            <p:ph type="body" sz="quarter" idx="27"/>
          </p:nvPr>
        </p:nvSpPr>
        <p:spPr>
          <a:xfrm>
            <a:off x="4737100" y="1568447"/>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19" name="Text Placeholder 15"/>
          <p:cNvSpPr>
            <a:spLocks noGrp="1"/>
          </p:cNvSpPr>
          <p:nvPr>
            <p:ph type="body" sz="quarter" idx="28"/>
          </p:nvPr>
        </p:nvSpPr>
        <p:spPr>
          <a:xfrm>
            <a:off x="4737100" y="2772936"/>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1" name="Text Placeholder 19"/>
          <p:cNvSpPr>
            <a:spLocks noGrp="1"/>
          </p:cNvSpPr>
          <p:nvPr>
            <p:ph type="body" sz="quarter" idx="29"/>
          </p:nvPr>
        </p:nvSpPr>
        <p:spPr>
          <a:xfrm>
            <a:off x="4737100" y="518191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3" name="Text Placeholder 37"/>
          <p:cNvSpPr>
            <a:spLocks noGrp="1"/>
          </p:cNvSpPr>
          <p:nvPr>
            <p:ph type="body" sz="quarter" idx="30"/>
          </p:nvPr>
        </p:nvSpPr>
        <p:spPr>
          <a:xfrm>
            <a:off x="4737100" y="397742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7" name="Text Placeholder 6"/>
          <p:cNvSpPr>
            <a:spLocks noGrp="1"/>
          </p:cNvSpPr>
          <p:nvPr>
            <p:ph type="body" sz="quarter" idx="32" hasCustomPrompt="1"/>
          </p:nvPr>
        </p:nvSpPr>
        <p:spPr>
          <a:xfrm>
            <a:off x="4737100" y="367200"/>
            <a:ext cx="4038600" cy="396000"/>
          </a:xfrm>
        </p:spPr>
        <p:txBody>
          <a:bodyPr/>
          <a:lstStyle>
            <a:lvl1pPr marL="0" indent="0" algn="l" defTabSz="457200" rtl="0" eaLnBrk="1" latinLnBrk="0" hangingPunct="1">
              <a:spcBef>
                <a:spcPct val="0"/>
              </a:spcBef>
              <a:buNone/>
              <a:defRPr lang="en-GB" sz="2400" b="1" kern="1200" dirty="0">
                <a:solidFill>
                  <a:schemeClr val="tx2"/>
                </a:solidFill>
                <a:latin typeface="+mj-lt"/>
                <a:ea typeface="+mj-ea"/>
                <a:cs typeface="Arial" pitchFamily="34" charset="0"/>
              </a:defRPr>
            </a:lvl1pPr>
          </a:lstStyle>
          <a:p>
            <a:pPr lvl="0"/>
            <a:r>
              <a:rPr lang="en-GB" noProof="0" dirty="0"/>
              <a:t>Click to edit Western title</a:t>
            </a:r>
          </a:p>
        </p:txBody>
      </p:sp>
      <p:sp>
        <p:nvSpPr>
          <p:cNvPr id="2" name="Date Placeholder 1"/>
          <p:cNvSpPr>
            <a:spLocks noGrp="1"/>
          </p:cNvSpPr>
          <p:nvPr>
            <p:ph type="dt" sz="half" idx="33"/>
          </p:nvPr>
        </p:nvSpPr>
        <p:spPr/>
        <p:txBody>
          <a:bodyPr/>
          <a:lstStyle/>
          <a:p>
            <a:fld id="{0EC84DC4-6615-4D18-AE20-1D689F61AC85}" type="datetime3">
              <a:rPr lang="en-CA" noProof="0" smtClean="0"/>
              <a:t>7 July 2021</a:t>
            </a:fld>
            <a:endParaRPr lang="en-GB" noProof="0" dirty="0"/>
          </a:p>
        </p:txBody>
      </p:sp>
      <p:sp>
        <p:nvSpPr>
          <p:cNvPr id="4" name="Footer Placeholder 3"/>
          <p:cNvSpPr>
            <a:spLocks noGrp="1"/>
          </p:cNvSpPr>
          <p:nvPr>
            <p:ph type="ftr" sz="quarter" idx="34"/>
          </p:nvPr>
        </p:nvSpPr>
        <p:spPr/>
        <p:txBody>
          <a:bodyPr/>
          <a:lstStyle/>
          <a:p>
            <a:r>
              <a:rPr lang="en-GB" noProof="0" dirty="0"/>
              <a:t>Footer or alternate date</a:t>
            </a:r>
          </a:p>
        </p:txBody>
      </p:sp>
      <p:sp>
        <p:nvSpPr>
          <p:cNvPr id="5" name="Slide Number Placeholder 4"/>
          <p:cNvSpPr>
            <a:spLocks noGrp="1"/>
          </p:cNvSpPr>
          <p:nvPr>
            <p:ph type="sldNum" sz="quarter" idx="35"/>
          </p:nvPr>
        </p:nvSpPr>
        <p:spPr/>
        <p:txBody>
          <a:bodyPr/>
          <a:lstStyle/>
          <a:p>
            <a:fld id="{D34DACC3-9742-4940-92E6-4CAB853A3218}" type="slidenum">
              <a:rPr lang="en-GB" noProof="0" smtClean="0"/>
              <a:pPr/>
              <a:t>‹#›</a:t>
            </a:fld>
            <a:endParaRPr lang="en-GB" noProof="0" dirty="0"/>
          </a:p>
        </p:txBody>
      </p:sp>
    </p:spTree>
    <p:extLst>
      <p:ext uri="{BB962C8B-B14F-4D97-AF65-F5344CB8AC3E}">
        <p14:creationId xmlns:p14="http://schemas.microsoft.com/office/powerpoint/2010/main" val="3489158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ingual Individual Bio">
    <p:spTree>
      <p:nvGrpSpPr>
        <p:cNvPr id="1" name=""/>
        <p:cNvGrpSpPr/>
        <p:nvPr/>
      </p:nvGrpSpPr>
      <p:grpSpPr>
        <a:xfrm>
          <a:off x="0" y="0"/>
          <a:ext cx="0" cy="0"/>
          <a:chOff x="0" y="0"/>
          <a:chExt cx="0" cy="0"/>
        </a:xfrm>
      </p:grpSpPr>
      <p:sp>
        <p:nvSpPr>
          <p:cNvPr id="26" name="Picture Placeholder 25"/>
          <p:cNvSpPr>
            <a:spLocks noGrp="1"/>
          </p:cNvSpPr>
          <p:nvPr>
            <p:ph type="pic" sz="quarter" idx="20"/>
          </p:nvPr>
        </p:nvSpPr>
        <p:spPr>
          <a:xfrm>
            <a:off x="3445193" y="1603375"/>
            <a:ext cx="960120" cy="957262"/>
          </a:xfrm>
          <a:solidFill>
            <a:srgbClr val="A2A4A3"/>
          </a:solidFill>
        </p:spPr>
        <p:txBody>
          <a:bodyPr anchor="ctr" anchorCtr="1"/>
          <a:lstStyle>
            <a:lvl1pPr marL="0" indent="0" algn="ctr">
              <a:buNone/>
              <a:defRPr sz="1100">
                <a:solidFill>
                  <a:schemeClr val="bg2"/>
                </a:solidFill>
              </a:defRPr>
            </a:lvl1pPr>
          </a:lstStyle>
          <a:p>
            <a:r>
              <a:rPr lang="en-US" noProof="0" dirty="0" smtClean="0"/>
              <a:t>Click icon to add picture</a:t>
            </a:r>
            <a:endParaRPr lang="en-GB" noProof="0" dirty="0"/>
          </a:p>
        </p:txBody>
      </p:sp>
      <p:sp>
        <p:nvSpPr>
          <p:cNvPr id="3" name="Title 2"/>
          <p:cNvSpPr>
            <a:spLocks noGrp="1"/>
          </p:cNvSpPr>
          <p:nvPr>
            <p:ph type="title" hasCustomPrompt="1"/>
          </p:nvPr>
        </p:nvSpPr>
        <p:spPr>
          <a:xfrm>
            <a:off x="366714" y="367200"/>
            <a:ext cx="4038600" cy="396000"/>
          </a:xfrm>
        </p:spPr>
        <p:txBody>
          <a:bodyPr/>
          <a:lstStyle>
            <a:lvl1pPr>
              <a:defRPr sz="2400">
                <a:solidFill>
                  <a:schemeClr val="tx2"/>
                </a:solidFill>
                <a:latin typeface="+mj-lt"/>
              </a:defRPr>
            </a:lvl1pPr>
          </a:lstStyle>
          <a:p>
            <a:r>
              <a:rPr lang="en-GB" noProof="0" dirty="0"/>
              <a:t>Click to edit Chinese title</a:t>
            </a:r>
          </a:p>
        </p:txBody>
      </p:sp>
      <p:sp>
        <p:nvSpPr>
          <p:cNvPr id="5" name="Date Placeholder 4"/>
          <p:cNvSpPr>
            <a:spLocks noGrp="1"/>
          </p:cNvSpPr>
          <p:nvPr>
            <p:ph type="dt" sz="half" idx="26"/>
          </p:nvPr>
        </p:nvSpPr>
        <p:spPr/>
        <p:txBody>
          <a:bodyPr/>
          <a:lstStyle/>
          <a:p>
            <a:fld id="{9462A57A-9F1C-4636-8982-E61D9C485709}" type="datetime3">
              <a:rPr lang="en-CA" noProof="0" smtClean="0"/>
              <a:t>7 July 2021</a:t>
            </a:fld>
            <a:endParaRPr lang="en-GB" noProof="0" dirty="0"/>
          </a:p>
        </p:txBody>
      </p:sp>
      <p:sp>
        <p:nvSpPr>
          <p:cNvPr id="7" name="Footer Placeholder 6"/>
          <p:cNvSpPr>
            <a:spLocks noGrp="1"/>
          </p:cNvSpPr>
          <p:nvPr>
            <p:ph type="ftr" sz="quarter" idx="27"/>
          </p:nvPr>
        </p:nvSpPr>
        <p:spPr/>
        <p:txBody>
          <a:bodyPr/>
          <a:lstStyle/>
          <a:p>
            <a:r>
              <a:rPr lang="en-GB" noProof="0" dirty="0"/>
              <a:t>Footer or alternate date</a:t>
            </a:r>
          </a:p>
        </p:txBody>
      </p:sp>
      <p:sp>
        <p:nvSpPr>
          <p:cNvPr id="8" name="Slide Number Placeholder 7"/>
          <p:cNvSpPr>
            <a:spLocks noGrp="1"/>
          </p:cNvSpPr>
          <p:nvPr>
            <p:ph type="sldNum" sz="quarter" idx="28"/>
          </p:nvPr>
        </p:nvSpPr>
        <p:spPr/>
        <p:txBody>
          <a:bodyPr/>
          <a:lstStyle/>
          <a:p>
            <a:fld id="{D34DACC3-9742-4940-92E6-4CAB853A3218}" type="slidenum">
              <a:rPr lang="en-GB" noProof="0" smtClean="0"/>
              <a:pPr/>
              <a:t>‹#›</a:t>
            </a:fld>
            <a:endParaRPr lang="en-GB" noProof="0" dirty="0"/>
          </a:p>
        </p:txBody>
      </p:sp>
      <p:sp>
        <p:nvSpPr>
          <p:cNvPr id="13" name="Text Placeholder 13"/>
          <p:cNvSpPr>
            <a:spLocks noGrp="1"/>
          </p:cNvSpPr>
          <p:nvPr>
            <p:ph type="body" sz="quarter" idx="14"/>
          </p:nvPr>
        </p:nvSpPr>
        <p:spPr>
          <a:xfrm>
            <a:off x="366712"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15" name="Text Placeholder 20"/>
          <p:cNvSpPr>
            <a:spLocks noGrp="1"/>
          </p:cNvSpPr>
          <p:nvPr>
            <p:ph type="body" sz="quarter" idx="21"/>
          </p:nvPr>
        </p:nvSpPr>
        <p:spPr>
          <a:xfrm>
            <a:off x="366712" y="2791375"/>
            <a:ext cx="3078481" cy="3384000"/>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20" name="Text Placeholder 13"/>
          <p:cNvSpPr>
            <a:spLocks noGrp="1"/>
          </p:cNvSpPr>
          <p:nvPr>
            <p:ph type="body" sz="quarter" idx="29"/>
          </p:nvPr>
        </p:nvSpPr>
        <p:spPr>
          <a:xfrm>
            <a:off x="4735513"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smtClean="0"/>
              <a:t>Edit Master text styles</a:t>
            </a:r>
          </a:p>
          <a:p>
            <a:pPr lvl="1"/>
            <a:r>
              <a:rPr lang="en-US" noProof="0" smtClean="0"/>
              <a:t>Second level</a:t>
            </a:r>
          </a:p>
          <a:p>
            <a:pPr lvl="2"/>
            <a:r>
              <a:rPr lang="en-US" noProof="0" smtClean="0"/>
              <a:t>Third level</a:t>
            </a:r>
          </a:p>
        </p:txBody>
      </p:sp>
      <p:sp>
        <p:nvSpPr>
          <p:cNvPr id="22" name="Text Placeholder 20"/>
          <p:cNvSpPr>
            <a:spLocks noGrp="1"/>
          </p:cNvSpPr>
          <p:nvPr>
            <p:ph type="body" sz="quarter" idx="30"/>
          </p:nvPr>
        </p:nvSpPr>
        <p:spPr>
          <a:xfrm>
            <a:off x="4735513" y="2791375"/>
            <a:ext cx="4040187" cy="3384000"/>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Text Placeholder 3"/>
          <p:cNvSpPr>
            <a:spLocks noGrp="1"/>
          </p:cNvSpPr>
          <p:nvPr>
            <p:ph type="body" sz="quarter" idx="31" hasCustomPrompt="1"/>
          </p:nvPr>
        </p:nvSpPr>
        <p:spPr>
          <a:xfrm>
            <a:off x="4737100" y="367200"/>
            <a:ext cx="4038600" cy="396000"/>
          </a:xfrm>
        </p:spPr>
        <p:txBody>
          <a:bodyPr/>
          <a:lstStyle>
            <a:lvl1pPr marL="0" indent="0">
              <a:spcBef>
                <a:spcPts val="0"/>
              </a:spcBef>
              <a:buNone/>
              <a:defRPr sz="2400" b="1" baseline="0">
                <a:solidFill>
                  <a:schemeClr val="tx2"/>
                </a:solidFill>
              </a:defRPr>
            </a:lvl1pPr>
          </a:lstStyle>
          <a:p>
            <a:pPr lvl="0"/>
            <a:r>
              <a:rPr lang="en-GB" noProof="0" dirty="0"/>
              <a:t>Click to edit Western title</a:t>
            </a:r>
          </a:p>
        </p:txBody>
      </p:sp>
    </p:spTree>
    <p:extLst>
      <p:ext uri="{BB962C8B-B14F-4D97-AF65-F5344CB8AC3E}">
        <p14:creationId xmlns:p14="http://schemas.microsoft.com/office/powerpoint/2010/main" val="319552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gradFill>
          <a:gsLst>
            <a:gs pos="0">
              <a:schemeClr val="bg2"/>
            </a:gs>
            <a:gs pos="100000">
              <a:schemeClr val="bg1"/>
            </a:gs>
          </a:gsLst>
          <a:lin ang="4500000" scaled="0"/>
        </a:gra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solidFill>
                <a:schemeClr val="bg2"/>
              </a:solidFill>
            </a:endParaRPr>
          </a:p>
        </p:txBody>
      </p:sp>
      <p:sp>
        <p:nvSpPr>
          <p:cNvPr id="8" name="Freeform 5"/>
          <p:cNvSpPr>
            <a:spLocks/>
          </p:cNvSpPr>
          <p:nvPr userDrawn="1"/>
        </p:nvSpPr>
        <p:spPr bwMode="auto">
          <a:xfrm>
            <a:off x="0" y="0"/>
            <a:ext cx="8791575"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2755" y="592"/>
                </a:moveTo>
                <a:cubicBezTo>
                  <a:pt x="2136" y="0"/>
                  <a:pt x="2136" y="0"/>
                  <a:pt x="2136" y="0"/>
                </a:cubicBezTo>
                <a:cubicBezTo>
                  <a:pt x="0" y="0"/>
                  <a:pt x="0" y="0"/>
                  <a:pt x="0" y="0"/>
                </a:cubicBezTo>
                <a:cubicBezTo>
                  <a:pt x="0" y="2160"/>
                  <a:pt x="0" y="2160"/>
                  <a:pt x="0" y="2160"/>
                </a:cubicBezTo>
                <a:cubicBezTo>
                  <a:pt x="1196" y="2160"/>
                  <a:pt x="1196" y="2160"/>
                  <a:pt x="1196" y="2160"/>
                </a:cubicBezTo>
                <a:cubicBezTo>
                  <a:pt x="2755" y="643"/>
                  <a:pt x="2755" y="643"/>
                  <a:pt x="2755" y="643"/>
                </a:cubicBezTo>
                <a:cubicBezTo>
                  <a:pt x="2770" y="629"/>
                  <a:pt x="2770" y="606"/>
                  <a:pt x="2755" y="592"/>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sp>
        <p:nvSpPr>
          <p:cNvPr id="3" name="Text Placeholder 2"/>
          <p:cNvSpPr>
            <a:spLocks noGrp="1"/>
          </p:cNvSpPr>
          <p:nvPr>
            <p:ph type="body" idx="1"/>
          </p:nvPr>
        </p:nvSpPr>
        <p:spPr>
          <a:xfrm>
            <a:off x="366713" y="302417"/>
            <a:ext cx="6876000" cy="553998"/>
          </a:xfrm>
        </p:spPr>
        <p:txBody>
          <a:bodyPr wrap="square" lIns="0" tIns="0" rIns="0" bIns="0" anchor="b">
            <a:noAutofit/>
          </a:bodyPr>
          <a:lstStyle>
            <a:lvl1pPr marL="0" indent="0">
              <a:spcBef>
                <a:spcPts val="0"/>
              </a:spcBef>
              <a:buNone/>
              <a:defRPr sz="3600" b="1">
                <a:solidFill>
                  <a:srgbClr val="565A5C"/>
                </a:solidFill>
                <a:latin typeface="+mj-lt"/>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Edit Master text styles</a:t>
            </a:r>
          </a:p>
        </p:txBody>
      </p:sp>
      <p:sp>
        <p:nvSpPr>
          <p:cNvPr id="18" name="Title 17"/>
          <p:cNvSpPr>
            <a:spLocks noGrp="1"/>
          </p:cNvSpPr>
          <p:nvPr>
            <p:ph type="title"/>
          </p:nvPr>
        </p:nvSpPr>
        <p:spPr>
          <a:xfrm>
            <a:off x="366713" y="898850"/>
            <a:ext cx="6875462" cy="1280160"/>
          </a:xfrm>
        </p:spPr>
        <p:txBody>
          <a:bodyPr lIns="0" tIns="0" rIns="0" bIns="0" anchor="t" anchorCtr="0">
            <a:noAutofit/>
          </a:bodyPr>
          <a:lstStyle>
            <a:lvl1pPr algn="l">
              <a:lnSpc>
                <a:spcPct val="90000"/>
              </a:lnSpc>
              <a:defRPr sz="3600" b="0">
                <a:solidFill>
                  <a:srgbClr val="565A5C"/>
                </a:solidFill>
                <a:latin typeface="+mj-lt"/>
                <a:cs typeface="Arial" pitchFamily="34" charset="0"/>
              </a:defRPr>
            </a:lvl1pPr>
          </a:lstStyle>
          <a:p>
            <a:r>
              <a:rPr lang="en-US" noProof="0" smtClean="0"/>
              <a:t>Click to edit Master title style</a:t>
            </a:r>
            <a:endParaRPr lang="en-GB" noProof="0" dirty="0"/>
          </a:p>
        </p:txBody>
      </p:sp>
      <p:sp>
        <p:nvSpPr>
          <p:cNvPr id="2" name="Date Placeholder 1"/>
          <p:cNvSpPr>
            <a:spLocks noGrp="1"/>
          </p:cNvSpPr>
          <p:nvPr>
            <p:ph type="dt" sz="half" idx="10"/>
          </p:nvPr>
        </p:nvSpPr>
        <p:spPr/>
        <p:txBody>
          <a:bodyPr/>
          <a:lstStyle/>
          <a:p>
            <a:fld id="{162A90D1-09E4-44B5-A380-B5420294AD39}" type="datetime3">
              <a:rPr lang="en-CA" noProof="0" smtClean="0"/>
              <a:t>7 July 2021</a:t>
            </a:fld>
            <a:endParaRPr lang="en-GB" noProof="0" dirty="0"/>
          </a:p>
        </p:txBody>
      </p:sp>
      <p:sp>
        <p:nvSpPr>
          <p:cNvPr id="4" name="Slide Number Placeholder 3"/>
          <p:cNvSpPr>
            <a:spLocks noGrp="1"/>
          </p:cNvSpPr>
          <p:nvPr>
            <p:ph type="sldNum" sz="quarter" idx="11"/>
          </p:nvPr>
        </p:nvSpPr>
        <p:spPr>
          <a:xfrm>
            <a:off x="7494482" y="6537600"/>
            <a:ext cx="144000" cy="144000"/>
          </a:xfrm>
        </p:spPr>
        <p:txBody>
          <a:bodyPr/>
          <a:lstStyle/>
          <a:p>
            <a:fld id="{D34DACC3-9742-4940-92E6-4CAB853A3218}" type="slidenum">
              <a:rPr lang="en-GB" noProof="0" smtClean="0"/>
              <a:pPr/>
              <a:t>‹#›</a:t>
            </a:fld>
            <a:endParaRPr lang="en-GB" noProof="0" dirty="0"/>
          </a:p>
        </p:txBody>
      </p:sp>
      <p:sp>
        <p:nvSpPr>
          <p:cNvPr id="6" name="Footer Placeholder 5"/>
          <p:cNvSpPr>
            <a:spLocks noGrp="1"/>
          </p:cNvSpPr>
          <p:nvPr>
            <p:ph type="ftr" sz="quarter" idx="12"/>
          </p:nvPr>
        </p:nvSpPr>
        <p:spPr/>
        <p:txBody>
          <a:bodyPr/>
          <a:lstStyle/>
          <a:p>
            <a:r>
              <a:rPr lang="en-GB" noProof="0" dirty="0"/>
              <a:t>Footer or alternate date</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2482" y="6507853"/>
            <a:ext cx="1104343" cy="212034"/>
          </a:xfrm>
          <a:prstGeom prst="rect">
            <a:avLst/>
          </a:prstGeom>
        </p:spPr>
      </p:pic>
    </p:spTree>
    <p:extLst>
      <p:ext uri="{BB962C8B-B14F-4D97-AF65-F5344CB8AC3E}">
        <p14:creationId xmlns:p14="http://schemas.microsoft.com/office/powerpoint/2010/main" val="2014534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ilingual Thank you">
    <p:spTree>
      <p:nvGrpSpPr>
        <p:cNvPr id="1" name=""/>
        <p:cNvGrpSpPr/>
        <p:nvPr/>
      </p:nvGrpSpPr>
      <p:grpSpPr>
        <a:xfrm>
          <a:off x="0" y="0"/>
          <a:ext cx="0" cy="0"/>
          <a:chOff x="0" y="0"/>
          <a:chExt cx="0" cy="0"/>
        </a:xfrm>
      </p:grpSpPr>
      <p:sp>
        <p:nvSpPr>
          <p:cNvPr id="36" name="Text Placeholder 35"/>
          <p:cNvSpPr>
            <a:spLocks noGrp="1"/>
          </p:cNvSpPr>
          <p:nvPr>
            <p:ph type="body" sz="quarter" idx="22"/>
          </p:nvPr>
        </p:nvSpPr>
        <p:spPr>
          <a:xfrm>
            <a:off x="4221698" y="495525"/>
            <a:ext cx="2675990" cy="596675"/>
          </a:xfrm>
        </p:spPr>
        <p:txBody>
          <a:bodyPr/>
          <a:lstStyle>
            <a:lvl1pPr marL="0" indent="0" algn="l" defTabSz="457200" rtl="0" eaLnBrk="1" latinLnBrk="0" hangingPunct="1">
              <a:spcBef>
                <a:spcPct val="0"/>
              </a:spcBef>
              <a:buNone/>
              <a:defRPr lang="en-US" sz="3200" b="0" kern="1200" dirty="0" smtClean="0">
                <a:solidFill>
                  <a:schemeClr val="tx2"/>
                </a:solidFill>
                <a:latin typeface="+mj-lt"/>
                <a:ea typeface="+mj-ea"/>
                <a:cs typeface="Arial" pitchFamily="34" charset="0"/>
              </a:defRPr>
            </a:lvl1pPr>
            <a:lvl2pPr marL="182160" indent="0" algn="l" defTabSz="457200" rtl="0" eaLnBrk="1" latinLnBrk="0" hangingPunct="1">
              <a:spcBef>
                <a:spcPct val="0"/>
              </a:spcBef>
              <a:buNone/>
              <a:defRPr lang="en-US" sz="3200" b="0" kern="1200" dirty="0" smtClean="0">
                <a:solidFill>
                  <a:schemeClr val="tx2"/>
                </a:solidFill>
                <a:latin typeface="+mj-lt"/>
                <a:ea typeface="+mj-ea"/>
                <a:cs typeface="Arial" pitchFamily="34" charset="0"/>
              </a:defRPr>
            </a:lvl2pPr>
            <a:lvl3pPr>
              <a:defRPr/>
            </a:lvl3pPr>
            <a:lvl4pPr>
              <a:defRPr/>
            </a:lvl4pPr>
            <a:lvl5pPr>
              <a:defRPr/>
            </a:lvl5pPr>
          </a:lstStyle>
          <a:p>
            <a:pPr lvl="0"/>
            <a:r>
              <a:rPr lang="en-US" noProof="0" smtClean="0"/>
              <a:t>Edit Master text styles</a:t>
            </a:r>
          </a:p>
        </p:txBody>
      </p:sp>
      <p:sp>
        <p:nvSpPr>
          <p:cNvPr id="22" name="Title 21"/>
          <p:cNvSpPr>
            <a:spLocks noGrp="1"/>
          </p:cNvSpPr>
          <p:nvPr>
            <p:ph type="title"/>
          </p:nvPr>
        </p:nvSpPr>
        <p:spPr>
          <a:xfrm>
            <a:off x="366714" y="495525"/>
            <a:ext cx="3429000" cy="492443"/>
          </a:xfrm>
        </p:spPr>
        <p:txBody>
          <a:bodyPr/>
          <a:lstStyle>
            <a:lvl1pPr>
              <a:defRPr lang="en-GB" sz="3200" b="0" kern="1200" dirty="0">
                <a:solidFill>
                  <a:schemeClr val="tx2"/>
                </a:solidFill>
                <a:latin typeface="+mj-lt"/>
                <a:ea typeface="+mj-ea"/>
                <a:cs typeface="Arial" pitchFamily="34" charset="0"/>
              </a:defRPr>
            </a:lvl1pPr>
          </a:lstStyle>
          <a:p>
            <a:r>
              <a:rPr lang="en-US" noProof="0" smtClean="0"/>
              <a:t>Click to edit Master title style</a:t>
            </a:r>
            <a:endParaRPr lang="en-GB" noProof="0" dirty="0"/>
          </a:p>
        </p:txBody>
      </p:sp>
      <p:cxnSp>
        <p:nvCxnSpPr>
          <p:cNvPr id="11" name="Straight Connector 10"/>
          <p:cNvCxnSpPr/>
          <p:nvPr/>
        </p:nvCxnSpPr>
        <p:spPr>
          <a:xfrm>
            <a:off x="366713" y="3515630"/>
            <a:ext cx="8408986"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1950" y="558000"/>
            <a:ext cx="1743749" cy="334800"/>
          </a:xfrm>
          <a:prstGeom prst="rect">
            <a:avLst/>
          </a:prstGeom>
        </p:spPr>
      </p:pic>
      <p:sp>
        <p:nvSpPr>
          <p:cNvPr id="2" name="Date Placeholder 1"/>
          <p:cNvSpPr>
            <a:spLocks noGrp="1"/>
          </p:cNvSpPr>
          <p:nvPr>
            <p:ph type="dt" sz="half" idx="13"/>
          </p:nvPr>
        </p:nvSpPr>
        <p:spPr/>
        <p:txBody>
          <a:bodyPr/>
          <a:lstStyle>
            <a:lvl1pPr>
              <a:defRPr>
                <a:solidFill>
                  <a:schemeClr val="bg1"/>
                </a:solidFill>
              </a:defRPr>
            </a:lvl1pPr>
          </a:lstStyle>
          <a:p>
            <a:fld id="{5C9A08DC-FB4C-4FE5-9D54-7DC060169503}" type="datetime3">
              <a:rPr lang="en-CA" noProof="0" smtClean="0"/>
              <a:t>7 July 2021</a:t>
            </a:fld>
            <a:endParaRPr lang="en-GB" noProof="0" dirty="0"/>
          </a:p>
        </p:txBody>
      </p:sp>
      <p:sp>
        <p:nvSpPr>
          <p:cNvPr id="4" name="Footer Placeholder 3"/>
          <p:cNvSpPr>
            <a:spLocks noGrp="1"/>
          </p:cNvSpPr>
          <p:nvPr>
            <p:ph type="ftr" sz="quarter" idx="14"/>
          </p:nvPr>
        </p:nvSpPr>
        <p:spPr/>
        <p:txBody>
          <a:bodyPr/>
          <a:lstStyle>
            <a:lvl1pPr>
              <a:defRPr>
                <a:solidFill>
                  <a:schemeClr val="bg1"/>
                </a:solidFill>
              </a:defRPr>
            </a:lvl1pPr>
          </a:lstStyle>
          <a:p>
            <a:r>
              <a:rPr lang="en-GB" noProof="0" dirty="0"/>
              <a:t>Footer or alternate date</a:t>
            </a:r>
          </a:p>
        </p:txBody>
      </p:sp>
      <p:sp>
        <p:nvSpPr>
          <p:cNvPr id="5" name="Slide Number Placeholder 4"/>
          <p:cNvSpPr>
            <a:spLocks noGrp="1"/>
          </p:cNvSpPr>
          <p:nvPr>
            <p:ph type="sldNum" sz="quarter" idx="15"/>
          </p:nvPr>
        </p:nvSpPr>
        <p:spPr/>
        <p:txBody>
          <a:bodyPr/>
          <a:lstStyle>
            <a:lvl1pPr>
              <a:defRPr>
                <a:solidFill>
                  <a:schemeClr val="bg1"/>
                </a:solidFill>
              </a:defRPr>
            </a:lvl1pPr>
          </a:lstStyle>
          <a:p>
            <a:fld id="{D34DACC3-9742-4940-92E6-4CAB853A3218}" type="slidenum">
              <a:rPr lang="en-GB" noProof="0" smtClean="0"/>
              <a:pPr/>
              <a:t>‹#›</a:t>
            </a:fld>
            <a:endParaRPr lang="en-GB" noProof="0" dirty="0"/>
          </a:p>
        </p:txBody>
      </p:sp>
      <p:sp>
        <p:nvSpPr>
          <p:cNvPr id="28" name="Text Placeholder 2"/>
          <p:cNvSpPr>
            <a:spLocks noGrp="1"/>
          </p:cNvSpPr>
          <p:nvPr>
            <p:ph type="body" sz="quarter" idx="16" hasCustomPrompt="1"/>
          </p:nvPr>
        </p:nvSpPr>
        <p:spPr>
          <a:xfrm>
            <a:off x="366712" y="1603375"/>
            <a:ext cx="3429001" cy="1686067"/>
          </a:xfrm>
        </p:spPr>
        <p:txBody>
          <a:bodyPr lIns="144000"/>
          <a:lstStyle>
            <a:lvl1pPr marL="0" indent="0" algn="l" defTabSz="457200" rtl="0" eaLnBrk="1" latinLnBrk="0" hangingPunct="1">
              <a:lnSpc>
                <a:spcPts val="2000"/>
              </a:lnSpc>
              <a:spcBef>
                <a:spcPts val="0"/>
              </a:spcBef>
              <a:spcAft>
                <a:spcPts val="300"/>
              </a:spcAft>
              <a:buClr>
                <a:schemeClr val="accent1"/>
              </a:buClr>
              <a:buFont typeface="Arial"/>
              <a:buNone/>
              <a:defRPr lang="en-US" sz="180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GB" noProof="0" dirty="0"/>
              <a:t>Office name and address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9" name="Text Placeholder 4"/>
          <p:cNvSpPr>
            <a:spLocks noGrp="1"/>
          </p:cNvSpPr>
          <p:nvPr>
            <p:ph type="body" sz="quarter" idx="17"/>
          </p:nvPr>
        </p:nvSpPr>
        <p:spPr>
          <a:xfrm>
            <a:off x="366714" y="3682800"/>
            <a:ext cx="3499200" cy="2228400"/>
          </a:xfrm>
        </p:spPr>
        <p:txBody>
          <a:bodyPr anchor="t" anchorCtr="0"/>
          <a:lstStyle>
            <a:lvl1pPr marL="0" indent="0">
              <a:spcBef>
                <a:spcPts val="0"/>
              </a:spcBef>
              <a:buNone/>
              <a:defRPr sz="1200">
                <a:solidFill>
                  <a:schemeClr val="tx2"/>
                </a:solidFill>
              </a:defRPr>
            </a:lvl1pPr>
            <a:lvl2pPr marL="183600">
              <a:spcBef>
                <a:spcPts val="0"/>
              </a:spcBef>
              <a:defRPr sz="1200">
                <a:solidFill>
                  <a:schemeClr val="tx2"/>
                </a:solidFill>
              </a:defRPr>
            </a:lvl2pPr>
            <a:lvl3pPr>
              <a:defRPr sz="1400"/>
            </a:lvl3pPr>
            <a:lvl4pPr>
              <a:defRPr sz="1400"/>
            </a:lvl4pPr>
            <a:lvl5pPr>
              <a:defRPr sz="1400"/>
            </a:lvl5pPr>
          </a:lstStyle>
          <a:p>
            <a:pPr lvl="0"/>
            <a:r>
              <a:rPr lang="en-US" noProof="0" smtClean="0"/>
              <a:t>Edit Master text styles</a:t>
            </a:r>
          </a:p>
          <a:p>
            <a:pPr lvl="1"/>
            <a:r>
              <a:rPr lang="en-US" noProof="0" smtClean="0"/>
              <a:t>Second level</a:t>
            </a:r>
          </a:p>
        </p:txBody>
      </p:sp>
      <p:sp>
        <p:nvSpPr>
          <p:cNvPr id="32" name="Text Placeholder 2"/>
          <p:cNvSpPr>
            <a:spLocks noGrp="1"/>
          </p:cNvSpPr>
          <p:nvPr>
            <p:ph type="body" sz="quarter" idx="19"/>
          </p:nvPr>
        </p:nvSpPr>
        <p:spPr>
          <a:xfrm>
            <a:off x="4221698" y="6058773"/>
            <a:ext cx="4554000" cy="442040"/>
          </a:xfrm>
        </p:spPr>
        <p:txBody>
          <a:bodyPr anchor="b" anchorCtr="0"/>
          <a:lstStyle>
            <a:lvl1pPr marL="0" indent="0" algn="l" defTabSz="457200" rtl="0" eaLnBrk="1" latinLnBrk="0" hangingPunct="1">
              <a:lnSpc>
                <a:spcPts val="700"/>
              </a:lnSpc>
              <a:spcBef>
                <a:spcPts val="0"/>
              </a:spcBef>
              <a:spcAft>
                <a:spcPts val="0"/>
              </a:spcAft>
              <a:buClr>
                <a:schemeClr val="accent1"/>
              </a:buClr>
              <a:buFont typeface="Arial"/>
              <a:buNone/>
              <a:defRPr lang="en-US" sz="65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US" noProof="0" smtClean="0"/>
              <a:t>Edit Master text styles</a:t>
            </a:r>
          </a:p>
        </p:txBody>
      </p:sp>
      <p:sp>
        <p:nvSpPr>
          <p:cNvPr id="33" name="Text Placeholder 4"/>
          <p:cNvSpPr>
            <a:spLocks noGrp="1"/>
          </p:cNvSpPr>
          <p:nvPr>
            <p:ph type="body" sz="quarter" idx="20"/>
          </p:nvPr>
        </p:nvSpPr>
        <p:spPr>
          <a:xfrm>
            <a:off x="4221700" y="3682800"/>
            <a:ext cx="4554000" cy="2228400"/>
          </a:xfrm>
        </p:spPr>
        <p:txBody>
          <a:bodyPr anchor="t" anchorCtr="0"/>
          <a:lstStyle>
            <a:lvl1pPr marL="0" indent="0">
              <a:spcBef>
                <a:spcPts val="0"/>
              </a:spcBef>
              <a:buNone/>
              <a:defRPr sz="1200">
                <a:solidFill>
                  <a:schemeClr val="tx2"/>
                </a:solidFill>
              </a:defRPr>
            </a:lvl1pPr>
            <a:lvl2pPr marL="183600">
              <a:spcBef>
                <a:spcPts val="0"/>
              </a:spcBef>
              <a:defRPr sz="1200">
                <a:solidFill>
                  <a:schemeClr val="tx2"/>
                </a:solidFill>
              </a:defRPr>
            </a:lvl2pPr>
            <a:lvl3pPr>
              <a:defRPr sz="1400"/>
            </a:lvl3pPr>
            <a:lvl4pPr>
              <a:defRPr sz="1400"/>
            </a:lvl4pPr>
            <a:lvl5pPr>
              <a:defRPr sz="1400"/>
            </a:lvl5pPr>
          </a:lstStyle>
          <a:p>
            <a:pPr lvl="0"/>
            <a:r>
              <a:rPr lang="en-US" noProof="0" smtClean="0"/>
              <a:t>Edit Master text styles</a:t>
            </a:r>
          </a:p>
          <a:p>
            <a:pPr lvl="1"/>
            <a:r>
              <a:rPr lang="en-US" noProof="0" smtClean="0"/>
              <a:t>Second level</a:t>
            </a:r>
          </a:p>
        </p:txBody>
      </p:sp>
      <p:sp>
        <p:nvSpPr>
          <p:cNvPr id="34" name="Text Placeholder 6"/>
          <p:cNvSpPr>
            <a:spLocks noGrp="1"/>
          </p:cNvSpPr>
          <p:nvPr>
            <p:ph type="body" sz="quarter" idx="21" hasCustomPrompt="1"/>
          </p:nvPr>
        </p:nvSpPr>
        <p:spPr>
          <a:xfrm>
            <a:off x="4222800" y="1601788"/>
            <a:ext cx="3430800" cy="1687512"/>
          </a:xfrm>
        </p:spPr>
        <p:txBody>
          <a:bodyPr anchor="t" anchorCtr="0"/>
          <a:lstStyle>
            <a:lvl1pPr marL="0" indent="0">
              <a:lnSpc>
                <a:spcPts val="2000"/>
              </a:lnSpc>
              <a:spcBef>
                <a:spcPts val="0"/>
              </a:spcBef>
              <a:spcAft>
                <a:spcPts val="300"/>
              </a:spcAft>
              <a:buNone/>
              <a:defRPr sz="1800"/>
            </a:lvl1pPr>
          </a:lstStyle>
          <a:p>
            <a:pPr lvl="0"/>
            <a:r>
              <a:rPr lang="en-GB" noProof="0" dirty="0"/>
              <a:t>Office name and address</a:t>
            </a:r>
          </a:p>
          <a:p>
            <a:pPr lvl="1"/>
            <a:r>
              <a:rPr lang="en-GB" noProof="0" dirty="0"/>
              <a:t>Second level</a:t>
            </a:r>
          </a:p>
        </p:txBody>
      </p:sp>
      <p:sp>
        <p:nvSpPr>
          <p:cNvPr id="8" name="Text Placeholder 7"/>
          <p:cNvSpPr>
            <a:spLocks noGrp="1"/>
          </p:cNvSpPr>
          <p:nvPr>
            <p:ph type="body" sz="quarter" idx="23"/>
          </p:nvPr>
        </p:nvSpPr>
        <p:spPr>
          <a:xfrm>
            <a:off x="366713" y="6059488"/>
            <a:ext cx="3498850" cy="441325"/>
          </a:xfrm>
        </p:spPr>
        <p:txBody>
          <a:bodyPr anchor="b" anchorCtr="0"/>
          <a:lstStyle>
            <a:lvl1pPr marL="0" indent="0">
              <a:lnSpc>
                <a:spcPts val="800"/>
              </a:lnSpc>
              <a:spcBef>
                <a:spcPts val="0"/>
              </a:spcBef>
              <a:buNone/>
              <a:defRPr sz="700"/>
            </a:lvl1pPr>
            <a:lvl2pPr marL="182160" indent="0">
              <a:lnSpc>
                <a:spcPts val="700"/>
              </a:lnSpc>
              <a:buNone/>
              <a:defRPr sz="650"/>
            </a:lvl2pPr>
            <a:lvl3pPr marL="367920" indent="0">
              <a:lnSpc>
                <a:spcPts val="700"/>
              </a:lnSpc>
              <a:buNone/>
              <a:defRPr sz="650"/>
            </a:lvl3pPr>
            <a:lvl4pPr marL="551520" indent="0">
              <a:lnSpc>
                <a:spcPts val="700"/>
              </a:lnSpc>
              <a:buNone/>
              <a:defRPr sz="650"/>
            </a:lvl4pPr>
            <a:lvl5pPr marL="735120" indent="0">
              <a:lnSpc>
                <a:spcPts val="700"/>
              </a:lnSpc>
              <a:buNone/>
              <a:defRPr sz="650"/>
            </a:lvl5pPr>
          </a:lstStyle>
          <a:p>
            <a:pPr lvl="0"/>
            <a:r>
              <a:rPr lang="en-US" smtClean="0"/>
              <a:t>Edit Master text styles</a:t>
            </a:r>
          </a:p>
        </p:txBody>
      </p:sp>
    </p:spTree>
    <p:extLst>
      <p:ext uri="{BB962C8B-B14F-4D97-AF65-F5344CB8AC3E}">
        <p14:creationId xmlns:p14="http://schemas.microsoft.com/office/powerpoint/2010/main" val="341437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66713" y="1600200"/>
            <a:ext cx="8408987"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2" name="Date Placeholder 11"/>
          <p:cNvSpPr>
            <a:spLocks noGrp="1"/>
          </p:cNvSpPr>
          <p:nvPr>
            <p:ph type="dt" sz="half" idx="14"/>
          </p:nvPr>
        </p:nvSpPr>
        <p:spPr/>
        <p:txBody>
          <a:bodyPr/>
          <a:lstStyle/>
          <a:p>
            <a:fld id="{3F1EAEE7-C8A2-400D-A983-ABFACB1B6142}" type="datetime3">
              <a:rPr lang="en-CA" noProof="0" smtClean="0"/>
              <a:t>7 July 2021</a:t>
            </a:fld>
            <a:endParaRPr lang="en-GB" noProof="0" dirty="0"/>
          </a:p>
        </p:txBody>
      </p:sp>
      <p:sp>
        <p:nvSpPr>
          <p:cNvPr id="14" name="Slide Number Placeholder 13"/>
          <p:cNvSpPr>
            <a:spLocks noGrp="1"/>
          </p:cNvSpPr>
          <p:nvPr>
            <p:ph type="sldNum" sz="quarter" idx="16"/>
          </p:nvPr>
        </p:nvSpPr>
        <p:spPr/>
        <p:txBody>
          <a:bodyPr/>
          <a:lstStyle/>
          <a:p>
            <a:fld id="{D34DACC3-9742-4940-92E6-4CAB853A3218}" type="slidenum">
              <a:rPr lang="en-GB" noProof="0" smtClean="0"/>
              <a:pPr/>
              <a:t>‹#›</a:t>
            </a:fld>
            <a:endParaRPr lang="en-GB" noProof="0" dirty="0"/>
          </a:p>
        </p:txBody>
      </p:sp>
      <p:sp>
        <p:nvSpPr>
          <p:cNvPr id="3" name="Title 2"/>
          <p:cNvSpPr>
            <a:spLocks noGrp="1"/>
          </p:cNvSpPr>
          <p:nvPr>
            <p:ph type="title"/>
          </p:nvPr>
        </p:nvSpPr>
        <p:spPr/>
        <p:txBody>
          <a:bodyPr/>
          <a:lstStyle/>
          <a:p>
            <a:r>
              <a:rPr lang="en-US" noProof="0" smtClean="0"/>
              <a:t>Click to edit Master title style</a:t>
            </a:r>
            <a:endParaRPr lang="en-GB" noProof="0" dirty="0"/>
          </a:p>
        </p:txBody>
      </p:sp>
      <p:sp>
        <p:nvSpPr>
          <p:cNvPr id="2" name="Footer Placeholder 1"/>
          <p:cNvSpPr>
            <a:spLocks noGrp="1"/>
          </p:cNvSpPr>
          <p:nvPr>
            <p:ph type="ftr" sz="quarter" idx="18"/>
          </p:nvPr>
        </p:nvSpPr>
        <p:spPr/>
        <p:txBody>
          <a:bodyPr/>
          <a:lstStyle/>
          <a:p>
            <a:r>
              <a:rPr lang="en-GB" noProof="0" dirty="0"/>
              <a:t>Footer or alternate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ubhead">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66713" y="1600200"/>
            <a:ext cx="8408987"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2" name="Date Placeholder 11"/>
          <p:cNvSpPr>
            <a:spLocks noGrp="1"/>
          </p:cNvSpPr>
          <p:nvPr>
            <p:ph type="dt" sz="half" idx="14"/>
          </p:nvPr>
        </p:nvSpPr>
        <p:spPr/>
        <p:txBody>
          <a:bodyPr/>
          <a:lstStyle/>
          <a:p>
            <a:fld id="{BF0D8B35-879C-43DE-B4A4-2B90A29E4191}" type="datetime3">
              <a:rPr lang="en-CA" noProof="0" smtClean="0"/>
              <a:t>7 July 2021</a:t>
            </a:fld>
            <a:endParaRPr lang="en-GB" noProof="0" dirty="0"/>
          </a:p>
        </p:txBody>
      </p:sp>
      <p:sp>
        <p:nvSpPr>
          <p:cNvPr id="14" name="Slide Number Placeholder 13"/>
          <p:cNvSpPr>
            <a:spLocks noGrp="1"/>
          </p:cNvSpPr>
          <p:nvPr>
            <p:ph type="sldNum" sz="quarter" idx="16"/>
          </p:nvPr>
        </p:nvSpPr>
        <p:spPr/>
        <p:txBody>
          <a:bodyPr/>
          <a:lstStyle/>
          <a:p>
            <a:fld id="{D34DACC3-9742-4940-92E6-4CAB853A3218}" type="slidenum">
              <a:rPr lang="en-GB" noProof="0" smtClean="0"/>
              <a:pPr/>
              <a:t>‹#›</a:t>
            </a:fld>
            <a:endParaRPr lang="en-GB" noProof="0" dirty="0"/>
          </a:p>
        </p:txBody>
      </p:sp>
      <p:sp>
        <p:nvSpPr>
          <p:cNvPr id="3" name="Title 2"/>
          <p:cNvSpPr>
            <a:spLocks noGrp="1"/>
          </p:cNvSpPr>
          <p:nvPr>
            <p:ph type="title"/>
          </p:nvPr>
        </p:nvSpPr>
        <p:spPr/>
        <p:txBody>
          <a:bodyPr/>
          <a:lstStyle/>
          <a:p>
            <a:r>
              <a:rPr lang="en-US" noProof="0" smtClean="0"/>
              <a:t>Click to edit Master title style</a:t>
            </a:r>
            <a:endParaRPr lang="en-GB" noProof="0" dirty="0"/>
          </a:p>
        </p:txBody>
      </p:sp>
      <p:sp>
        <p:nvSpPr>
          <p:cNvPr id="2" name="Footer Placeholder 1"/>
          <p:cNvSpPr>
            <a:spLocks noGrp="1"/>
          </p:cNvSpPr>
          <p:nvPr>
            <p:ph type="ftr" sz="quarter" idx="18"/>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154160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40187"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half" idx="2"/>
          </p:nvPr>
        </p:nvSpPr>
        <p:spPr>
          <a:xfrm>
            <a:off x="4737100" y="1603375"/>
            <a:ext cx="4038599"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Date Placeholder 4"/>
          <p:cNvSpPr>
            <a:spLocks noGrp="1"/>
          </p:cNvSpPr>
          <p:nvPr>
            <p:ph type="dt" sz="half" idx="10"/>
          </p:nvPr>
        </p:nvSpPr>
        <p:spPr/>
        <p:txBody>
          <a:bodyPr/>
          <a:lstStyle/>
          <a:p>
            <a:fld id="{81735685-29DE-407B-BDC9-02FF69289527}" type="datetime3">
              <a:rPr lang="en-CA" noProof="0" smtClean="0"/>
              <a:t>7 July 2021</a:t>
            </a:fld>
            <a:endParaRPr lang="en-GB" noProof="0" dirty="0"/>
          </a:p>
        </p:txBody>
      </p:sp>
      <p:sp>
        <p:nvSpPr>
          <p:cNvPr id="7" name="Slide Number Placeholder 6"/>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6" name="Title 5"/>
          <p:cNvSpPr>
            <a:spLocks noGrp="1"/>
          </p:cNvSpPr>
          <p:nvPr>
            <p:ph type="title"/>
          </p:nvPr>
        </p:nvSpPr>
        <p:spPr/>
        <p:txBody>
          <a:bodyPr/>
          <a:lstStyle/>
          <a:p>
            <a:r>
              <a:rPr lang="en-US" noProof="0" smtClean="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 Subhea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40187"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half" idx="2"/>
          </p:nvPr>
        </p:nvSpPr>
        <p:spPr>
          <a:xfrm>
            <a:off x="4737100" y="1603375"/>
            <a:ext cx="4038599"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5" name="Date Placeholder 4"/>
          <p:cNvSpPr>
            <a:spLocks noGrp="1"/>
          </p:cNvSpPr>
          <p:nvPr>
            <p:ph type="dt" sz="half" idx="10"/>
          </p:nvPr>
        </p:nvSpPr>
        <p:spPr/>
        <p:txBody>
          <a:bodyPr/>
          <a:lstStyle/>
          <a:p>
            <a:fld id="{95EB64E8-2936-401D-8753-9E87D997E5DB}" type="datetime3">
              <a:rPr lang="en-CA" noProof="0" smtClean="0"/>
              <a:t>7 July 2021</a:t>
            </a:fld>
            <a:endParaRPr lang="en-GB" noProof="0" dirty="0"/>
          </a:p>
        </p:txBody>
      </p:sp>
      <p:sp>
        <p:nvSpPr>
          <p:cNvPr id="7" name="Slide Number Placeholder 6"/>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6" name="Title 5"/>
          <p:cNvSpPr>
            <a:spLocks noGrp="1"/>
          </p:cNvSpPr>
          <p:nvPr>
            <p:ph type="title"/>
          </p:nvPr>
        </p:nvSpPr>
        <p:spPr/>
        <p:txBody>
          <a:bodyPr/>
          <a:lstStyle/>
          <a:p>
            <a:r>
              <a:rPr lang="en-US" noProof="0" smtClean="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41014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7930E5-BFA9-44B2-82A1-B7F1C751E9B6}" type="datetime3">
              <a:rPr lang="en-CA" noProof="0" smtClean="0"/>
              <a:t>7 July 2021</a:t>
            </a:fld>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4" name="Title 3"/>
          <p:cNvSpPr>
            <a:spLocks noGrp="1"/>
          </p:cNvSpPr>
          <p:nvPr>
            <p:ph type="title"/>
          </p:nvPr>
        </p:nvSpPr>
        <p:spPr/>
        <p:txBody>
          <a:bodyPr/>
          <a:lstStyle/>
          <a:p>
            <a:r>
              <a:rPr lang="en-US" noProof="0" smtClean="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E7595A9-715E-463A-A046-9F2088ADFB2F}" type="datetime3">
              <a:rPr lang="en-CA" noProof="0" smtClean="0"/>
              <a:t>7 July 2021</a:t>
            </a:fld>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4" name="Title 3"/>
          <p:cNvSpPr>
            <a:spLocks noGrp="1"/>
          </p:cNvSpPr>
          <p:nvPr>
            <p:ph type="title"/>
          </p:nvPr>
        </p:nvSpPr>
        <p:spPr/>
        <p:txBody>
          <a:bodyPr/>
          <a:lstStyle/>
          <a:p>
            <a:r>
              <a:rPr lang="en-US" noProof="0" smtClean="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7"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67132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7729D-ED95-4A01-8037-C93457A37DB7}" type="datetime3">
              <a:rPr lang="en-CA" noProof="0" smtClean="0"/>
              <a:t>7 July 2021</a:t>
            </a:fld>
            <a:endParaRPr lang="en-GB" noProof="0" dirty="0"/>
          </a:p>
        </p:txBody>
      </p:sp>
      <p:sp>
        <p:nvSpPr>
          <p:cNvPr id="4" name="Slide Number Placeholder 3"/>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3" name="Footer Placeholder 2"/>
          <p:cNvSpPr>
            <a:spLocks noGrp="1"/>
          </p:cNvSpPr>
          <p:nvPr>
            <p:ph type="ftr" sz="quarter" idx="13"/>
          </p:nvPr>
        </p:nvSpPr>
        <p:spPr/>
        <p:txBody>
          <a:bodyPr/>
          <a:lstStyle/>
          <a:p>
            <a:r>
              <a:rPr lang="en-GB" noProof="0" dirty="0"/>
              <a:t>Footer or alternate date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1" y="6369944"/>
            <a:ext cx="9143999" cy="486460"/>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lvl="0" algn="ctr"/>
            <a:endParaRPr lang="en-GB" noProof="0" dirty="0"/>
          </a:p>
        </p:txBody>
      </p:sp>
      <p:sp>
        <p:nvSpPr>
          <p:cNvPr id="2" name="Title Placeholder 1"/>
          <p:cNvSpPr>
            <a:spLocks noGrp="1"/>
          </p:cNvSpPr>
          <p:nvPr>
            <p:ph type="title"/>
          </p:nvPr>
        </p:nvSpPr>
        <p:spPr>
          <a:xfrm>
            <a:off x="366713" y="340360"/>
            <a:ext cx="8408987" cy="396000"/>
          </a:xfrm>
          <a:prstGeom prst="rect">
            <a:avLst/>
          </a:prstGeom>
        </p:spPr>
        <p:txBody>
          <a:bodyPr vert="horz" wrap="square" lIns="0" tIns="0" rIns="0" bIns="0" rtlCol="0" anchor="t" anchorCtr="0">
            <a:noAutofit/>
          </a:bodyPr>
          <a:lstStyle/>
          <a:p>
            <a:r>
              <a:rPr lang="en-US" noProof="0" smtClean="0"/>
              <a:t>Click to edit Master title style</a:t>
            </a:r>
            <a:endParaRPr lang="en-GB" noProof="0" dirty="0"/>
          </a:p>
        </p:txBody>
      </p:sp>
      <p:sp>
        <p:nvSpPr>
          <p:cNvPr id="3" name="Text Placeholder 2"/>
          <p:cNvSpPr>
            <a:spLocks noGrp="1"/>
          </p:cNvSpPr>
          <p:nvPr>
            <p:ph type="body" idx="1"/>
          </p:nvPr>
        </p:nvSpPr>
        <p:spPr bwMode="gray">
          <a:xfrm>
            <a:off x="366713" y="1603375"/>
            <a:ext cx="8408987" cy="4572000"/>
          </a:xfrm>
          <a:prstGeom prst="rect">
            <a:avLst/>
          </a:prstGeom>
        </p:spPr>
        <p:txBody>
          <a:bodyPr vert="horz" wrap="square"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6" name="Slide Number Placeholder 5"/>
          <p:cNvSpPr>
            <a:spLocks noGrp="1"/>
          </p:cNvSpPr>
          <p:nvPr>
            <p:ph type="sldNum" sz="quarter" idx="4"/>
          </p:nvPr>
        </p:nvSpPr>
        <p:spPr bwMode="gray">
          <a:xfrm>
            <a:off x="7494482" y="6537600"/>
            <a:ext cx="144000" cy="144000"/>
          </a:xfrm>
          <a:prstGeom prst="rect">
            <a:avLst/>
          </a:prstGeom>
        </p:spPr>
        <p:txBody>
          <a:bodyPr vert="horz" wrap="none" lIns="0" tIns="0" rIns="0" bIns="0" rtlCol="0" anchor="ctr">
            <a:noAutofit/>
          </a:bodyPr>
          <a:lstStyle>
            <a:lvl1pPr algn="r">
              <a:defRPr sz="900" b="1">
                <a:solidFill>
                  <a:schemeClr val="tx1"/>
                </a:solidFill>
                <a:latin typeface="+mn-lt"/>
                <a:cs typeface="Arial" pitchFamily="34" charset="0"/>
              </a:defRPr>
            </a:lvl1pPr>
          </a:lstStyle>
          <a:p>
            <a:fld id="{D34DACC3-9742-4940-92E6-4CAB853A3218}" type="slidenum">
              <a:rPr lang="en-GB" noProof="0" smtClean="0"/>
              <a:pPr/>
              <a:t>‹#›</a:t>
            </a:fld>
            <a:endParaRPr lang="en-GB" noProof="0" dirty="0"/>
          </a:p>
        </p:txBody>
      </p:sp>
      <p:sp>
        <p:nvSpPr>
          <p:cNvPr id="4" name="Date Placeholder 3"/>
          <p:cNvSpPr>
            <a:spLocks noGrp="1"/>
          </p:cNvSpPr>
          <p:nvPr>
            <p:ph type="dt" sz="half" idx="2"/>
          </p:nvPr>
        </p:nvSpPr>
        <p:spPr bwMode="gray">
          <a:xfrm>
            <a:off x="366713" y="6539162"/>
            <a:ext cx="2160000" cy="144000"/>
          </a:xfrm>
          <a:prstGeom prst="rect">
            <a:avLst/>
          </a:prstGeom>
        </p:spPr>
        <p:txBody>
          <a:bodyPr vert="horz" wrap="square" lIns="0" tIns="0" rIns="0" bIns="0" rtlCol="0" anchor="ctr">
            <a:noAutofit/>
          </a:bodyPr>
          <a:lstStyle>
            <a:lvl1pPr algn="l">
              <a:defRPr sz="900" b="0">
                <a:solidFill>
                  <a:schemeClr val="tx1"/>
                </a:solidFill>
                <a:latin typeface="+mn-lt"/>
                <a:cs typeface="Arial" pitchFamily="34" charset="0"/>
              </a:defRPr>
            </a:lvl1pPr>
          </a:lstStyle>
          <a:p>
            <a:fld id="{5802AB24-EFF2-4E38-8D10-85FBA61577C7}" type="datetime3">
              <a:rPr lang="en-CA" noProof="0" smtClean="0"/>
              <a:t>7 July 2021</a:t>
            </a:fld>
            <a:endParaRPr lang="en-GB" noProof="0" dirty="0"/>
          </a:p>
        </p:txBody>
      </p:sp>
      <p:pic>
        <p:nvPicPr>
          <p:cNvPr id="5" name="Picture 4"/>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7782482" y="6507853"/>
            <a:ext cx="1104343" cy="212034"/>
          </a:xfrm>
          <a:prstGeom prst="rect">
            <a:avLst/>
          </a:prstGeom>
        </p:spPr>
      </p:pic>
      <p:sp>
        <p:nvSpPr>
          <p:cNvPr id="7" name="Footer Placeholder 6"/>
          <p:cNvSpPr>
            <a:spLocks noGrp="1"/>
          </p:cNvSpPr>
          <p:nvPr>
            <p:ph type="ftr" sz="quarter" idx="3"/>
          </p:nvPr>
        </p:nvSpPr>
        <p:spPr>
          <a:xfrm>
            <a:off x="4737100" y="6538126"/>
            <a:ext cx="2160000" cy="144000"/>
          </a:xfrm>
          <a:prstGeom prst="rect">
            <a:avLst/>
          </a:prstGeom>
        </p:spPr>
        <p:txBody>
          <a:bodyPr vert="horz" wrap="square" lIns="0" tIns="0" rIns="0" bIns="0" rtlCol="0" anchor="ctr">
            <a:noAutofit/>
          </a:bodyPr>
          <a:lstStyle>
            <a:lvl1pPr>
              <a:defRPr lang="en-US" sz="900" b="0" dirty="0">
                <a:cs typeface="Arial" pitchFamily="34" charset="0"/>
              </a:defRPr>
            </a:lvl1pPr>
          </a:lstStyle>
          <a:p>
            <a:r>
              <a:rPr lang="en-GB" noProof="0" dirty="0"/>
              <a:t>Footer or alternate date</a:t>
            </a:r>
          </a:p>
        </p:txBody>
      </p:sp>
    </p:spTree>
  </p:cSld>
  <p:clrMap bg1="lt1" tx1="dk1" bg2="lt2" tx2="dk2" accent1="accent1" accent2="accent2" accent3="accent3" accent4="accent4" accent5="accent5" accent6="accent6" hlink="hlink" folHlink="folHlink"/>
  <p:sldLayoutIdLst>
    <p:sldLayoutId id="2147483773" r:id="rId1"/>
    <p:sldLayoutId id="2147483775" r:id="rId2"/>
    <p:sldLayoutId id="2147483650" r:id="rId3"/>
    <p:sldLayoutId id="2147483788" r:id="rId4"/>
    <p:sldLayoutId id="2147483652" r:id="rId5"/>
    <p:sldLayoutId id="2147483789" r:id="rId6"/>
    <p:sldLayoutId id="2147483654" r:id="rId7"/>
    <p:sldLayoutId id="2147483790" r:id="rId8"/>
    <p:sldLayoutId id="2147483655" r:id="rId9"/>
    <p:sldLayoutId id="2147483784" r:id="rId10"/>
    <p:sldLayoutId id="2147483787" r:id="rId11"/>
    <p:sldLayoutId id="2147483772" r:id="rId12"/>
    <p:sldLayoutId id="2147483660" r:id="rId13"/>
    <p:sldLayoutId id="2147483769" r:id="rId14"/>
    <p:sldLayoutId id="2147483782" r:id="rId15"/>
    <p:sldLayoutId id="2147483783" r:id="rId16"/>
    <p:sldLayoutId id="2147483792" r:id="rId17"/>
    <p:sldLayoutId id="2147483785" r:id="rId18"/>
    <p:sldLayoutId id="2147483786" r:id="rId19"/>
    <p:sldLayoutId id="2147483791" r:id="rId20"/>
  </p:sldLayoutIdLst>
  <p:hf hdr="0" ftr="0"/>
  <p:txStyles>
    <p:titleStyle>
      <a:lvl1pPr algn="l" defTabSz="457200" rtl="0" eaLnBrk="1" latinLnBrk="0" hangingPunct="1">
        <a:spcBef>
          <a:spcPct val="0"/>
        </a:spcBef>
        <a:buNone/>
        <a:defRPr sz="2600" b="1" kern="1200">
          <a:solidFill>
            <a:schemeClr val="tx2"/>
          </a:solidFill>
          <a:latin typeface="+mj-lt"/>
          <a:ea typeface="+mj-ea"/>
          <a:cs typeface="Arial" pitchFamily="34" charset="0"/>
        </a:defRPr>
      </a:lvl1pPr>
    </p:titleStyle>
    <p:bodyStyle>
      <a:lvl1pPr marL="182880" indent="-182880" algn="l" defTabSz="457200" rtl="0" eaLnBrk="1" latinLnBrk="0" hangingPunct="1">
        <a:spcBef>
          <a:spcPts val="1000"/>
        </a:spcBef>
        <a:buClr>
          <a:schemeClr val="tx2"/>
        </a:buClr>
        <a:buFont typeface="Arial"/>
        <a:buChar char="•"/>
        <a:defRPr sz="2000" kern="1200">
          <a:solidFill>
            <a:schemeClr val="tx1"/>
          </a:solidFill>
          <a:latin typeface="+mn-lt"/>
          <a:ea typeface="+mn-ea"/>
          <a:cs typeface="Arial" pitchFamily="34" charset="0"/>
        </a:defRPr>
      </a:lvl1pPr>
      <a:lvl2pPr marL="365760" indent="-183600" algn="l" defTabSz="457200" rtl="0" eaLnBrk="1" latinLnBrk="0" hangingPunct="1">
        <a:spcBef>
          <a:spcPts val="600"/>
        </a:spcBef>
        <a:buClr>
          <a:srgbClr val="565A5C"/>
        </a:buClr>
        <a:buFont typeface="Arial" pitchFamily="34" charset="0"/>
        <a:buChar char="•"/>
        <a:defRPr sz="1800" kern="1200">
          <a:solidFill>
            <a:schemeClr val="tx1"/>
          </a:solidFill>
          <a:latin typeface="+mn-lt"/>
          <a:ea typeface="+mn-ea"/>
          <a:cs typeface="Arial" pitchFamily="34" charset="0"/>
        </a:defRPr>
      </a:lvl2pPr>
      <a:lvl3pPr marL="550800" indent="-182880" algn="l" defTabSz="457200" rtl="0" eaLnBrk="1" latinLnBrk="0" hangingPunct="1">
        <a:spcBef>
          <a:spcPts val="400"/>
        </a:spcBef>
        <a:buClr>
          <a:schemeClr val="tx1"/>
        </a:buClr>
        <a:buFont typeface="Arial" pitchFamily="34" charset="0"/>
        <a:buChar char="•"/>
        <a:defRPr sz="1400" kern="1200">
          <a:solidFill>
            <a:schemeClr val="tx1"/>
          </a:solidFill>
          <a:latin typeface="+mn-lt"/>
          <a:ea typeface="+mn-ea"/>
          <a:cs typeface="Arial" pitchFamily="34" charset="0"/>
        </a:defRPr>
      </a:lvl3pPr>
      <a:lvl4pPr marL="734400" indent="-182880" algn="l" defTabSz="457200" rtl="0" eaLnBrk="1" latinLnBrk="0" hangingPunct="1">
        <a:spcBef>
          <a:spcPts val="300"/>
        </a:spcBef>
        <a:buClr>
          <a:schemeClr val="tx1"/>
        </a:buClr>
        <a:buFont typeface="Arial" pitchFamily="34" charset="0"/>
        <a:buChar char="•"/>
        <a:defRPr sz="1200" kern="1200">
          <a:solidFill>
            <a:schemeClr val="tx1"/>
          </a:solidFill>
          <a:latin typeface="+mn-lt"/>
          <a:ea typeface="+mn-ea"/>
          <a:cs typeface="Arial" pitchFamily="34" charset="0"/>
        </a:defRPr>
      </a:lvl4pPr>
      <a:lvl5pPr marL="918000" indent="-182880" algn="l" defTabSz="457200" rtl="0" eaLnBrk="1" latinLnBrk="0" hangingPunct="1">
        <a:spcBef>
          <a:spcPts val="300"/>
        </a:spcBef>
        <a:buClr>
          <a:schemeClr val="tx1"/>
        </a:buClr>
        <a:buFont typeface="Arial" pitchFamily="34" charset="0"/>
        <a:buChar char="•"/>
        <a:defRPr sz="1100" kern="1200">
          <a:solidFill>
            <a:schemeClr val="tx1"/>
          </a:solidFill>
          <a:latin typeface="+mn-lt"/>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713" y="1624032"/>
            <a:ext cx="6876200" cy="1107996"/>
          </a:xfrm>
        </p:spPr>
        <p:txBody>
          <a:bodyPr/>
          <a:lstStyle/>
          <a:p>
            <a:r>
              <a:rPr lang="en-CA" dirty="0" smtClean="0"/>
              <a:t>ESG Financing</a:t>
            </a:r>
            <a:br>
              <a:rPr lang="en-CA" dirty="0" smtClean="0"/>
            </a:br>
            <a:endParaRPr lang="en-CA" dirty="0"/>
          </a:p>
        </p:txBody>
      </p:sp>
      <p:sp>
        <p:nvSpPr>
          <p:cNvPr id="9" name="Subtitle 8"/>
          <p:cNvSpPr>
            <a:spLocks noGrp="1"/>
          </p:cNvSpPr>
          <p:nvPr>
            <p:ph type="subTitle" idx="1"/>
          </p:nvPr>
        </p:nvSpPr>
        <p:spPr>
          <a:xfrm>
            <a:off x="366713" y="2788920"/>
            <a:ext cx="6876200" cy="619298"/>
          </a:xfrm>
        </p:spPr>
        <p:txBody>
          <a:bodyPr/>
          <a:lstStyle/>
          <a:p>
            <a:r>
              <a:rPr lang="en-CA" dirty="0"/>
              <a:t>Sustainability-Linked Bonds</a:t>
            </a:r>
          </a:p>
        </p:txBody>
      </p:sp>
      <p:sp>
        <p:nvSpPr>
          <p:cNvPr id="3" name="Date Placeholder 2"/>
          <p:cNvSpPr>
            <a:spLocks noGrp="1"/>
          </p:cNvSpPr>
          <p:nvPr>
            <p:ph type="dt" sz="half" idx="10"/>
          </p:nvPr>
        </p:nvSpPr>
        <p:spPr/>
        <p:txBody>
          <a:bodyPr/>
          <a:lstStyle/>
          <a:p>
            <a:r>
              <a:rPr lang="en-GB" dirty="0" smtClean="0"/>
              <a:t>July 5</a:t>
            </a:r>
            <a:r>
              <a:rPr lang="en-GB" noProof="0" dirty="0" smtClean="0"/>
              <a:t>, 2021</a:t>
            </a:r>
          </a:p>
          <a:p>
            <a:endParaRPr lang="en-GB" dirty="0"/>
          </a:p>
          <a:p>
            <a:endParaRPr lang="en-GB" noProof="0" dirty="0" smtClean="0"/>
          </a:p>
          <a:p>
            <a:r>
              <a:rPr lang="en-GB" sz="2000" dirty="0" smtClean="0"/>
              <a:t>Bill Gilliland</a:t>
            </a:r>
          </a:p>
          <a:p>
            <a:r>
              <a:rPr lang="en-GB" sz="2000" noProof="0" dirty="0" smtClean="0"/>
              <a:t>Partner</a:t>
            </a:r>
            <a:endParaRPr lang="en-GB" sz="2000" noProof="0" dirty="0"/>
          </a:p>
        </p:txBody>
      </p:sp>
      <p:sp>
        <p:nvSpPr>
          <p:cNvPr id="4" name="Slide Number Placeholder 3"/>
          <p:cNvSpPr>
            <a:spLocks noGrp="1"/>
          </p:cNvSpPr>
          <p:nvPr>
            <p:ph type="sldNum" sz="quarter" idx="13"/>
          </p:nvPr>
        </p:nvSpPr>
        <p:spPr/>
        <p:txBody>
          <a:bodyPr/>
          <a:lstStyle/>
          <a:p>
            <a:fld id="{D34DACC3-9742-4940-92E6-4CAB853A3218}" type="slidenum">
              <a:rPr lang="en-GB" smtClean="0"/>
              <a:pPr/>
              <a:t>1</a:t>
            </a:fld>
            <a:endParaRPr lang="en-GB" dirty="0"/>
          </a:p>
        </p:txBody>
      </p:sp>
    </p:spTree>
    <p:extLst>
      <p:ext uri="{BB962C8B-B14F-4D97-AF65-F5344CB8AC3E}">
        <p14:creationId xmlns:p14="http://schemas.microsoft.com/office/powerpoint/2010/main" val="2250830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nSpc>
                <a:spcPct val="150000"/>
              </a:lnSpc>
            </a:pPr>
            <a:r>
              <a:rPr lang="en-CA" dirty="0"/>
              <a:t>Five core components</a:t>
            </a:r>
            <a:endParaRPr lang="en-US" dirty="0"/>
          </a:p>
          <a:p>
            <a:pPr lvl="1">
              <a:lnSpc>
                <a:spcPct val="150000"/>
              </a:lnSpc>
              <a:buFont typeface="Courier New" panose="02070309020205020404" pitchFamily="49" charset="0"/>
              <a:buChar char="o"/>
            </a:pPr>
            <a:r>
              <a:rPr lang="en-CA" dirty="0"/>
              <a:t>Selection of Key Performance Indicators (KPIs)</a:t>
            </a:r>
            <a:endParaRPr lang="en-US" dirty="0"/>
          </a:p>
          <a:p>
            <a:pPr lvl="1">
              <a:lnSpc>
                <a:spcPct val="150000"/>
              </a:lnSpc>
              <a:buFont typeface="Courier New" panose="02070309020205020404" pitchFamily="49" charset="0"/>
              <a:buChar char="o"/>
            </a:pPr>
            <a:r>
              <a:rPr lang="en-CA" dirty="0"/>
              <a:t>Calibration of Sustainability Performance Targets (SPTs)</a:t>
            </a:r>
            <a:endParaRPr lang="en-US" dirty="0"/>
          </a:p>
          <a:p>
            <a:pPr lvl="1">
              <a:lnSpc>
                <a:spcPct val="150000"/>
              </a:lnSpc>
              <a:buFont typeface="Courier New" panose="02070309020205020404" pitchFamily="49" charset="0"/>
              <a:buChar char="o"/>
            </a:pPr>
            <a:r>
              <a:rPr lang="en-CA" dirty="0"/>
              <a:t>Bond Characteristics</a:t>
            </a:r>
            <a:endParaRPr lang="en-US" dirty="0"/>
          </a:p>
          <a:p>
            <a:pPr lvl="1">
              <a:lnSpc>
                <a:spcPct val="150000"/>
              </a:lnSpc>
              <a:buFont typeface="Courier New" panose="02070309020205020404" pitchFamily="49" charset="0"/>
              <a:buChar char="o"/>
            </a:pPr>
            <a:r>
              <a:rPr lang="en-CA" dirty="0"/>
              <a:t>Reporting</a:t>
            </a:r>
            <a:endParaRPr lang="en-US" dirty="0"/>
          </a:p>
          <a:p>
            <a:pPr lvl="1">
              <a:lnSpc>
                <a:spcPct val="150000"/>
              </a:lnSpc>
              <a:buFont typeface="Courier New" panose="02070309020205020404" pitchFamily="49" charset="0"/>
              <a:buChar char="o"/>
            </a:pPr>
            <a:r>
              <a:rPr lang="en-CA" dirty="0"/>
              <a:t>Verification</a:t>
            </a:r>
            <a:endParaRPr lang="en-US" dirty="0"/>
          </a:p>
          <a:p>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10</a:t>
            </a:fld>
            <a:endParaRPr lang="en-GB" noProof="0" dirty="0"/>
          </a:p>
        </p:txBody>
      </p:sp>
      <p:sp>
        <p:nvSpPr>
          <p:cNvPr id="5" name="Title 4"/>
          <p:cNvSpPr>
            <a:spLocks noGrp="1"/>
          </p:cNvSpPr>
          <p:nvPr>
            <p:ph type="title"/>
          </p:nvPr>
        </p:nvSpPr>
        <p:spPr/>
        <p:txBody>
          <a:bodyPr/>
          <a:lstStyle/>
          <a:p>
            <a:r>
              <a:rPr lang="en-CA" dirty="0" smtClean="0"/>
              <a:t>Sustainability-Linked </a:t>
            </a:r>
            <a:r>
              <a:rPr lang="en-CA" dirty="0"/>
              <a:t>Bond </a:t>
            </a:r>
            <a:r>
              <a:rPr lang="en-CA" dirty="0" smtClean="0"/>
              <a:t>Principles (SLBP)</a:t>
            </a:r>
            <a:r>
              <a:rPr lang="en-US" dirty="0"/>
              <a:t/>
            </a:r>
            <a:br>
              <a:rPr lang="en-US" dirty="0"/>
            </a:br>
            <a:endParaRPr lang="en-US" dirty="0"/>
          </a:p>
        </p:txBody>
      </p:sp>
    </p:spTree>
    <p:extLst>
      <p:ext uri="{BB962C8B-B14F-4D97-AF65-F5344CB8AC3E}">
        <p14:creationId xmlns:p14="http://schemas.microsoft.com/office/powerpoint/2010/main" val="3559685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3" y="1228436"/>
            <a:ext cx="8408987" cy="4943764"/>
          </a:xfrm>
        </p:spPr>
        <p:txBody>
          <a:bodyPr/>
          <a:lstStyle/>
          <a:p>
            <a:pPr marL="0" indent="0">
              <a:buNone/>
            </a:pPr>
            <a:r>
              <a:rPr lang="en-CA" dirty="0"/>
              <a:t>The KPIs should be:</a:t>
            </a:r>
            <a:endParaRPr lang="en-US" dirty="0"/>
          </a:p>
          <a:p>
            <a:pPr lvl="2">
              <a:buFont typeface="Courier New" panose="02070309020205020404" pitchFamily="49" charset="0"/>
              <a:buChar char="o"/>
            </a:pPr>
            <a:r>
              <a:rPr lang="en-CA" sz="1800" dirty="0"/>
              <a:t>relevant, </a:t>
            </a:r>
            <a:r>
              <a:rPr lang="en-CA" sz="1800" b="1" dirty="0"/>
              <a:t>core and material </a:t>
            </a:r>
            <a:r>
              <a:rPr lang="en-CA" sz="1800" dirty="0"/>
              <a:t>to the issuer's overall business, and of high strategic significance to the issuer's current and/ or future operations;</a:t>
            </a:r>
            <a:endParaRPr lang="en-US" sz="1800" dirty="0"/>
          </a:p>
          <a:p>
            <a:pPr lvl="2">
              <a:buFont typeface="Courier New" panose="02070309020205020404" pitchFamily="49" charset="0"/>
              <a:buChar char="o"/>
            </a:pPr>
            <a:r>
              <a:rPr lang="en-CA" sz="1800" dirty="0"/>
              <a:t>measurable or </a:t>
            </a:r>
            <a:r>
              <a:rPr lang="en-CA" sz="1800" b="1" dirty="0"/>
              <a:t>quantifiable</a:t>
            </a:r>
            <a:r>
              <a:rPr lang="en-CA" sz="1800" dirty="0"/>
              <a:t> on a consistent methodological basis;</a:t>
            </a:r>
            <a:endParaRPr lang="en-US" sz="1800" dirty="0"/>
          </a:p>
          <a:p>
            <a:pPr lvl="2">
              <a:buFont typeface="Courier New" panose="02070309020205020404" pitchFamily="49" charset="0"/>
              <a:buChar char="o"/>
            </a:pPr>
            <a:r>
              <a:rPr lang="en-CA" sz="1800" dirty="0"/>
              <a:t>externally </a:t>
            </a:r>
            <a:r>
              <a:rPr lang="en-CA" sz="1800" b="1" dirty="0"/>
              <a:t>verifiable</a:t>
            </a:r>
            <a:r>
              <a:rPr lang="en-CA" sz="1800" dirty="0"/>
              <a:t>; and</a:t>
            </a:r>
            <a:endParaRPr lang="en-US" sz="1800" dirty="0"/>
          </a:p>
          <a:p>
            <a:pPr lvl="2">
              <a:buFont typeface="Courier New" panose="02070309020205020404" pitchFamily="49" charset="0"/>
              <a:buChar char="o"/>
            </a:pPr>
            <a:r>
              <a:rPr lang="en-CA" sz="1800" dirty="0"/>
              <a:t>able to be benchmarked, i.e. as much as possible using an external reference or definitions to facilitate the assessment of the SPT's level of ambition</a:t>
            </a:r>
            <a:r>
              <a:rPr lang="en-CA" sz="1800" dirty="0" smtClean="0"/>
              <a:t>.</a:t>
            </a:r>
            <a:endParaRPr lang="en-US" sz="1800" dirty="0"/>
          </a:p>
          <a:p>
            <a:pPr marL="0" indent="0">
              <a:buNone/>
            </a:pPr>
            <a:r>
              <a:rPr lang="en-CA" dirty="0"/>
              <a:t>Issuers are encouraged, when possible, to select KPI(s) that they have already included in their previous annual reports, sustainability reports or other non-financial reporting disclosures to allow investors to evaluate historical performance of the KPIs selected. In situations where the KPIs have not been previously disclosed, issuers should, to the extent possible, provide historical externally verified KPI values covering at least the previous 3 years. </a:t>
            </a:r>
            <a:endParaRPr lang="en-US" dirty="0"/>
          </a:p>
          <a:p>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11</a:t>
            </a:fld>
            <a:endParaRPr lang="en-GB" noProof="0" dirty="0"/>
          </a:p>
        </p:txBody>
      </p:sp>
      <p:sp>
        <p:nvSpPr>
          <p:cNvPr id="5" name="Title 4"/>
          <p:cNvSpPr>
            <a:spLocks noGrp="1"/>
          </p:cNvSpPr>
          <p:nvPr>
            <p:ph type="title"/>
          </p:nvPr>
        </p:nvSpPr>
        <p:spPr/>
        <p:txBody>
          <a:bodyPr/>
          <a:lstStyle/>
          <a:p>
            <a:r>
              <a:rPr lang="en-CA" dirty="0"/>
              <a:t>SLBP - Key Performance Indicators (KPIs)</a:t>
            </a:r>
            <a:r>
              <a:rPr lang="en-US" dirty="0"/>
              <a:t/>
            </a:r>
            <a:br>
              <a:rPr lang="en-US" dirty="0"/>
            </a:br>
            <a:endParaRPr lang="en-US" dirty="0"/>
          </a:p>
        </p:txBody>
      </p:sp>
    </p:spTree>
    <p:extLst>
      <p:ext uri="{BB962C8B-B14F-4D97-AF65-F5344CB8AC3E}">
        <p14:creationId xmlns:p14="http://schemas.microsoft.com/office/powerpoint/2010/main" val="453933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0" indent="0">
              <a:buNone/>
            </a:pPr>
            <a:r>
              <a:rPr lang="en-CA" dirty="0"/>
              <a:t>SPTs should be </a:t>
            </a:r>
            <a:r>
              <a:rPr lang="en-CA" b="1" dirty="0"/>
              <a:t>ambitious</a:t>
            </a:r>
            <a:r>
              <a:rPr lang="en-CA" dirty="0"/>
              <a:t>, i.e.:</a:t>
            </a:r>
            <a:endParaRPr lang="en-US" dirty="0"/>
          </a:p>
          <a:p>
            <a:pPr lvl="0">
              <a:lnSpc>
                <a:spcPct val="150000"/>
              </a:lnSpc>
              <a:buFont typeface="Courier New" panose="02070309020205020404" pitchFamily="49" charset="0"/>
              <a:buChar char="o"/>
            </a:pPr>
            <a:r>
              <a:rPr lang="en-CA" sz="1800" dirty="0"/>
              <a:t>represent a material improvement in the respective KPIs and be </a:t>
            </a:r>
            <a:r>
              <a:rPr lang="en-CA" sz="1800" b="1" dirty="0"/>
              <a:t>beyond a "Business as Usual"</a:t>
            </a:r>
            <a:r>
              <a:rPr lang="en-CA" sz="1800" dirty="0"/>
              <a:t> trajectory;</a:t>
            </a:r>
            <a:endParaRPr lang="en-US" sz="1800" dirty="0"/>
          </a:p>
          <a:p>
            <a:pPr lvl="0">
              <a:lnSpc>
                <a:spcPct val="150000"/>
              </a:lnSpc>
              <a:buFont typeface="Courier New" panose="02070309020205020404" pitchFamily="49" charset="0"/>
              <a:buChar char="o"/>
            </a:pPr>
            <a:r>
              <a:rPr lang="en-CA" sz="1800" dirty="0"/>
              <a:t>where possible be compared to a benchmark or an external reference;</a:t>
            </a:r>
            <a:endParaRPr lang="en-US" sz="1800" dirty="0"/>
          </a:p>
          <a:p>
            <a:pPr lvl="0">
              <a:lnSpc>
                <a:spcPct val="150000"/>
              </a:lnSpc>
              <a:buFont typeface="Courier New" panose="02070309020205020404" pitchFamily="49" charset="0"/>
              <a:buChar char="o"/>
            </a:pPr>
            <a:r>
              <a:rPr lang="en-CA" sz="1800" dirty="0"/>
              <a:t>be consistent with the issuers' overall strategic sustainability / ESG strategy; and</a:t>
            </a:r>
            <a:endParaRPr lang="en-US" sz="1800" dirty="0"/>
          </a:p>
          <a:p>
            <a:pPr lvl="0">
              <a:lnSpc>
                <a:spcPct val="150000"/>
              </a:lnSpc>
              <a:buFont typeface="Courier New" panose="02070309020205020404" pitchFamily="49" charset="0"/>
              <a:buChar char="o"/>
            </a:pPr>
            <a:r>
              <a:rPr lang="en-CA" sz="1800" dirty="0"/>
              <a:t>be determined on a predefined timeline, set before (or concurrently with) the issuance of the bond.</a:t>
            </a:r>
            <a:endParaRPr lang="en-US" sz="1800" dirty="0"/>
          </a:p>
          <a:p>
            <a:pPr marL="0" indent="0">
              <a:buNone/>
            </a:pPr>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12</a:t>
            </a:fld>
            <a:endParaRPr lang="en-GB" noProof="0" dirty="0"/>
          </a:p>
        </p:txBody>
      </p:sp>
      <p:sp>
        <p:nvSpPr>
          <p:cNvPr id="5" name="Title 4"/>
          <p:cNvSpPr>
            <a:spLocks noGrp="1"/>
          </p:cNvSpPr>
          <p:nvPr>
            <p:ph type="title"/>
          </p:nvPr>
        </p:nvSpPr>
        <p:spPr/>
        <p:txBody>
          <a:bodyPr/>
          <a:lstStyle/>
          <a:p>
            <a:r>
              <a:rPr lang="en-CA" dirty="0"/>
              <a:t>SLBP - Sustainability Performance Targets (SPTs)</a:t>
            </a:r>
            <a:r>
              <a:rPr lang="en-US" dirty="0"/>
              <a:t/>
            </a:r>
            <a:br>
              <a:rPr lang="en-US" dirty="0"/>
            </a:br>
            <a:endParaRPr lang="en-US" dirty="0"/>
          </a:p>
        </p:txBody>
      </p:sp>
    </p:spTree>
    <p:extLst>
      <p:ext uri="{BB962C8B-B14F-4D97-AF65-F5344CB8AC3E}">
        <p14:creationId xmlns:p14="http://schemas.microsoft.com/office/powerpoint/2010/main" val="1884684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0" indent="0">
              <a:buNone/>
            </a:pPr>
            <a:r>
              <a:rPr lang="en-CA" dirty="0"/>
              <a:t>The target setting exercise should be based on a combination of benchmarking approaches:</a:t>
            </a:r>
            <a:endParaRPr lang="en-US" dirty="0"/>
          </a:p>
          <a:p>
            <a:pPr lvl="0">
              <a:buFont typeface="Courier New" panose="02070309020205020404" pitchFamily="49" charset="0"/>
              <a:buChar char="o"/>
            </a:pPr>
            <a:r>
              <a:rPr lang="en-CA" sz="1800" b="1" dirty="0"/>
              <a:t>main focus</a:t>
            </a:r>
            <a:r>
              <a:rPr lang="en-CA" sz="1800" dirty="0"/>
              <a:t> - the issuer's own performance over time for which a minimum of 3 years, where feasible, of measurement track record on the selected KPI(s) is recommended and when possible forward-looking guidance on the KPI, and</a:t>
            </a:r>
            <a:endParaRPr lang="en-US" sz="1800" dirty="0"/>
          </a:p>
          <a:p>
            <a:pPr lvl="0">
              <a:buFont typeface="Courier New" panose="02070309020205020404" pitchFamily="49" charset="0"/>
              <a:buChar char="o"/>
            </a:pPr>
            <a:r>
              <a:rPr lang="en-CA" sz="1800" dirty="0"/>
              <a:t>the issuers' peers, i.e. the SPT's relative positioning versus its peers' where available (average performance, best-in-class performance) and comparable, or versus current industry or sector standards, and/or</a:t>
            </a:r>
            <a:endParaRPr lang="en-US" sz="1800" dirty="0"/>
          </a:p>
          <a:p>
            <a:pPr lvl="0">
              <a:buFont typeface="Courier New" panose="02070309020205020404" pitchFamily="49" charset="0"/>
              <a:buChar char="o"/>
            </a:pPr>
            <a:r>
              <a:rPr lang="en-CA" sz="1800" dirty="0"/>
              <a:t>reference to the science, i.e., systematic reference to science-based scenarios, or absolute levels (e.g. carbon budgets), or to official country/regional/international targets (Paris Agreement on Climate Change and net zero goals, Sustainable Development Goals (SDGs), etc.) or to recognised Best-Available-Technologies or other proxies to determine relevant targets across environmental and social themes.</a:t>
            </a:r>
            <a:endParaRPr lang="en-US" sz="1800" dirty="0"/>
          </a:p>
          <a:p>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13</a:t>
            </a:fld>
            <a:endParaRPr lang="en-GB" noProof="0" dirty="0"/>
          </a:p>
        </p:txBody>
      </p:sp>
      <p:sp>
        <p:nvSpPr>
          <p:cNvPr id="5" name="Title 4"/>
          <p:cNvSpPr>
            <a:spLocks noGrp="1"/>
          </p:cNvSpPr>
          <p:nvPr>
            <p:ph type="title"/>
          </p:nvPr>
        </p:nvSpPr>
        <p:spPr/>
        <p:txBody>
          <a:bodyPr/>
          <a:lstStyle/>
          <a:p>
            <a:r>
              <a:rPr lang="en-CA" dirty="0"/>
              <a:t>SLBP – Sustainability Performance Targets (SPTs)</a:t>
            </a:r>
            <a:r>
              <a:rPr lang="en-US" dirty="0"/>
              <a:t/>
            </a:r>
            <a:br>
              <a:rPr lang="en-US" dirty="0"/>
            </a:br>
            <a:endParaRPr lang="en-US" dirty="0"/>
          </a:p>
        </p:txBody>
      </p:sp>
    </p:spTree>
    <p:extLst>
      <p:ext uri="{BB962C8B-B14F-4D97-AF65-F5344CB8AC3E}">
        <p14:creationId xmlns:p14="http://schemas.microsoft.com/office/powerpoint/2010/main" val="142983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0" indent="0">
              <a:lnSpc>
                <a:spcPct val="150000"/>
              </a:lnSpc>
              <a:buNone/>
            </a:pPr>
            <a:r>
              <a:rPr lang="en-CA" dirty="0"/>
              <a:t>T</a:t>
            </a:r>
            <a:r>
              <a:rPr lang="en-CA" dirty="0" smtClean="0"/>
              <a:t>he </a:t>
            </a:r>
            <a:r>
              <a:rPr lang="en-CA" dirty="0"/>
              <a:t>cornerstone of a SLB is that the bond's financial and/or structural characteristics can vary depending on whether the selected KPI(s) reach (or not) the predefined SPT(s), i.e. the SLB will need to include </a:t>
            </a:r>
            <a:r>
              <a:rPr lang="en-CA" b="1" dirty="0"/>
              <a:t>a financial and/or structural impact involving trigger event(s</a:t>
            </a:r>
            <a:r>
              <a:rPr lang="en-CA" b="1" dirty="0" smtClean="0"/>
              <a:t>).</a:t>
            </a:r>
            <a:endParaRPr lang="en-US" b="1" dirty="0"/>
          </a:p>
          <a:p>
            <a:pPr lvl="1">
              <a:lnSpc>
                <a:spcPct val="150000"/>
              </a:lnSpc>
              <a:buFont typeface="Courier New" panose="02070309020205020404" pitchFamily="49" charset="0"/>
              <a:buChar char="o"/>
            </a:pPr>
            <a:r>
              <a:rPr lang="en-CA" dirty="0"/>
              <a:t>Coupon is most common</a:t>
            </a:r>
            <a:endParaRPr lang="en-US" dirty="0"/>
          </a:p>
          <a:p>
            <a:pPr lvl="1">
              <a:lnSpc>
                <a:spcPct val="150000"/>
              </a:lnSpc>
              <a:buFont typeface="Courier New" panose="02070309020205020404" pitchFamily="49" charset="0"/>
              <a:buChar char="o"/>
            </a:pPr>
            <a:r>
              <a:rPr lang="en-CA" dirty="0"/>
              <a:t>Could involve other structural aspects</a:t>
            </a:r>
            <a:endParaRPr lang="en-US" dirty="0"/>
          </a:p>
          <a:p>
            <a:pPr marL="182160" lvl="1" indent="0">
              <a:buNone/>
            </a:pPr>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14</a:t>
            </a:fld>
            <a:endParaRPr lang="en-GB" noProof="0" dirty="0"/>
          </a:p>
        </p:txBody>
      </p:sp>
      <p:sp>
        <p:nvSpPr>
          <p:cNvPr id="5" name="Title 4"/>
          <p:cNvSpPr>
            <a:spLocks noGrp="1"/>
          </p:cNvSpPr>
          <p:nvPr>
            <p:ph type="title"/>
          </p:nvPr>
        </p:nvSpPr>
        <p:spPr/>
        <p:txBody>
          <a:bodyPr/>
          <a:lstStyle/>
          <a:p>
            <a:r>
              <a:rPr lang="en-CA" dirty="0"/>
              <a:t>SLBP - Bond Characteristics</a:t>
            </a:r>
            <a:r>
              <a:rPr lang="en-US" dirty="0"/>
              <a:t/>
            </a:r>
            <a:br>
              <a:rPr lang="en-US" dirty="0"/>
            </a:br>
            <a:endParaRPr lang="en-US" dirty="0"/>
          </a:p>
        </p:txBody>
      </p:sp>
    </p:spTree>
    <p:extLst>
      <p:ext uri="{BB962C8B-B14F-4D97-AF65-F5344CB8AC3E}">
        <p14:creationId xmlns:p14="http://schemas.microsoft.com/office/powerpoint/2010/main" val="3557359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0" indent="0">
              <a:buNone/>
            </a:pPr>
            <a:r>
              <a:rPr lang="en-CA" dirty="0"/>
              <a:t>Issuers of SLBs should publish:</a:t>
            </a:r>
            <a:endParaRPr lang="en-US" dirty="0"/>
          </a:p>
          <a:p>
            <a:pPr lvl="1">
              <a:buFont typeface="Courier New" panose="02070309020205020404" pitchFamily="49" charset="0"/>
              <a:buChar char="o"/>
            </a:pPr>
            <a:r>
              <a:rPr lang="en-CA" dirty="0"/>
              <a:t>up-to-date information on the performance of the selected KPI(s), including baselines where relevant;</a:t>
            </a:r>
            <a:endParaRPr lang="en-US" dirty="0"/>
          </a:p>
          <a:p>
            <a:pPr lvl="1">
              <a:buFont typeface="Courier New" panose="02070309020205020404" pitchFamily="49" charset="0"/>
              <a:buChar char="o"/>
            </a:pPr>
            <a:r>
              <a:rPr lang="en-CA" dirty="0"/>
              <a:t>a </a:t>
            </a:r>
            <a:r>
              <a:rPr lang="en-CA" b="1" dirty="0"/>
              <a:t>verification assurance report </a:t>
            </a:r>
            <a:r>
              <a:rPr lang="en-CA" dirty="0"/>
              <a:t>relative to the SPT outlining the performance against the SPTs and the related impact, and timing of such impact, on the bond's financial and/or structural characteristics; and</a:t>
            </a:r>
            <a:endParaRPr lang="en-US" dirty="0"/>
          </a:p>
          <a:p>
            <a:pPr lvl="1">
              <a:buFont typeface="Courier New" panose="02070309020205020404" pitchFamily="49" charset="0"/>
              <a:buChar char="o"/>
            </a:pPr>
            <a:r>
              <a:rPr lang="en-CA" dirty="0"/>
              <a:t>any information enabling investors to monitor the level of ambition of the SPTs (e.g., any update in the issuers sustainability strategy or on the related KPI/ESG governance, and more generally any information relevant to the analysis of the KPIs and SPTs).</a:t>
            </a:r>
            <a:endParaRPr lang="en-US" dirty="0"/>
          </a:p>
          <a:p>
            <a:pPr marL="0" indent="0">
              <a:buNone/>
            </a:pPr>
            <a:r>
              <a:rPr lang="en-CA" dirty="0"/>
              <a:t>This reporting should be published regularly, </a:t>
            </a:r>
            <a:r>
              <a:rPr lang="en-CA" b="1" dirty="0"/>
              <a:t>at least annually</a:t>
            </a:r>
            <a:r>
              <a:rPr lang="en-CA" dirty="0"/>
              <a:t>, and in any case for any date/period relevant for assessing the SPT performance leading to a potential adjustment of the SLB's financial and/or structural characteristics.</a:t>
            </a:r>
            <a:endParaRPr lang="en-US" dirty="0"/>
          </a:p>
          <a:p>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15</a:t>
            </a:fld>
            <a:endParaRPr lang="en-GB" noProof="0" dirty="0"/>
          </a:p>
        </p:txBody>
      </p:sp>
      <p:sp>
        <p:nvSpPr>
          <p:cNvPr id="5" name="Title 4"/>
          <p:cNvSpPr>
            <a:spLocks noGrp="1"/>
          </p:cNvSpPr>
          <p:nvPr>
            <p:ph type="title"/>
          </p:nvPr>
        </p:nvSpPr>
        <p:spPr/>
        <p:txBody>
          <a:bodyPr/>
          <a:lstStyle/>
          <a:p>
            <a:r>
              <a:rPr lang="en-CA" dirty="0"/>
              <a:t>SLBP - Reporting</a:t>
            </a:r>
            <a:r>
              <a:rPr lang="en-US" dirty="0"/>
              <a:t/>
            </a:r>
            <a:br>
              <a:rPr lang="en-US" dirty="0"/>
            </a:br>
            <a:endParaRPr lang="en-US" dirty="0"/>
          </a:p>
        </p:txBody>
      </p:sp>
    </p:spTree>
    <p:extLst>
      <p:ext uri="{BB962C8B-B14F-4D97-AF65-F5344CB8AC3E}">
        <p14:creationId xmlns:p14="http://schemas.microsoft.com/office/powerpoint/2010/main" val="724773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0" indent="0">
              <a:buNone/>
            </a:pPr>
            <a:r>
              <a:rPr lang="en-CA" dirty="0"/>
              <a:t>Issuers should seek independent and external verification (for example limited or reasonable assurance) of their performance level against each SPT for each KPI by a qualified external reviewer with relevant expertise', such as an auditor or an environmental consultant, at least once a year, and in any case for any date/period relevant for assessing the SPT performance leading to a potential adjustment of the SLB financial and/or structural characteristics, until after the last SPT trigger event of the bond has been reached.</a:t>
            </a:r>
            <a:endParaRPr lang="en-US" dirty="0"/>
          </a:p>
          <a:p>
            <a:pPr marL="0" indent="0">
              <a:buNone/>
            </a:pPr>
            <a:r>
              <a:rPr lang="en-CA" dirty="0"/>
              <a:t>The verification of the performance against the SPTs should be made publicly available</a:t>
            </a:r>
            <a:r>
              <a:rPr lang="en-CA" dirty="0" smtClean="0"/>
              <a:t>.</a:t>
            </a:r>
            <a:endParaRPr lang="en-US" dirty="0"/>
          </a:p>
          <a:p>
            <a:pPr marL="0" indent="0">
              <a:buNone/>
            </a:pPr>
            <a:r>
              <a:rPr lang="en-CA" dirty="0"/>
              <a:t>As opposed to the pre-issuance external review such as a Second Party Opinion, which is recommended, </a:t>
            </a:r>
            <a:r>
              <a:rPr lang="en-CA" b="1" dirty="0"/>
              <a:t>post issuance verification, is a necessary element of the SLBP.</a:t>
            </a:r>
            <a:endParaRPr lang="en-US" b="1" dirty="0"/>
          </a:p>
          <a:p>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16</a:t>
            </a:fld>
            <a:endParaRPr lang="en-GB" noProof="0" dirty="0"/>
          </a:p>
        </p:txBody>
      </p:sp>
      <p:sp>
        <p:nvSpPr>
          <p:cNvPr id="5" name="Title 4"/>
          <p:cNvSpPr>
            <a:spLocks noGrp="1"/>
          </p:cNvSpPr>
          <p:nvPr>
            <p:ph type="title"/>
          </p:nvPr>
        </p:nvSpPr>
        <p:spPr/>
        <p:txBody>
          <a:bodyPr/>
          <a:lstStyle/>
          <a:p>
            <a:r>
              <a:rPr lang="en-CA" dirty="0"/>
              <a:t>SLBP - Verification</a:t>
            </a:r>
            <a:r>
              <a:rPr lang="en-US" dirty="0"/>
              <a:t/>
            </a:r>
            <a:br>
              <a:rPr lang="en-US" dirty="0"/>
            </a:br>
            <a:endParaRPr lang="en-US" dirty="0"/>
          </a:p>
        </p:txBody>
      </p:sp>
    </p:spTree>
    <p:extLst>
      <p:ext uri="{BB962C8B-B14F-4D97-AF65-F5344CB8AC3E}">
        <p14:creationId xmlns:p14="http://schemas.microsoft.com/office/powerpoint/2010/main" val="1507230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2" y="1157990"/>
            <a:ext cx="8408987" cy="4572000"/>
          </a:xfrm>
        </p:spPr>
        <p:txBody>
          <a:bodyPr/>
          <a:lstStyle/>
          <a:p>
            <a:pPr lvl="0">
              <a:lnSpc>
                <a:spcPct val="150000"/>
              </a:lnSpc>
            </a:pPr>
            <a:r>
              <a:rPr lang="en-CA" dirty="0"/>
              <a:t>Relevant offering documents</a:t>
            </a:r>
            <a:endParaRPr lang="en-US" dirty="0"/>
          </a:p>
          <a:p>
            <a:pPr marL="365125" lvl="1" indent="-19050">
              <a:lnSpc>
                <a:spcPct val="150000"/>
              </a:lnSpc>
              <a:buFont typeface="Courier New" panose="02070309020205020404" pitchFamily="49" charset="0"/>
              <a:buChar char="o"/>
            </a:pPr>
            <a:r>
              <a:rPr lang="en-CA" dirty="0"/>
              <a:t>Consider location of ESG strategy disclosure </a:t>
            </a:r>
            <a:endParaRPr lang="en-US" dirty="0"/>
          </a:p>
          <a:p>
            <a:pPr marL="365125" lvl="1" indent="-19050">
              <a:lnSpc>
                <a:spcPct val="150000"/>
              </a:lnSpc>
              <a:buFont typeface="Courier New" panose="02070309020205020404" pitchFamily="49" charset="0"/>
              <a:buChar char="o"/>
            </a:pPr>
            <a:r>
              <a:rPr lang="en-CA" dirty="0" smtClean="0"/>
              <a:t>Prospectus - Full </a:t>
            </a:r>
            <a:r>
              <a:rPr lang="en-CA" dirty="0"/>
              <a:t>true and plain disclosure of all material facts relating to </a:t>
            </a:r>
            <a:r>
              <a:rPr lang="en-CA" dirty="0" smtClean="0"/>
              <a:t>		 securities</a:t>
            </a:r>
          </a:p>
          <a:p>
            <a:pPr marL="365125" lvl="1" indent="-19050">
              <a:lnSpc>
                <a:spcPct val="150000"/>
              </a:lnSpc>
              <a:buFont typeface="Courier New" panose="02070309020205020404" pitchFamily="49" charset="0"/>
              <a:buChar char="o"/>
            </a:pPr>
            <a:r>
              <a:rPr lang="en-CA" dirty="0" smtClean="0"/>
              <a:t>Private placement documentation</a:t>
            </a:r>
            <a:endParaRPr lang="en-US" dirty="0"/>
          </a:p>
          <a:p>
            <a:pPr lvl="0">
              <a:lnSpc>
                <a:spcPct val="150000"/>
              </a:lnSpc>
            </a:pPr>
            <a:r>
              <a:rPr lang="en-CA" dirty="0"/>
              <a:t>Trust indenture</a:t>
            </a:r>
            <a:endParaRPr lang="en-US" dirty="0"/>
          </a:p>
          <a:p>
            <a:pPr lvl="0">
              <a:lnSpc>
                <a:spcPct val="150000"/>
              </a:lnSpc>
            </a:pPr>
            <a:r>
              <a:rPr lang="en-CA" dirty="0"/>
              <a:t>Supplemental indentures</a:t>
            </a:r>
            <a:endParaRPr lang="en-US" dirty="0"/>
          </a:p>
          <a:p>
            <a:pPr lvl="0">
              <a:lnSpc>
                <a:spcPct val="150000"/>
              </a:lnSpc>
            </a:pPr>
            <a:r>
              <a:rPr lang="en-CA" dirty="0"/>
              <a:t>Appointment of an external verifier</a:t>
            </a:r>
            <a:endParaRPr lang="en-US" dirty="0"/>
          </a:p>
          <a:p>
            <a:pPr marL="0" indent="0">
              <a:lnSpc>
                <a:spcPct val="150000"/>
              </a:lnSpc>
              <a:buNone/>
            </a:pPr>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17</a:t>
            </a:fld>
            <a:endParaRPr lang="en-GB" noProof="0" dirty="0"/>
          </a:p>
        </p:txBody>
      </p:sp>
      <p:sp>
        <p:nvSpPr>
          <p:cNvPr id="5" name="Title 4"/>
          <p:cNvSpPr>
            <a:spLocks noGrp="1"/>
          </p:cNvSpPr>
          <p:nvPr>
            <p:ph type="title"/>
          </p:nvPr>
        </p:nvSpPr>
        <p:spPr/>
        <p:txBody>
          <a:bodyPr/>
          <a:lstStyle/>
          <a:p>
            <a:r>
              <a:rPr lang="en-CA" dirty="0"/>
              <a:t>Documentation </a:t>
            </a:r>
            <a:r>
              <a:rPr lang="en-US" dirty="0"/>
              <a:t/>
            </a:r>
            <a:br>
              <a:rPr lang="en-US" dirty="0"/>
            </a:br>
            <a:endParaRPr lang="en-US" dirty="0"/>
          </a:p>
        </p:txBody>
      </p:sp>
    </p:spTree>
    <p:extLst>
      <p:ext uri="{BB962C8B-B14F-4D97-AF65-F5344CB8AC3E}">
        <p14:creationId xmlns:p14="http://schemas.microsoft.com/office/powerpoint/2010/main" val="2948939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2" y="1229193"/>
            <a:ext cx="8408987" cy="5160577"/>
          </a:xfrm>
        </p:spPr>
        <p:txBody>
          <a:bodyPr/>
          <a:lstStyle/>
          <a:p>
            <a:pPr lvl="0">
              <a:lnSpc>
                <a:spcPct val="150000"/>
              </a:lnSpc>
            </a:pPr>
            <a:r>
              <a:rPr lang="en-CA" sz="1800" dirty="0" smtClean="0"/>
              <a:t>Number of SPTs</a:t>
            </a:r>
            <a:endParaRPr lang="en-US" sz="1800" dirty="0" smtClean="0"/>
          </a:p>
          <a:p>
            <a:pPr>
              <a:lnSpc>
                <a:spcPct val="150000"/>
              </a:lnSpc>
            </a:pPr>
            <a:r>
              <a:rPr lang="en-CA" sz="1800" dirty="0" smtClean="0"/>
              <a:t>Term and alignment with SPTs in issuer’s </a:t>
            </a:r>
            <a:r>
              <a:rPr lang="en-CA" sz="1800" dirty="0"/>
              <a:t>strategy– interim </a:t>
            </a:r>
            <a:r>
              <a:rPr lang="en-CA" sz="1800" dirty="0" smtClean="0"/>
              <a:t>SPTs</a:t>
            </a:r>
          </a:p>
          <a:p>
            <a:pPr lvl="0">
              <a:lnSpc>
                <a:spcPct val="150000"/>
              </a:lnSpc>
            </a:pPr>
            <a:r>
              <a:rPr lang="en-CA" sz="1800" dirty="0" smtClean="0"/>
              <a:t>Trigger events – involve external verifier</a:t>
            </a:r>
            <a:endParaRPr lang="en-US" sz="1800" dirty="0" smtClean="0"/>
          </a:p>
          <a:p>
            <a:pPr lvl="0">
              <a:lnSpc>
                <a:spcPct val="150000"/>
              </a:lnSpc>
            </a:pPr>
            <a:r>
              <a:rPr lang="en-CA" sz="1800" dirty="0" smtClean="0"/>
              <a:t>Need visibility on status as issuer moves towards the target</a:t>
            </a:r>
            <a:endParaRPr lang="en-US" sz="1800" dirty="0" smtClean="0"/>
          </a:p>
          <a:p>
            <a:pPr>
              <a:lnSpc>
                <a:spcPct val="150000"/>
              </a:lnSpc>
            </a:pPr>
            <a:r>
              <a:rPr lang="en-CA" sz="1800" dirty="0" smtClean="0"/>
              <a:t>Any adjustments for various factors (re-baselining) – M&amp;A, measurability of KPIs and other adjustments, if any</a:t>
            </a:r>
          </a:p>
          <a:p>
            <a:pPr>
              <a:lnSpc>
                <a:spcPct val="150000"/>
              </a:lnSpc>
            </a:pPr>
            <a:r>
              <a:rPr lang="en-CA" sz="1800" dirty="0" smtClean="0"/>
              <a:t>Recognize that measurement methodology for KPIs can change or subject</a:t>
            </a:r>
            <a:r>
              <a:rPr lang="en-CA" sz="1800" dirty="0" smtClean="0">
                <a:solidFill>
                  <a:schemeClr val="tx1"/>
                </a:solidFill>
              </a:rPr>
              <a:t> to varying methods within published standards</a:t>
            </a:r>
            <a:r>
              <a:rPr lang="en-CA" sz="1800" dirty="0" smtClean="0"/>
              <a:t>  </a:t>
            </a:r>
            <a:endParaRPr lang="en-US" sz="1800" dirty="0"/>
          </a:p>
          <a:p>
            <a:pPr marL="0" indent="0">
              <a:lnSpc>
                <a:spcPct val="150000"/>
              </a:lnSpc>
              <a:buNone/>
            </a:pPr>
            <a:endParaRPr lang="en-CA" dirty="0" smtClean="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18</a:t>
            </a:fld>
            <a:endParaRPr lang="en-GB" noProof="0" dirty="0"/>
          </a:p>
        </p:txBody>
      </p:sp>
      <p:sp>
        <p:nvSpPr>
          <p:cNvPr id="5" name="Title 4"/>
          <p:cNvSpPr>
            <a:spLocks noGrp="1"/>
          </p:cNvSpPr>
          <p:nvPr>
            <p:ph type="title"/>
          </p:nvPr>
        </p:nvSpPr>
        <p:spPr/>
        <p:txBody>
          <a:bodyPr/>
          <a:lstStyle/>
          <a:p>
            <a:r>
              <a:rPr lang="en-CA" dirty="0"/>
              <a:t>SLB Drafting Issues - SPTs</a:t>
            </a:r>
            <a:r>
              <a:rPr lang="en-US" dirty="0"/>
              <a:t/>
            </a:r>
            <a:br>
              <a:rPr lang="en-US" dirty="0"/>
            </a:br>
            <a:endParaRPr lang="en-US" dirty="0"/>
          </a:p>
        </p:txBody>
      </p:sp>
    </p:spTree>
    <p:extLst>
      <p:ext uri="{BB962C8B-B14F-4D97-AF65-F5344CB8AC3E}">
        <p14:creationId xmlns:p14="http://schemas.microsoft.com/office/powerpoint/2010/main" val="2160626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3" y="1071797"/>
            <a:ext cx="8408987" cy="5100403"/>
          </a:xfrm>
        </p:spPr>
        <p:txBody>
          <a:bodyPr/>
          <a:lstStyle/>
          <a:p>
            <a:pPr lvl="0">
              <a:lnSpc>
                <a:spcPct val="150000"/>
              </a:lnSpc>
            </a:pPr>
            <a:r>
              <a:rPr lang="en-CA" dirty="0"/>
              <a:t>Interest rate step ups -</a:t>
            </a:r>
            <a:r>
              <a:rPr lang="en-CA" dirty="0" smtClean="0"/>
              <a:t> </a:t>
            </a:r>
            <a:r>
              <a:rPr lang="en-CA" dirty="0"/>
              <a:t>25bps is most common “standard” but not </a:t>
            </a:r>
            <a:r>
              <a:rPr lang="en-CA" dirty="0" smtClean="0"/>
              <a:t>required - viewed as starting point for analysis</a:t>
            </a:r>
          </a:p>
          <a:p>
            <a:pPr lvl="0">
              <a:lnSpc>
                <a:spcPct val="150000"/>
              </a:lnSpc>
            </a:pPr>
            <a:r>
              <a:rPr lang="en-CA" dirty="0" smtClean="0"/>
              <a:t>Step up or step down of coupon rate - step up is current standard</a:t>
            </a:r>
            <a:endParaRPr lang="en-US" dirty="0"/>
          </a:p>
          <a:p>
            <a:pPr lvl="0">
              <a:lnSpc>
                <a:spcPct val="150000"/>
              </a:lnSpc>
            </a:pPr>
            <a:r>
              <a:rPr lang="en-CA" dirty="0"/>
              <a:t>Higher step </a:t>
            </a:r>
            <a:r>
              <a:rPr lang="en-CA" dirty="0" smtClean="0"/>
              <a:t>ups </a:t>
            </a:r>
            <a:r>
              <a:rPr lang="en-CA" dirty="0"/>
              <a:t>tends to be for lower rated </a:t>
            </a:r>
            <a:r>
              <a:rPr lang="en-CA" dirty="0" smtClean="0"/>
              <a:t>bonds</a:t>
            </a:r>
            <a:endParaRPr lang="en-US" dirty="0"/>
          </a:p>
          <a:p>
            <a:pPr lvl="0">
              <a:lnSpc>
                <a:spcPct val="150000"/>
              </a:lnSpc>
            </a:pPr>
            <a:r>
              <a:rPr lang="en-CA" dirty="0"/>
              <a:t>Step up </a:t>
            </a:r>
            <a:r>
              <a:rPr lang="en-CA" dirty="0" smtClean="0"/>
              <a:t>- for </a:t>
            </a:r>
            <a:r>
              <a:rPr lang="en-CA" dirty="0"/>
              <a:t>last interest period pre-target </a:t>
            </a:r>
            <a:r>
              <a:rPr lang="en-CA" dirty="0" smtClean="0"/>
              <a:t>and/or </a:t>
            </a:r>
            <a:r>
              <a:rPr lang="en-CA" dirty="0"/>
              <a:t>then go </a:t>
            </a:r>
            <a:r>
              <a:rPr lang="en-CA" dirty="0" smtClean="0"/>
              <a:t>forward period so no retroactive </a:t>
            </a:r>
            <a:r>
              <a:rPr lang="en-CA" dirty="0"/>
              <a:t>“top up payments” are </a:t>
            </a:r>
            <a:r>
              <a:rPr lang="en-CA" dirty="0" smtClean="0"/>
              <a:t>required</a:t>
            </a:r>
            <a:endParaRPr lang="en-US" dirty="0"/>
          </a:p>
          <a:p>
            <a:pPr lvl="0">
              <a:lnSpc>
                <a:spcPct val="150000"/>
              </a:lnSpc>
            </a:pPr>
            <a:r>
              <a:rPr lang="en-CA" dirty="0" smtClean="0"/>
              <a:t>Post - target step up </a:t>
            </a:r>
            <a:r>
              <a:rPr lang="en-CA" dirty="0"/>
              <a:t>periods range from 6 months to 6 </a:t>
            </a:r>
            <a:r>
              <a:rPr lang="en-CA" dirty="0" smtClean="0"/>
              <a:t>years</a:t>
            </a:r>
            <a:endParaRPr lang="en-US" dirty="0"/>
          </a:p>
          <a:p>
            <a:pPr lvl="0">
              <a:lnSpc>
                <a:spcPct val="150000"/>
              </a:lnSpc>
            </a:pPr>
            <a:r>
              <a:rPr lang="en-CA" dirty="0"/>
              <a:t>Optional early redemption interest rate </a:t>
            </a:r>
            <a:r>
              <a:rPr lang="en-CA" dirty="0" smtClean="0"/>
              <a:t>payable - </a:t>
            </a:r>
            <a:r>
              <a:rPr lang="en-CA" dirty="0"/>
              <a:t>function of whether SPT satisfied</a:t>
            </a:r>
            <a:endParaRPr lang="en-US" dirty="0"/>
          </a:p>
          <a:p>
            <a:pPr marL="0" indent="0">
              <a:buNone/>
            </a:pPr>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19</a:t>
            </a:fld>
            <a:endParaRPr lang="en-GB" noProof="0" dirty="0"/>
          </a:p>
        </p:txBody>
      </p:sp>
      <p:sp>
        <p:nvSpPr>
          <p:cNvPr id="5" name="Title 4"/>
          <p:cNvSpPr>
            <a:spLocks noGrp="1"/>
          </p:cNvSpPr>
          <p:nvPr>
            <p:ph type="title"/>
          </p:nvPr>
        </p:nvSpPr>
        <p:spPr/>
        <p:txBody>
          <a:bodyPr/>
          <a:lstStyle/>
          <a:p>
            <a:r>
              <a:rPr lang="en-CA" dirty="0"/>
              <a:t>SLB Drafting Issues – Coupon Rates</a:t>
            </a:r>
            <a:r>
              <a:rPr lang="en-US" dirty="0"/>
              <a:t/>
            </a:r>
            <a:br>
              <a:rPr lang="en-US" dirty="0"/>
            </a:br>
            <a:endParaRPr lang="en-US" dirty="0"/>
          </a:p>
        </p:txBody>
      </p:sp>
    </p:spTree>
    <p:extLst>
      <p:ext uri="{BB962C8B-B14F-4D97-AF65-F5344CB8AC3E}">
        <p14:creationId xmlns:p14="http://schemas.microsoft.com/office/powerpoint/2010/main" val="280198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3"/>
          </p:nvPr>
        </p:nvSpPr>
        <p:spPr/>
        <p:txBody>
          <a:bodyPr/>
          <a:lstStyle/>
          <a:p>
            <a:pPr lvl="0"/>
            <a:r>
              <a:rPr lang="en-CA" dirty="0"/>
              <a:t>2014 – the first law firm member of the International Capital Market Association (ICMA) Green Bond Principles</a:t>
            </a:r>
            <a:endParaRPr lang="en-US" dirty="0"/>
          </a:p>
          <a:p>
            <a:pPr lvl="0"/>
            <a:r>
              <a:rPr lang="en-CA" dirty="0"/>
              <a:t>2016-1017 – member of the legal </a:t>
            </a:r>
            <a:r>
              <a:rPr lang="en-CA" dirty="0" smtClean="0"/>
              <a:t>advisory </a:t>
            </a:r>
            <a:r>
              <a:rPr lang="en-CA" dirty="0"/>
              <a:t>committee to the Climate Bond Initiative (CBI) in establishing its climate bond certification guidelines</a:t>
            </a:r>
            <a:endParaRPr lang="en-US" dirty="0"/>
          </a:p>
          <a:p>
            <a:pPr lvl="0"/>
            <a:r>
              <a:rPr lang="en-CA" dirty="0"/>
              <a:t>Have acted on several green bond </a:t>
            </a:r>
            <a:r>
              <a:rPr lang="en-CA" dirty="0" smtClean="0"/>
              <a:t>and sustainability-linked loan financings</a:t>
            </a:r>
            <a:endParaRPr lang="en-US" dirty="0"/>
          </a:p>
          <a:p>
            <a:pPr lvl="0"/>
            <a:r>
              <a:rPr lang="en-CA" dirty="0"/>
              <a:t>2020 – 2021 – member (only law firm) of the CSA Transition and Sustainable Finance Working Group developing the Canadian guidelines and taxonomy for transition and sustainable finance – soon to be released by the banks</a:t>
            </a:r>
            <a:endParaRPr lang="en-US" dirty="0"/>
          </a:p>
          <a:p>
            <a:pPr marL="0" indent="0">
              <a:buNone/>
            </a:pPr>
            <a:endParaRPr lang="en-US" dirty="0"/>
          </a:p>
        </p:txBody>
      </p:sp>
      <p:sp>
        <p:nvSpPr>
          <p:cNvPr id="4" name="Title 3"/>
          <p:cNvSpPr>
            <a:spLocks noGrp="1"/>
          </p:cNvSpPr>
          <p:nvPr>
            <p:ph type="title"/>
          </p:nvPr>
        </p:nvSpPr>
        <p:spPr/>
        <p:txBody>
          <a:bodyPr/>
          <a:lstStyle/>
          <a:p>
            <a:r>
              <a:rPr lang="en-CA" dirty="0"/>
              <a:t>Dentons Canada – Green, Transition and Sustainable Financing</a:t>
            </a:r>
            <a:r>
              <a:rPr lang="en-US" dirty="0"/>
              <a:t/>
            </a:r>
            <a:br>
              <a:rPr lang="en-US" dirty="0"/>
            </a:br>
            <a:endParaRPr lang="en-US" dirty="0"/>
          </a:p>
        </p:txBody>
      </p:sp>
      <p:sp>
        <p:nvSpPr>
          <p:cNvPr id="3" name="Slide Number Placeholder 2"/>
          <p:cNvSpPr>
            <a:spLocks noGrp="1"/>
          </p:cNvSpPr>
          <p:nvPr>
            <p:ph type="sldNum" sz="quarter" idx="4294967295"/>
          </p:nvPr>
        </p:nvSpPr>
        <p:spPr>
          <a:xfrm>
            <a:off x="8999538" y="6537325"/>
            <a:ext cx="144462" cy="144463"/>
          </a:xfrm>
        </p:spPr>
        <p:txBody>
          <a:bodyPr/>
          <a:lstStyle/>
          <a:p>
            <a:fld id="{D34DACC3-9742-4940-92E6-4CAB853A3218}" type="slidenum">
              <a:rPr lang="en-GB" noProof="0" smtClean="0"/>
              <a:pPr/>
              <a:t>2</a:t>
            </a:fld>
            <a:endParaRPr lang="en-GB" noProof="0" dirty="0"/>
          </a:p>
        </p:txBody>
      </p:sp>
    </p:spTree>
    <p:extLst>
      <p:ext uri="{BB962C8B-B14F-4D97-AF65-F5344CB8AC3E}">
        <p14:creationId xmlns:p14="http://schemas.microsoft.com/office/powerpoint/2010/main" val="2074291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3" y="1025236"/>
            <a:ext cx="8408987" cy="5146964"/>
          </a:xfrm>
        </p:spPr>
        <p:txBody>
          <a:bodyPr/>
          <a:lstStyle/>
          <a:p>
            <a:pPr lvl="0">
              <a:lnSpc>
                <a:spcPct val="150000"/>
              </a:lnSpc>
            </a:pPr>
            <a:r>
              <a:rPr lang="en-CA" sz="1800" dirty="0"/>
              <a:t>Use of proceeds of SLB – if to pay other indebtedness that is not </a:t>
            </a:r>
            <a:r>
              <a:rPr lang="en-CA" sz="1800" dirty="0" smtClean="0"/>
              <a:t>labelled sustainable </a:t>
            </a:r>
            <a:r>
              <a:rPr lang="en-CA" sz="1800" dirty="0"/>
              <a:t>then will this taint the SLBs? – technically not, but is there this perception</a:t>
            </a:r>
            <a:r>
              <a:rPr lang="en-CA" sz="1800" dirty="0" smtClean="0"/>
              <a:t>?</a:t>
            </a:r>
            <a:endParaRPr lang="en-US" sz="1800" dirty="0"/>
          </a:p>
          <a:p>
            <a:pPr lvl="0">
              <a:lnSpc>
                <a:spcPct val="150000"/>
              </a:lnSpc>
            </a:pPr>
            <a:r>
              <a:rPr lang="en-CA" sz="1800" dirty="0"/>
              <a:t>SLB essence is a forward-looking commitment</a:t>
            </a:r>
            <a:r>
              <a:rPr lang="en-CA" sz="1800" dirty="0" smtClean="0"/>
              <a:t>.</a:t>
            </a:r>
            <a:endParaRPr lang="en-US" sz="1800" dirty="0"/>
          </a:p>
          <a:p>
            <a:pPr lvl="0">
              <a:lnSpc>
                <a:spcPct val="150000"/>
              </a:lnSpc>
            </a:pPr>
            <a:r>
              <a:rPr lang="en-CA" sz="1800" dirty="0"/>
              <a:t>SPTs – be mindful of potential for future “tightening” of issuer’s SPTs – will old bonds remain </a:t>
            </a:r>
            <a:r>
              <a:rPr lang="en-CA" sz="1800" dirty="0" smtClean="0"/>
              <a:t>“sustainable”? </a:t>
            </a:r>
            <a:r>
              <a:rPr lang="en-CA" sz="1800" dirty="0"/>
              <a:t>– </a:t>
            </a:r>
            <a:r>
              <a:rPr lang="en-CA" sz="1800" dirty="0" smtClean="0"/>
              <a:t>potential issue </a:t>
            </a:r>
            <a:r>
              <a:rPr lang="en-CA" sz="1800" dirty="0"/>
              <a:t>re use of proceeds re future issues</a:t>
            </a:r>
            <a:r>
              <a:rPr lang="en-CA" sz="1800" dirty="0" smtClean="0"/>
              <a:t>.- consider “most ambitious target” clauses</a:t>
            </a:r>
          </a:p>
          <a:p>
            <a:pPr lvl="0">
              <a:lnSpc>
                <a:spcPct val="150000"/>
              </a:lnSpc>
            </a:pPr>
            <a:r>
              <a:rPr lang="en-US" sz="1800" dirty="0" smtClean="0"/>
              <a:t>Alignment with (consistent) Issuer’s sustainability-linked loans</a:t>
            </a:r>
          </a:p>
          <a:p>
            <a:pPr lvl="1">
              <a:lnSpc>
                <a:spcPct val="150000"/>
              </a:lnSpc>
              <a:buFont typeface="Courier New" panose="02070309020205020404" pitchFamily="49" charset="0"/>
              <a:buChar char="o"/>
            </a:pPr>
            <a:r>
              <a:rPr lang="en-US" dirty="0" smtClean="0"/>
              <a:t>Sustainability-linked financing framework </a:t>
            </a:r>
            <a:endParaRPr lang="en-US" dirty="0"/>
          </a:p>
          <a:p>
            <a:pPr>
              <a:lnSpc>
                <a:spcPct val="150000"/>
              </a:lnSpc>
            </a:pPr>
            <a:r>
              <a:rPr lang="en-CA" sz="1800" dirty="0"/>
              <a:t>SLB also Green Bond or Transition Bond compliant – consider framework compliance</a:t>
            </a:r>
            <a:endParaRPr lang="en-US" sz="180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20</a:t>
            </a:fld>
            <a:endParaRPr lang="en-GB" noProof="0" dirty="0"/>
          </a:p>
        </p:txBody>
      </p:sp>
      <p:sp>
        <p:nvSpPr>
          <p:cNvPr id="5" name="Title 4"/>
          <p:cNvSpPr>
            <a:spLocks noGrp="1"/>
          </p:cNvSpPr>
          <p:nvPr>
            <p:ph type="title"/>
          </p:nvPr>
        </p:nvSpPr>
        <p:spPr/>
        <p:txBody>
          <a:bodyPr/>
          <a:lstStyle/>
          <a:p>
            <a:r>
              <a:rPr lang="en-CA" dirty="0"/>
              <a:t>SLB Other Issues</a:t>
            </a:r>
            <a:r>
              <a:rPr lang="en-US" dirty="0"/>
              <a:t/>
            </a:r>
            <a:br>
              <a:rPr lang="en-US" dirty="0"/>
            </a:br>
            <a:endParaRPr lang="en-US" dirty="0"/>
          </a:p>
        </p:txBody>
      </p:sp>
    </p:spTree>
    <p:extLst>
      <p:ext uri="{BB962C8B-B14F-4D97-AF65-F5344CB8AC3E}">
        <p14:creationId xmlns:p14="http://schemas.microsoft.com/office/powerpoint/2010/main" val="1982506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712" y="319422"/>
            <a:ext cx="5143500" cy="576000"/>
          </a:xfrm>
        </p:spPr>
        <p:txBody>
          <a:bodyPr/>
          <a:lstStyle/>
          <a:p>
            <a:r>
              <a:rPr lang="en-CA" dirty="0"/>
              <a:t>Thank you</a:t>
            </a:r>
          </a:p>
        </p:txBody>
      </p:sp>
      <p:sp>
        <p:nvSpPr>
          <p:cNvPr id="3" name="Text Placeholder 2"/>
          <p:cNvSpPr>
            <a:spLocks noGrp="1"/>
          </p:cNvSpPr>
          <p:nvPr>
            <p:ph type="body" sz="quarter" idx="14"/>
          </p:nvPr>
        </p:nvSpPr>
        <p:spPr>
          <a:xfrm>
            <a:off x="366712" y="2040415"/>
            <a:ext cx="8594408" cy="1852135"/>
          </a:xfrm>
        </p:spPr>
        <p:txBody>
          <a:bodyPr/>
          <a:lstStyle/>
          <a:p>
            <a:pPr defTabSz="390525">
              <a:tabLst>
                <a:tab pos="4119563" algn="l"/>
              </a:tabLst>
            </a:pPr>
            <a:r>
              <a:rPr lang="en-CA" dirty="0"/>
              <a:t>Dentons Canada </a:t>
            </a:r>
            <a:r>
              <a:rPr lang="en-CA" dirty="0" smtClean="0"/>
              <a:t>LLP		             Bill (William) Gilliland,</a:t>
            </a:r>
            <a:endParaRPr lang="en-CA" dirty="0"/>
          </a:p>
          <a:p>
            <a:r>
              <a:rPr lang="en-CA" dirty="0"/>
              <a:t>850 - 2nd Street </a:t>
            </a:r>
            <a:r>
              <a:rPr lang="en-CA" dirty="0" smtClean="0"/>
              <a:t>SW							  ICD.D</a:t>
            </a:r>
            <a:endParaRPr lang="en-CA" dirty="0"/>
          </a:p>
          <a:p>
            <a:r>
              <a:rPr lang="en-CA" dirty="0"/>
              <a:t>15th Floor, Bankers </a:t>
            </a:r>
            <a:r>
              <a:rPr lang="en-CA" dirty="0" smtClean="0"/>
              <a:t>Court						  Partner, Calgary</a:t>
            </a:r>
            <a:endParaRPr lang="en-CA" dirty="0"/>
          </a:p>
          <a:p>
            <a:r>
              <a:rPr lang="en-CA" dirty="0"/>
              <a:t>Calgary, Alberta T2P </a:t>
            </a:r>
            <a:r>
              <a:rPr lang="en-CA" dirty="0" smtClean="0"/>
              <a:t>0R8						  </a:t>
            </a:r>
            <a:r>
              <a:rPr lang="en-US" dirty="0" smtClean="0">
                <a:solidFill>
                  <a:schemeClr val="tx1"/>
                </a:solidFill>
              </a:rPr>
              <a:t>D</a:t>
            </a:r>
            <a:r>
              <a:rPr lang="en-US" dirty="0">
                <a:solidFill>
                  <a:schemeClr val="tx1"/>
                </a:solidFill>
              </a:rPr>
              <a:t> +1 403 268 6826</a:t>
            </a:r>
            <a:endParaRPr lang="en-CA" dirty="0"/>
          </a:p>
          <a:p>
            <a:r>
              <a:rPr lang="en-CA" dirty="0" smtClean="0"/>
              <a:t>Canada 										  </a:t>
            </a:r>
            <a:r>
              <a:rPr lang="en-US" dirty="0">
                <a:solidFill>
                  <a:schemeClr val="tx1"/>
                </a:solidFill>
              </a:rPr>
              <a:t>M +1 403 681 6826</a:t>
            </a:r>
          </a:p>
          <a:p>
            <a:r>
              <a:rPr lang="en-CA" dirty="0" smtClean="0"/>
              <a:t>											  E bill.gilliland@dentons.com</a:t>
            </a:r>
            <a:endParaRPr lang="en-CA" dirty="0"/>
          </a:p>
        </p:txBody>
      </p:sp>
      <p:sp>
        <p:nvSpPr>
          <p:cNvPr id="4" name="Text Placeholder 3"/>
          <p:cNvSpPr>
            <a:spLocks noGrp="1"/>
          </p:cNvSpPr>
          <p:nvPr>
            <p:ph type="body" sz="quarter" idx="15"/>
          </p:nvPr>
        </p:nvSpPr>
        <p:spPr>
          <a:xfrm>
            <a:off x="366713" y="4740502"/>
            <a:ext cx="8408987" cy="1428000"/>
          </a:xfrm>
        </p:spPr>
        <p:txBody>
          <a:bodyPr/>
          <a:lstStyle/>
          <a:p>
            <a:r>
              <a:rPr lang="en-US" dirty="0"/>
              <a:t>Dentons is the world's largest law firm, delivering quality and value to clients around the globe. Dentons is a leader on the Acritas Global Elite Brand Index, a BTI Client Service 30 Award winner and recognized by prominent business and legal publications for its innovations in client service, including founding Nextlaw Labs and the Nextlaw Global Referral Network. Dentons' polycentric approach and world-class talent challenge the status quo to advance client interests in the communities in which we live and work.  www.dentons.com</a:t>
            </a:r>
            <a:endParaRPr lang="en-CA" dirty="0"/>
          </a:p>
        </p:txBody>
      </p:sp>
      <p:sp>
        <p:nvSpPr>
          <p:cNvPr id="6" name="Date Placeholder 5"/>
          <p:cNvSpPr>
            <a:spLocks noGrp="1"/>
          </p:cNvSpPr>
          <p:nvPr>
            <p:ph type="dt" sz="half" idx="11"/>
          </p:nvPr>
        </p:nvSpPr>
        <p:spPr/>
        <p:txBody>
          <a:bodyPr/>
          <a:lstStyle/>
          <a:p>
            <a:fld id="{B79636DD-6087-448E-A6B3-85FC7B65E807}" type="datetime3">
              <a:rPr lang="en-CA" noProof="0" smtClean="0"/>
              <a:t>7 July 2021</a:t>
            </a:fld>
            <a:endParaRPr lang="en-CA" noProof="0" dirty="0"/>
          </a:p>
        </p:txBody>
      </p:sp>
      <p:sp>
        <p:nvSpPr>
          <p:cNvPr id="7" name="Slide Number Placeholder 6"/>
          <p:cNvSpPr>
            <a:spLocks noGrp="1"/>
          </p:cNvSpPr>
          <p:nvPr>
            <p:ph type="sldNum" sz="quarter" idx="13"/>
          </p:nvPr>
        </p:nvSpPr>
        <p:spPr/>
        <p:txBody>
          <a:bodyPr/>
          <a:lstStyle/>
          <a:p>
            <a:fld id="{D34DACC3-9742-4940-92E6-4CAB853A3218}" type="slidenum">
              <a:rPr lang="en-CA" noProof="0" smtClean="0"/>
              <a:pPr/>
              <a:t>21</a:t>
            </a:fld>
            <a:endParaRPr lang="en-CA" noProof="0" dirty="0"/>
          </a:p>
        </p:txBody>
      </p:sp>
      <p:sp>
        <p:nvSpPr>
          <p:cNvPr id="9" name="Text Placeholder 4"/>
          <p:cNvSpPr>
            <a:spLocks noGrp="1"/>
          </p:cNvSpPr>
          <p:nvPr>
            <p:ph type="body" sz="quarter" idx="16"/>
          </p:nvPr>
        </p:nvSpPr>
        <p:spPr>
          <a:xfrm>
            <a:off x="366712" y="6058773"/>
            <a:ext cx="8408987" cy="442040"/>
          </a:xfrm>
        </p:spPr>
        <p:txBody>
          <a:bodyPr/>
          <a:lstStyle/>
          <a:p>
            <a:r>
              <a:rPr lang="en-CA" dirty="0"/>
              <a:t>© 2019 Dentons. Dentons is a global legal practice providing client services worldwide through its member firms and affiliates. This document is not designed to provide legal or other advice and you should not take, or refrain from taking, action based on its content. We are providing information to you on the basis you agree to keep it confidential. If you give us confidential information but do not instruct or retain us, we may act for another client on any matter to which that confidential information may be relevant.  Please see dentons.com for Legal Notices.</a:t>
            </a:r>
          </a:p>
        </p:txBody>
      </p:sp>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4778" y="1933365"/>
            <a:ext cx="1438275" cy="1724025"/>
          </a:xfrm>
          <a:prstGeom prst="rect">
            <a:avLst/>
          </a:prstGeom>
        </p:spPr>
      </p:pic>
    </p:spTree>
    <p:extLst>
      <p:ext uri="{BB962C8B-B14F-4D97-AF65-F5344CB8AC3E}">
        <p14:creationId xmlns:p14="http://schemas.microsoft.com/office/powerpoint/2010/main" val="2843770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CA" dirty="0"/>
              <a:t>SLBs are any type of bond instrument where the financial and/or structural characteristics can vary depending on whether the issuer achieves predefined sustainability/ESG objectives within a predefined </a:t>
            </a:r>
            <a:r>
              <a:rPr lang="en-CA" dirty="0" smtClean="0"/>
              <a:t>timeline</a:t>
            </a:r>
            <a:endParaRPr lang="en-US" dirty="0"/>
          </a:p>
          <a:p>
            <a:pPr marL="625475" lvl="2" indent="-182563">
              <a:buFont typeface="Courier New" panose="02070309020205020404" pitchFamily="49" charset="0"/>
              <a:buChar char="o"/>
            </a:pPr>
            <a:r>
              <a:rPr lang="en-CA" sz="1800" dirty="0"/>
              <a:t>Coupon</a:t>
            </a:r>
            <a:endParaRPr lang="en-US" sz="1800" dirty="0"/>
          </a:p>
          <a:p>
            <a:pPr marL="625475" lvl="2" indent="-182563">
              <a:buFont typeface="Courier New" panose="02070309020205020404" pitchFamily="49" charset="0"/>
              <a:buChar char="o"/>
            </a:pPr>
            <a:r>
              <a:rPr lang="en-CA" sz="1800" dirty="0"/>
              <a:t>Maturity</a:t>
            </a:r>
            <a:endParaRPr lang="en-US" sz="1800" dirty="0"/>
          </a:p>
          <a:p>
            <a:pPr marL="625475" lvl="2" indent="-182563">
              <a:buFont typeface="Courier New" panose="02070309020205020404" pitchFamily="49" charset="0"/>
              <a:buChar char="o"/>
            </a:pPr>
            <a:r>
              <a:rPr lang="en-CA" sz="1800" dirty="0"/>
              <a:t>Repayment </a:t>
            </a:r>
            <a:r>
              <a:rPr lang="en-CA" sz="1800" dirty="0" smtClean="0"/>
              <a:t>Amount</a:t>
            </a:r>
            <a:endParaRPr lang="en-US" sz="1800" dirty="0"/>
          </a:p>
          <a:p>
            <a:pPr>
              <a:lnSpc>
                <a:spcPct val="150000"/>
              </a:lnSpc>
            </a:pPr>
            <a:r>
              <a:rPr lang="en-CA" dirty="0" smtClean="0"/>
              <a:t>ESG objectives </a:t>
            </a:r>
            <a:r>
              <a:rPr lang="en-CA" dirty="0"/>
              <a:t>typically at the issuer level (as opposed to projects</a:t>
            </a:r>
            <a:r>
              <a:rPr lang="en-CA" dirty="0" smtClean="0"/>
              <a:t>)</a:t>
            </a:r>
            <a:endParaRPr lang="en-US" dirty="0"/>
          </a:p>
          <a:p>
            <a:pPr>
              <a:lnSpc>
                <a:spcPct val="150000"/>
              </a:lnSpc>
            </a:pPr>
            <a:r>
              <a:rPr lang="en-CA" dirty="0"/>
              <a:t>Typically use of proceeds is general corporate </a:t>
            </a:r>
            <a:r>
              <a:rPr lang="en-CA" dirty="0" smtClean="0"/>
              <a:t>purposes, including repayment of indebtedness </a:t>
            </a:r>
            <a:endParaRPr lang="en-US" dirty="0"/>
          </a:p>
          <a:p>
            <a:pPr>
              <a:lnSpc>
                <a:spcPct val="150000"/>
              </a:lnSpc>
            </a:pPr>
            <a:r>
              <a:rPr lang="en-CA" dirty="0"/>
              <a:t>Issuers commit to </a:t>
            </a:r>
            <a:r>
              <a:rPr lang="en-CA" b="1" dirty="0"/>
              <a:t>future improvements </a:t>
            </a:r>
            <a:r>
              <a:rPr lang="en-CA" dirty="0"/>
              <a:t>in sustainability outcomes </a:t>
            </a:r>
            <a:endParaRPr lang="en-US" dirty="0"/>
          </a:p>
          <a:p>
            <a:pPr marL="0" indent="0">
              <a:buNone/>
            </a:pPr>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3</a:t>
            </a:fld>
            <a:endParaRPr lang="en-GB" noProof="0" dirty="0"/>
          </a:p>
        </p:txBody>
      </p:sp>
      <p:sp>
        <p:nvSpPr>
          <p:cNvPr id="5" name="Title 4"/>
          <p:cNvSpPr>
            <a:spLocks noGrp="1"/>
          </p:cNvSpPr>
          <p:nvPr>
            <p:ph type="title"/>
          </p:nvPr>
        </p:nvSpPr>
        <p:spPr/>
        <p:txBody>
          <a:bodyPr/>
          <a:lstStyle/>
          <a:p>
            <a:r>
              <a:rPr lang="en-CA" dirty="0"/>
              <a:t>What are Sustainability-Linked Bonds (SLBs)</a:t>
            </a:r>
            <a:r>
              <a:rPr lang="en-US" dirty="0"/>
              <a:t/>
            </a:r>
            <a:br>
              <a:rPr lang="en-US" dirty="0"/>
            </a:br>
            <a:endParaRPr lang="en-US" dirty="0"/>
          </a:p>
        </p:txBody>
      </p:sp>
    </p:spTree>
    <p:extLst>
      <p:ext uri="{BB962C8B-B14F-4D97-AF65-F5344CB8AC3E}">
        <p14:creationId xmlns:p14="http://schemas.microsoft.com/office/powerpoint/2010/main" val="362167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lvl="0"/>
            <a:r>
              <a:rPr lang="en-CA" dirty="0"/>
              <a:t>KPI – Key Performance Indicator – quantifiable metrics used to measure the performance of selected indicators</a:t>
            </a:r>
            <a:endParaRPr lang="en-US" dirty="0"/>
          </a:p>
          <a:p>
            <a:pPr marL="0" indent="0">
              <a:buNone/>
            </a:pPr>
            <a:endParaRPr lang="en-US" dirty="0"/>
          </a:p>
          <a:p>
            <a:pPr lvl="0"/>
            <a:r>
              <a:rPr lang="en-CA" dirty="0"/>
              <a:t>SPT – Sustainability Performance Targets – measurable improvements in KPIs on to which the issuer commits to a predefined timeline</a:t>
            </a:r>
            <a:endParaRPr lang="en-US" dirty="0"/>
          </a:p>
          <a:p>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4</a:t>
            </a:fld>
            <a:endParaRPr lang="en-GB" noProof="0" dirty="0"/>
          </a:p>
        </p:txBody>
      </p:sp>
      <p:sp>
        <p:nvSpPr>
          <p:cNvPr id="5" name="Title 4"/>
          <p:cNvSpPr>
            <a:spLocks noGrp="1"/>
          </p:cNvSpPr>
          <p:nvPr>
            <p:ph type="title"/>
          </p:nvPr>
        </p:nvSpPr>
        <p:spPr/>
        <p:txBody>
          <a:bodyPr/>
          <a:lstStyle/>
          <a:p>
            <a:r>
              <a:rPr lang="en-CA" dirty="0"/>
              <a:t>Some Terminology</a:t>
            </a:r>
            <a:r>
              <a:rPr lang="en-US" dirty="0"/>
              <a:t/>
            </a:r>
            <a:br>
              <a:rPr lang="en-US" dirty="0"/>
            </a:br>
            <a:endParaRPr lang="en-US" dirty="0"/>
          </a:p>
        </p:txBody>
      </p:sp>
    </p:spTree>
    <p:extLst>
      <p:ext uri="{BB962C8B-B14F-4D97-AF65-F5344CB8AC3E}">
        <p14:creationId xmlns:p14="http://schemas.microsoft.com/office/powerpoint/2010/main" val="2987690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3" y="1476531"/>
            <a:ext cx="8408987" cy="4695669"/>
          </a:xfrm>
        </p:spPr>
        <p:txBody>
          <a:bodyPr/>
          <a:lstStyle/>
          <a:p>
            <a:pPr lvl="0">
              <a:lnSpc>
                <a:spcPct val="150000"/>
              </a:lnSpc>
            </a:pPr>
            <a:r>
              <a:rPr lang="en-CA" dirty="0" smtClean="0"/>
              <a:t>Enbridge- KPI is carbon emission intensity reduction (scope 1 and 2) and representation of racial and ethnic minorities in workforce (as reported in Bloomberg)</a:t>
            </a:r>
          </a:p>
          <a:p>
            <a:pPr lvl="0">
              <a:lnSpc>
                <a:spcPct val="150000"/>
              </a:lnSpc>
            </a:pPr>
            <a:r>
              <a:rPr lang="en-CA" dirty="0" smtClean="0"/>
              <a:t>Telus- KPI is absolute GHG emissions (scope 1 and 2)</a:t>
            </a:r>
          </a:p>
          <a:p>
            <a:pPr lvl="0">
              <a:lnSpc>
                <a:spcPct val="150000"/>
              </a:lnSpc>
            </a:pPr>
            <a:r>
              <a:rPr lang="en-CA" dirty="0" smtClean="0"/>
              <a:t>NRG </a:t>
            </a:r>
            <a:r>
              <a:rPr lang="en-CA" dirty="0"/>
              <a:t>Energy – KPI is absolute carbon emissions (scope 1, 2 and 3 (limited to business travel))</a:t>
            </a:r>
            <a:endParaRPr lang="en-US" dirty="0"/>
          </a:p>
          <a:p>
            <a:pPr marL="0" indent="0">
              <a:lnSpc>
                <a:spcPct val="150000"/>
              </a:lnSpc>
              <a:buNone/>
            </a:pPr>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5</a:t>
            </a:fld>
            <a:endParaRPr lang="en-GB" noProof="0" dirty="0"/>
          </a:p>
        </p:txBody>
      </p:sp>
      <p:sp>
        <p:nvSpPr>
          <p:cNvPr id="5" name="Title 4"/>
          <p:cNvSpPr>
            <a:spLocks noGrp="1"/>
          </p:cNvSpPr>
          <p:nvPr>
            <p:ph type="title"/>
          </p:nvPr>
        </p:nvSpPr>
        <p:spPr/>
        <p:txBody>
          <a:bodyPr/>
          <a:lstStyle/>
          <a:p>
            <a:r>
              <a:rPr lang="en-CA" dirty="0"/>
              <a:t>Deal Examples</a:t>
            </a:r>
            <a:r>
              <a:rPr lang="en-US" dirty="0"/>
              <a:t/>
            </a:r>
            <a:br>
              <a:rPr lang="en-US" dirty="0"/>
            </a:br>
            <a:endParaRPr lang="en-US" dirty="0"/>
          </a:p>
        </p:txBody>
      </p:sp>
    </p:spTree>
    <p:extLst>
      <p:ext uri="{BB962C8B-B14F-4D97-AF65-F5344CB8AC3E}">
        <p14:creationId xmlns:p14="http://schemas.microsoft.com/office/powerpoint/2010/main" val="361629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lvl="0">
              <a:lnSpc>
                <a:spcPct val="150000"/>
              </a:lnSpc>
            </a:pPr>
            <a:r>
              <a:rPr lang="en-CA" dirty="0"/>
              <a:t>Enel – KPI is renewable power installed capacity</a:t>
            </a:r>
            <a:endParaRPr lang="en-US" dirty="0"/>
          </a:p>
          <a:p>
            <a:pPr lvl="0">
              <a:lnSpc>
                <a:spcPct val="150000"/>
              </a:lnSpc>
            </a:pPr>
            <a:r>
              <a:rPr lang="en-CA" dirty="0"/>
              <a:t>Chanel – KPI is carbon emissions (scope 1 and 2), value chain GHG emissions (direct) and % of electricity needs from renewables</a:t>
            </a:r>
            <a:endParaRPr lang="en-US" dirty="0"/>
          </a:p>
          <a:p>
            <a:pPr lvl="0">
              <a:lnSpc>
                <a:spcPct val="150000"/>
              </a:lnSpc>
            </a:pPr>
            <a:r>
              <a:rPr lang="en-CA" dirty="0"/>
              <a:t>Schneider Electric – KPI is avoided carbon emissions, gender diversity among leadership team, training of underprivileged individuals in energy management</a:t>
            </a:r>
            <a:endParaRPr lang="en-US" dirty="0"/>
          </a:p>
          <a:p>
            <a:endParaRPr lang="en-US" dirty="0"/>
          </a:p>
        </p:txBody>
      </p:sp>
      <p:sp>
        <p:nvSpPr>
          <p:cNvPr id="3" name="Date Placeholder 2"/>
          <p:cNvSpPr>
            <a:spLocks noGrp="1"/>
          </p:cNvSpPr>
          <p:nvPr>
            <p:ph type="dt" sz="half" idx="14"/>
          </p:nvPr>
        </p:nvSpPr>
        <p:spPr/>
        <p:txBody>
          <a:bodyPr/>
          <a:lstStyle/>
          <a:p>
            <a:fld id="{3F1EAEE7-C8A2-400D-A983-ABFACB1B6142}" type="datetime3">
              <a:rPr lang="en-CA" noProof="0" smtClean="0"/>
              <a:t>7 July 2021</a:t>
            </a:fld>
            <a:endParaRPr lang="en-GB" noProof="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6</a:t>
            </a:fld>
            <a:endParaRPr lang="en-GB" noProof="0" dirty="0"/>
          </a:p>
        </p:txBody>
      </p:sp>
      <p:sp>
        <p:nvSpPr>
          <p:cNvPr id="5" name="Title 4"/>
          <p:cNvSpPr>
            <a:spLocks noGrp="1"/>
          </p:cNvSpPr>
          <p:nvPr>
            <p:ph type="title"/>
          </p:nvPr>
        </p:nvSpPr>
        <p:spPr/>
        <p:txBody>
          <a:bodyPr/>
          <a:lstStyle/>
          <a:p>
            <a:r>
              <a:rPr lang="en-CA" dirty="0"/>
              <a:t>Deal Examples</a:t>
            </a:r>
            <a:endParaRPr lang="en-US" dirty="0"/>
          </a:p>
        </p:txBody>
      </p:sp>
    </p:spTree>
    <p:extLst>
      <p:ext uri="{BB962C8B-B14F-4D97-AF65-F5344CB8AC3E}">
        <p14:creationId xmlns:p14="http://schemas.microsoft.com/office/powerpoint/2010/main" val="3310679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lvl="0">
              <a:lnSpc>
                <a:spcPct val="150000"/>
              </a:lnSpc>
            </a:pPr>
            <a:r>
              <a:rPr lang="en-CA" dirty="0"/>
              <a:t>SLBs </a:t>
            </a:r>
            <a:r>
              <a:rPr lang="en-CA" dirty="0" smtClean="0"/>
              <a:t>issued</a:t>
            </a:r>
            <a:endParaRPr lang="en-US" dirty="0"/>
          </a:p>
          <a:p>
            <a:pPr lvl="2">
              <a:lnSpc>
                <a:spcPct val="150000"/>
              </a:lnSpc>
              <a:buFont typeface="Courier New" panose="02070309020205020404" pitchFamily="49" charset="0"/>
              <a:buChar char="o"/>
            </a:pPr>
            <a:r>
              <a:rPr lang="en-CA" sz="1800" dirty="0"/>
              <a:t>2019 Q1 - $0</a:t>
            </a:r>
            <a:endParaRPr lang="en-US" sz="1800" dirty="0"/>
          </a:p>
          <a:p>
            <a:pPr lvl="2">
              <a:lnSpc>
                <a:spcPct val="150000"/>
              </a:lnSpc>
              <a:buFont typeface="Courier New" panose="02070309020205020404" pitchFamily="49" charset="0"/>
              <a:buChar char="o"/>
            </a:pPr>
            <a:r>
              <a:rPr lang="en-CA" sz="1800" dirty="0"/>
              <a:t>2020 Q1 - $150 million</a:t>
            </a:r>
            <a:endParaRPr lang="en-US" sz="1800" dirty="0"/>
          </a:p>
          <a:p>
            <a:pPr lvl="2">
              <a:lnSpc>
                <a:spcPct val="150000"/>
              </a:lnSpc>
              <a:buFont typeface="Courier New" panose="02070309020205020404" pitchFamily="49" charset="0"/>
              <a:buChar char="o"/>
            </a:pPr>
            <a:r>
              <a:rPr lang="en-CA" sz="1800" dirty="0"/>
              <a:t>2021 Q1 - $8.8 billion</a:t>
            </a:r>
            <a:endParaRPr lang="en-US" sz="1800" dirty="0"/>
          </a:p>
          <a:p>
            <a:pPr lvl="0">
              <a:lnSpc>
                <a:spcPct val="150000"/>
              </a:lnSpc>
            </a:pPr>
            <a:r>
              <a:rPr lang="en-CA" dirty="0" smtClean="0"/>
              <a:t>SLB/Green </a:t>
            </a:r>
            <a:r>
              <a:rPr lang="en-CA" dirty="0"/>
              <a:t>Bond </a:t>
            </a:r>
            <a:r>
              <a:rPr lang="en-CA" dirty="0" smtClean="0"/>
              <a:t>“Combos” issued</a:t>
            </a:r>
            <a:endParaRPr lang="en-US" dirty="0"/>
          </a:p>
          <a:p>
            <a:pPr lvl="2">
              <a:lnSpc>
                <a:spcPct val="150000"/>
              </a:lnSpc>
              <a:buFont typeface="Courier New" panose="02070309020205020404" pitchFamily="49" charset="0"/>
              <a:buChar char="o"/>
            </a:pPr>
            <a:r>
              <a:rPr lang="en-CA" sz="1800" dirty="0"/>
              <a:t>2019 Q1 - $0</a:t>
            </a:r>
            <a:endParaRPr lang="en-US" sz="1800" dirty="0"/>
          </a:p>
          <a:p>
            <a:pPr lvl="2">
              <a:lnSpc>
                <a:spcPct val="150000"/>
              </a:lnSpc>
              <a:buFont typeface="Courier New" panose="02070309020205020404" pitchFamily="49" charset="0"/>
              <a:buChar char="o"/>
            </a:pPr>
            <a:r>
              <a:rPr lang="en-CA" sz="1800" dirty="0"/>
              <a:t>2020 Q2 - $0</a:t>
            </a:r>
            <a:endParaRPr lang="en-US" sz="1800" dirty="0"/>
          </a:p>
          <a:p>
            <a:pPr lvl="2">
              <a:lnSpc>
                <a:spcPct val="150000"/>
              </a:lnSpc>
              <a:buFont typeface="Courier New" panose="02070309020205020404" pitchFamily="49" charset="0"/>
              <a:buChar char="o"/>
            </a:pPr>
            <a:r>
              <a:rPr lang="en-CA" sz="1800" dirty="0"/>
              <a:t>2021 Q1 - $690 million </a:t>
            </a:r>
            <a:endParaRPr lang="en-US" sz="1800" dirty="0"/>
          </a:p>
          <a:p>
            <a:pPr marL="0" indent="0">
              <a:buNone/>
            </a:pPr>
            <a:endParaRPr lang="en-US" sz="180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7</a:t>
            </a:fld>
            <a:endParaRPr lang="en-GB" noProof="0" dirty="0"/>
          </a:p>
        </p:txBody>
      </p:sp>
      <p:sp>
        <p:nvSpPr>
          <p:cNvPr id="5" name="Title 4"/>
          <p:cNvSpPr>
            <a:spLocks noGrp="1"/>
          </p:cNvSpPr>
          <p:nvPr>
            <p:ph type="title"/>
          </p:nvPr>
        </p:nvSpPr>
        <p:spPr/>
        <p:txBody>
          <a:bodyPr/>
          <a:lstStyle/>
          <a:p>
            <a:r>
              <a:rPr lang="en-CA" dirty="0"/>
              <a:t>Deal Examples</a:t>
            </a:r>
            <a:r>
              <a:rPr lang="en-US" dirty="0"/>
              <a:t/>
            </a:r>
            <a:br>
              <a:rPr lang="en-US" dirty="0"/>
            </a:br>
            <a:endParaRPr lang="en-US" dirty="0"/>
          </a:p>
        </p:txBody>
      </p:sp>
    </p:spTree>
    <p:extLst>
      <p:ext uri="{BB962C8B-B14F-4D97-AF65-F5344CB8AC3E}">
        <p14:creationId xmlns:p14="http://schemas.microsoft.com/office/powerpoint/2010/main" val="3697862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3" y="956381"/>
            <a:ext cx="8408987" cy="4572000"/>
          </a:xfrm>
        </p:spPr>
        <p:txBody>
          <a:bodyPr/>
          <a:lstStyle/>
          <a:p>
            <a:pPr lvl="0">
              <a:lnSpc>
                <a:spcPct val="150000"/>
              </a:lnSpc>
            </a:pPr>
            <a:r>
              <a:rPr lang="en-CA" dirty="0"/>
              <a:t>Typically expressed in an </a:t>
            </a:r>
            <a:r>
              <a:rPr lang="en-CA" dirty="0" smtClean="0"/>
              <a:t>Issuer’s </a:t>
            </a:r>
            <a:r>
              <a:rPr lang="en-CA" dirty="0"/>
              <a:t>Sustainability Report </a:t>
            </a:r>
            <a:r>
              <a:rPr lang="en-CA" dirty="0" smtClean="0"/>
              <a:t>or Sustainability-Linked Bond Framework</a:t>
            </a:r>
            <a:endParaRPr lang="en-US" dirty="0"/>
          </a:p>
          <a:p>
            <a:pPr lvl="1">
              <a:lnSpc>
                <a:spcPct val="150000"/>
              </a:lnSpc>
              <a:buFont typeface="Courier New" panose="02070309020205020404" pitchFamily="49" charset="0"/>
              <a:buChar char="o"/>
            </a:pPr>
            <a:r>
              <a:rPr lang="en-CA" dirty="0"/>
              <a:t>Net emissions</a:t>
            </a:r>
            <a:endParaRPr lang="en-US" dirty="0"/>
          </a:p>
          <a:p>
            <a:pPr lvl="1">
              <a:lnSpc>
                <a:spcPct val="150000"/>
              </a:lnSpc>
              <a:buFont typeface="Courier New" panose="02070309020205020404" pitchFamily="49" charset="0"/>
              <a:buChar char="o"/>
            </a:pPr>
            <a:r>
              <a:rPr lang="en-CA" dirty="0"/>
              <a:t>Emissions intensity</a:t>
            </a:r>
            <a:endParaRPr lang="en-US" dirty="0"/>
          </a:p>
          <a:p>
            <a:pPr lvl="1">
              <a:lnSpc>
                <a:spcPct val="150000"/>
              </a:lnSpc>
              <a:buFont typeface="Courier New" panose="02070309020205020404" pitchFamily="49" charset="0"/>
              <a:buChar char="o"/>
            </a:pPr>
            <a:r>
              <a:rPr lang="en-CA" dirty="0"/>
              <a:t>Employee and contractor injuries</a:t>
            </a:r>
            <a:endParaRPr lang="en-US" dirty="0"/>
          </a:p>
          <a:p>
            <a:pPr lvl="1">
              <a:lnSpc>
                <a:spcPct val="150000"/>
              </a:lnSpc>
              <a:buFont typeface="Courier New" panose="02070309020205020404" pitchFamily="49" charset="0"/>
              <a:buChar char="o"/>
            </a:pPr>
            <a:r>
              <a:rPr lang="en-CA" dirty="0"/>
              <a:t>Board and workplace representation by gender, indigenous, ethnic and racial </a:t>
            </a:r>
            <a:r>
              <a:rPr lang="en-CA" dirty="0" smtClean="0"/>
              <a:t>groups</a:t>
            </a:r>
          </a:p>
          <a:p>
            <a:pPr lvl="0">
              <a:lnSpc>
                <a:spcPct val="150000"/>
              </a:lnSpc>
            </a:pPr>
            <a:r>
              <a:rPr lang="en-CA" dirty="0"/>
              <a:t>Sustainability Accounting Standards Board (SASB)</a:t>
            </a:r>
            <a:endParaRPr lang="en-US" dirty="0"/>
          </a:p>
          <a:p>
            <a:pPr lvl="0">
              <a:lnSpc>
                <a:spcPct val="150000"/>
              </a:lnSpc>
            </a:pPr>
            <a:r>
              <a:rPr lang="en-CA" dirty="0"/>
              <a:t>Global Reporting Initiative (GRI)</a:t>
            </a:r>
            <a:endParaRPr lang="en-US" dirty="0"/>
          </a:p>
          <a:p>
            <a:pPr>
              <a:lnSpc>
                <a:spcPct val="150000"/>
              </a:lnSpc>
            </a:pPr>
            <a:r>
              <a:rPr lang="en-CA" dirty="0"/>
              <a:t>United Nations Sustainable Development Goals - 2015</a:t>
            </a:r>
            <a:endParaRPr lang="en-US" dirty="0"/>
          </a:p>
          <a:p>
            <a:pPr marL="0" indent="0">
              <a:buNone/>
            </a:pPr>
            <a:endParaRPr lang="en-US" dirty="0"/>
          </a:p>
          <a:p>
            <a:pPr marL="182160" lvl="1" indent="0">
              <a:buNone/>
            </a:pPr>
            <a:endParaRPr lang="en-US" dirty="0"/>
          </a:p>
          <a:p>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8</a:t>
            </a:fld>
            <a:endParaRPr lang="en-GB" noProof="0" dirty="0"/>
          </a:p>
        </p:txBody>
      </p:sp>
      <p:sp>
        <p:nvSpPr>
          <p:cNvPr id="5" name="Title 4"/>
          <p:cNvSpPr>
            <a:spLocks noGrp="1"/>
          </p:cNvSpPr>
          <p:nvPr>
            <p:ph type="title"/>
          </p:nvPr>
        </p:nvSpPr>
        <p:spPr/>
        <p:txBody>
          <a:bodyPr/>
          <a:lstStyle/>
          <a:p>
            <a:r>
              <a:rPr lang="en-CA" dirty="0"/>
              <a:t>Sustainability </a:t>
            </a:r>
            <a:r>
              <a:rPr lang="en-CA" dirty="0" smtClean="0"/>
              <a:t>Goals (KPIs and SPTs)</a:t>
            </a:r>
            <a:r>
              <a:rPr lang="en-US" dirty="0"/>
              <a:t/>
            </a:r>
            <a:br>
              <a:rPr lang="en-US" dirty="0"/>
            </a:br>
            <a:endParaRPr lang="en-US" dirty="0"/>
          </a:p>
        </p:txBody>
      </p:sp>
    </p:spTree>
    <p:extLst>
      <p:ext uri="{BB962C8B-B14F-4D97-AF65-F5344CB8AC3E}">
        <p14:creationId xmlns:p14="http://schemas.microsoft.com/office/powerpoint/2010/main" val="77327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3" y="925642"/>
            <a:ext cx="8408987" cy="4572000"/>
          </a:xfrm>
        </p:spPr>
        <p:txBody>
          <a:bodyPr/>
          <a:lstStyle/>
          <a:p>
            <a:pPr lvl="0">
              <a:lnSpc>
                <a:spcPct val="150000"/>
              </a:lnSpc>
            </a:pPr>
            <a:r>
              <a:rPr lang="en-CA" dirty="0"/>
              <a:t>Sustainability-Linked Bond Principles (SLBP) – June 2020</a:t>
            </a:r>
            <a:endParaRPr lang="en-US" dirty="0"/>
          </a:p>
          <a:p>
            <a:pPr lvl="1">
              <a:lnSpc>
                <a:spcPct val="150000"/>
              </a:lnSpc>
              <a:buFont typeface="Courier New" panose="02070309020205020404" pitchFamily="49" charset="0"/>
              <a:buChar char="o"/>
            </a:pPr>
            <a:r>
              <a:rPr lang="en-CA" dirty="0"/>
              <a:t>Voluntary process guidelines</a:t>
            </a:r>
            <a:endParaRPr lang="en-US" dirty="0"/>
          </a:p>
          <a:p>
            <a:pPr lvl="1">
              <a:lnSpc>
                <a:spcPct val="150000"/>
              </a:lnSpc>
              <a:buFont typeface="Courier New" panose="02070309020205020404" pitchFamily="49" charset="0"/>
              <a:buChar char="o"/>
            </a:pPr>
            <a:r>
              <a:rPr lang="en-CA" dirty="0"/>
              <a:t>Best practices</a:t>
            </a:r>
            <a:endParaRPr lang="en-US" dirty="0"/>
          </a:p>
          <a:p>
            <a:pPr lvl="0">
              <a:lnSpc>
                <a:spcPct val="150000"/>
              </a:lnSpc>
            </a:pPr>
            <a:r>
              <a:rPr lang="en-CA" dirty="0"/>
              <a:t>Sustainability-Linked Bond Principles Related Questions – February 2021</a:t>
            </a:r>
            <a:endParaRPr lang="en-US" dirty="0"/>
          </a:p>
          <a:p>
            <a:pPr lvl="1">
              <a:lnSpc>
                <a:spcPct val="150000"/>
              </a:lnSpc>
              <a:buFont typeface="Courier New" panose="02070309020205020404" pitchFamily="49" charset="0"/>
              <a:buChar char="o"/>
            </a:pPr>
            <a:r>
              <a:rPr lang="en-CA" dirty="0"/>
              <a:t>FAQs</a:t>
            </a:r>
            <a:endParaRPr lang="en-US" dirty="0"/>
          </a:p>
          <a:p>
            <a:pPr>
              <a:lnSpc>
                <a:spcPct val="150000"/>
              </a:lnSpc>
            </a:pPr>
            <a:r>
              <a:rPr lang="en-CA" dirty="0" smtClean="0"/>
              <a:t>Climate Transition Finance Handbook Guidance for Issuers- December 2020</a:t>
            </a:r>
          </a:p>
          <a:p>
            <a:pPr>
              <a:lnSpc>
                <a:spcPct val="150000"/>
              </a:lnSpc>
            </a:pPr>
            <a:r>
              <a:rPr lang="en-CA" dirty="0" smtClean="0"/>
              <a:t>International </a:t>
            </a:r>
            <a:r>
              <a:rPr lang="en-CA" dirty="0"/>
              <a:t>Capital Markets Association (ICMA</a:t>
            </a:r>
            <a:r>
              <a:rPr lang="en-CA" dirty="0" smtClean="0"/>
              <a:t>)</a:t>
            </a:r>
          </a:p>
          <a:p>
            <a:pPr>
              <a:lnSpc>
                <a:spcPct val="150000"/>
              </a:lnSpc>
            </a:pPr>
            <a:r>
              <a:rPr lang="en-CA" dirty="0" smtClean="0"/>
              <a:t>Standardization, Transparency, Acceptance  </a:t>
            </a:r>
            <a:endParaRPr lang="en-US"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9</a:t>
            </a:fld>
            <a:endParaRPr lang="en-GB" noProof="0" dirty="0"/>
          </a:p>
        </p:txBody>
      </p:sp>
      <p:sp>
        <p:nvSpPr>
          <p:cNvPr id="5" name="Title 4"/>
          <p:cNvSpPr>
            <a:spLocks noGrp="1"/>
          </p:cNvSpPr>
          <p:nvPr>
            <p:ph type="title"/>
          </p:nvPr>
        </p:nvSpPr>
        <p:spPr/>
        <p:txBody>
          <a:bodyPr/>
          <a:lstStyle/>
          <a:p>
            <a:r>
              <a:rPr lang="en-CA" dirty="0" smtClean="0"/>
              <a:t>Sustainability-Linked </a:t>
            </a:r>
            <a:r>
              <a:rPr lang="en-CA" dirty="0"/>
              <a:t>Bond </a:t>
            </a:r>
            <a:r>
              <a:rPr lang="en-CA" dirty="0" smtClean="0"/>
              <a:t>Principles (SLBP)</a:t>
            </a:r>
            <a:endParaRPr lang="en-US" dirty="0"/>
          </a:p>
        </p:txBody>
      </p:sp>
    </p:spTree>
    <p:extLst>
      <p:ext uri="{BB962C8B-B14F-4D97-AF65-F5344CB8AC3E}">
        <p14:creationId xmlns:p14="http://schemas.microsoft.com/office/powerpoint/2010/main" val="7608098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
</p:tagLst>
</file>

<file path=ppt/theme/theme1.xml><?xml version="1.0" encoding="utf-8"?>
<a:theme xmlns:a="http://schemas.openxmlformats.org/drawingml/2006/main" name="Dacheng-Dentons 2015">
  <a:themeElements>
    <a:clrScheme name="Dentons new Oct 2015">
      <a:dk1>
        <a:srgbClr val="565A5C"/>
      </a:dk1>
      <a:lt1>
        <a:srgbClr val="FFFFFF"/>
      </a:lt1>
      <a:dk2>
        <a:srgbClr val="6E2D91"/>
      </a:dk2>
      <a:lt2>
        <a:srgbClr val="A2A4A3"/>
      </a:lt2>
      <a:accent1>
        <a:srgbClr val="5B1F69"/>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Dacheng-Dentons (SimSun)">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4" id="{6458EF95-1724-5B47-9A46-56EDA03F13A2}" vid="{CAAA2FF0-8730-5346-BDDA-880D76249D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acheng-Dentons (SimSun)">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353</TotalTime>
  <Words>1910</Words>
  <Application>Microsoft Office PowerPoint</Application>
  <PresentationFormat>On-screen Show (4:3)</PresentationFormat>
  <Paragraphs>161</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SimSun</vt:lpstr>
      <vt:lpstr>Arial</vt:lpstr>
      <vt:lpstr>Calibri</vt:lpstr>
      <vt:lpstr>Courier New</vt:lpstr>
      <vt:lpstr>Dacheng-Dentons 2015</vt:lpstr>
      <vt:lpstr>ESG Financing </vt:lpstr>
      <vt:lpstr>Dentons Canada – Green, Transition and Sustainable Financing </vt:lpstr>
      <vt:lpstr>What are Sustainability-Linked Bonds (SLBs) </vt:lpstr>
      <vt:lpstr>Some Terminology </vt:lpstr>
      <vt:lpstr>Deal Examples </vt:lpstr>
      <vt:lpstr>Deal Examples</vt:lpstr>
      <vt:lpstr>Deal Examples </vt:lpstr>
      <vt:lpstr>Sustainability Goals (KPIs and SPTs) </vt:lpstr>
      <vt:lpstr>Sustainability-Linked Bond Principles (SLBP)</vt:lpstr>
      <vt:lpstr>Sustainability-Linked Bond Principles (SLBP) </vt:lpstr>
      <vt:lpstr>SLBP - Key Performance Indicators (KPIs) </vt:lpstr>
      <vt:lpstr>SLBP - Sustainability Performance Targets (SPTs) </vt:lpstr>
      <vt:lpstr>SLBP – Sustainability Performance Targets (SPTs) </vt:lpstr>
      <vt:lpstr>SLBP - Bond Characteristics </vt:lpstr>
      <vt:lpstr>SLBP - Reporting </vt:lpstr>
      <vt:lpstr>SLBP - Verification </vt:lpstr>
      <vt:lpstr>Documentation  </vt:lpstr>
      <vt:lpstr>SLB Drafting Issues - SPTs </vt:lpstr>
      <vt:lpstr>SLB Drafting Issues – Coupon Rates </vt:lpstr>
      <vt:lpstr>SLB Other Issues </vt:lpstr>
      <vt:lpstr>Thank you</vt:lpstr>
    </vt:vector>
  </TitlesOfParts>
  <Company>Dentons Canada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your new Dentons PowerPoint template</dc:title>
  <dc:creator>Yeung, Chris</dc:creator>
  <cp:lastModifiedBy>Raeside, Holly</cp:lastModifiedBy>
  <cp:revision>31</cp:revision>
  <cp:lastPrinted>2015-01-13T08:11:39Z</cp:lastPrinted>
  <dcterms:created xsi:type="dcterms:W3CDTF">2020-02-28T20:45:45Z</dcterms:created>
  <dcterms:modified xsi:type="dcterms:W3CDTF">2021-07-07T17:21:17Z</dcterms:modified>
</cp:coreProperties>
</file>