
<file path=[Content_Types].xml><?xml version="1.0" encoding="utf-8"?>
<Types xmlns="http://schemas.openxmlformats.org/package/2006/content-types">
  <Default Extension="png" ContentType="image/png"/>
  <Default Extension="bin" ContentType="image/x-emf"/>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95" autoAdjust="0"/>
    <p:restoredTop sz="96688" autoAdjust="0"/>
  </p:normalViewPr>
  <p:slideViewPr>
    <p:cSldViewPr snapToGrid="0" showGuides="1">
      <p:cViewPr>
        <p:scale>
          <a:sx n="66" d="100"/>
          <a:sy n="66" d="100"/>
        </p:scale>
        <p:origin x="1008" y="120"/>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2" d="100"/>
          <a:sy n="92" d="100"/>
        </p:scale>
        <p:origin x="289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0.bin"/></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19.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Date Placeholder 8">
            <a:extLst>
              <a:ext uri="{FF2B5EF4-FFF2-40B4-BE49-F238E27FC236}">
                <a16:creationId xmlns:a16="http://schemas.microsoft.com/office/drawing/2014/main" id="{AE845206-9D4B-4268-8A29-9556DF4E2290}"/>
              </a:ext>
            </a:extLst>
          </p:cNvPr>
          <p:cNvSpPr>
            <a:spLocks noGrp="1"/>
          </p:cNvSpPr>
          <p:nvPr>
            <p:ph type="dt" idx="1"/>
          </p:nvPr>
        </p:nvSpPr>
        <p:spPr>
          <a:xfrm>
            <a:off x="4760535" y="8752305"/>
            <a:ext cx="1592595" cy="152702"/>
          </a:xfrm>
          <a:prstGeom prst="rect">
            <a:avLst/>
          </a:prstGeom>
        </p:spPr>
        <p:txBody>
          <a:bodyPr vert="horz" lIns="0" tIns="0" rIns="0" bIns="0" rtlCol="0" anchor="t" anchorCtr="0"/>
          <a:lstStyle>
            <a:lvl1pPr algn="r">
              <a:defRPr sz="800">
                <a:latin typeface="+mn-lt"/>
              </a:defRPr>
            </a:lvl1pPr>
          </a:lstStyle>
          <a:p>
            <a:fld id="{681EF29B-F0DE-4A5D-971E-F0D2D074F34E}" type="datetime4">
              <a:rPr lang="en-GB" smtClean="0"/>
              <a:t>20 January 2022</a:t>
            </a:fld>
            <a:endParaRPr lang="en-GB" sz="800" dirty="0"/>
          </a:p>
        </p:txBody>
      </p:sp>
      <p:sp>
        <p:nvSpPr>
          <p:cNvPr id="11" name="Slide Number Placeholder 9">
            <a:extLst>
              <a:ext uri="{FF2B5EF4-FFF2-40B4-BE49-F238E27FC236}">
                <a16:creationId xmlns:a16="http://schemas.microsoft.com/office/drawing/2014/main" id="{DF349B49-B9DF-4BAC-A781-810C4D36F493}"/>
              </a:ext>
            </a:extLst>
          </p:cNvPr>
          <p:cNvSpPr>
            <a:spLocks noGrp="1"/>
          </p:cNvSpPr>
          <p:nvPr>
            <p:ph type="sldNum" sz="quarter" idx="3"/>
          </p:nvPr>
        </p:nvSpPr>
        <p:spPr>
          <a:xfrm>
            <a:off x="4760535" y="8570490"/>
            <a:ext cx="1592595" cy="152702"/>
          </a:xfrm>
          <a:prstGeom prst="rect">
            <a:avLst/>
          </a:prstGeom>
        </p:spPr>
        <p:txBody>
          <a:bodyPr vert="horz" lIns="0" tIns="0" rIns="0" bIns="0" rtlCol="0" anchor="t" anchorCtr="0"/>
          <a:lstStyle>
            <a:lvl1pPr algn="r">
              <a:defRPr sz="800">
                <a:latin typeface="+mn-lt"/>
              </a:defRPr>
            </a:lvl1pPr>
          </a:lstStyle>
          <a:p>
            <a:fld id="{A16CFAD1-D197-4A88-B173-A6412E995EE5}" type="slidenum">
              <a:rPr lang="en-GB" smtClean="0"/>
              <a:pPr/>
              <a:t>‹#›</a:t>
            </a:fld>
            <a:endParaRPr lang="en-GB" sz="800" dirty="0"/>
          </a:p>
        </p:txBody>
      </p:sp>
      <p:sp>
        <p:nvSpPr>
          <p:cNvPr id="12" name="Footer Placeholder 10">
            <a:extLst>
              <a:ext uri="{FF2B5EF4-FFF2-40B4-BE49-F238E27FC236}">
                <a16:creationId xmlns:a16="http://schemas.microsoft.com/office/drawing/2014/main" id="{4B53B10D-D604-4E2D-B18E-A2B8163CC1E4}"/>
              </a:ext>
            </a:extLst>
          </p:cNvPr>
          <p:cNvSpPr>
            <a:spLocks noGrp="1"/>
          </p:cNvSpPr>
          <p:nvPr>
            <p:ph type="ftr" sz="quarter" idx="2"/>
          </p:nvPr>
        </p:nvSpPr>
        <p:spPr>
          <a:xfrm>
            <a:off x="446366" y="8752305"/>
            <a:ext cx="4308538" cy="152702"/>
          </a:xfrm>
          <a:prstGeom prst="rect">
            <a:avLst/>
          </a:prstGeom>
        </p:spPr>
        <p:txBody>
          <a:bodyPr vert="horz" lIns="0" tIns="0" rIns="0" bIns="0" rtlCol="0" anchor="t" anchorCtr="0"/>
          <a:lstStyle>
            <a:lvl1pPr algn="l">
              <a:defRPr sz="800">
                <a:latin typeface="+mn-lt"/>
              </a:defRPr>
            </a:lvl1pPr>
          </a:lstStyle>
          <a:p>
            <a:endParaRPr lang="en-GB" sz="800" dirty="0"/>
          </a:p>
        </p:txBody>
      </p:sp>
      <p:sp>
        <p:nvSpPr>
          <p:cNvPr id="13" name="Header Placeholder 12">
            <a:extLst>
              <a:ext uri="{FF2B5EF4-FFF2-40B4-BE49-F238E27FC236}">
                <a16:creationId xmlns:a16="http://schemas.microsoft.com/office/drawing/2014/main" id="{0225AF11-4B47-41F0-B130-3DC91DD63C44}"/>
              </a:ext>
            </a:extLst>
          </p:cNvPr>
          <p:cNvSpPr>
            <a:spLocks noGrp="1"/>
          </p:cNvSpPr>
          <p:nvPr>
            <p:ph type="hdr" sz="quarter"/>
          </p:nvPr>
        </p:nvSpPr>
        <p:spPr>
          <a:xfrm>
            <a:off x="446366" y="8570490"/>
            <a:ext cx="4308538" cy="152702"/>
          </a:xfrm>
          <a:prstGeom prst="rect">
            <a:avLst/>
          </a:prstGeom>
        </p:spPr>
        <p:txBody>
          <a:bodyPr vert="horz" lIns="0" tIns="0" rIns="0" bIns="0" rtlCol="0" anchor="t" anchorCtr="0"/>
          <a:lstStyle>
            <a:lvl1pPr algn="l">
              <a:defRPr sz="800">
                <a:latin typeface="+mn-lt"/>
              </a:defRPr>
            </a:lvl1pPr>
          </a:lstStyle>
          <a:p>
            <a:endParaRPr lang="en-GB" sz="800" dirty="0"/>
          </a:p>
        </p:txBody>
      </p:sp>
      <p:pic>
        <p:nvPicPr>
          <p:cNvPr id="6" name="Graphic 5">
            <a:extLst>
              <a:ext uri="{FF2B5EF4-FFF2-40B4-BE49-F238E27FC236}">
                <a16:creationId xmlns:a16="http://schemas.microsoft.com/office/drawing/2014/main" id="{E4347B5B-4601-40B2-A81C-458F6C22556B}"/>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477539" y="806627"/>
            <a:ext cx="1188000" cy="228660"/>
          </a:xfrm>
          <a:prstGeom prst="rect">
            <a:avLst/>
          </a:prstGeom>
        </p:spPr>
      </p:pic>
    </p:spTree>
    <p:extLst>
      <p:ext uri="{BB962C8B-B14F-4D97-AF65-F5344CB8AC3E}">
        <p14:creationId xmlns:p14="http://schemas.microsoft.com/office/powerpoint/2010/main" val="1394799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18.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Notes Placeholder 7">
            <a:extLst>
              <a:ext uri="{FF2B5EF4-FFF2-40B4-BE49-F238E27FC236}">
                <a16:creationId xmlns:a16="http://schemas.microsoft.com/office/drawing/2014/main" id="{ED603FBB-C012-44F8-8D4E-1E5BCC6355E2}"/>
              </a:ext>
            </a:extLst>
          </p:cNvPr>
          <p:cNvSpPr>
            <a:spLocks noGrp="1"/>
          </p:cNvSpPr>
          <p:nvPr>
            <p:ph type="body" sz="quarter" idx="3"/>
          </p:nvPr>
        </p:nvSpPr>
        <p:spPr>
          <a:xfrm>
            <a:off x="360000" y="5314247"/>
            <a:ext cx="6138000" cy="311094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Slide Image Placeholder 11">
            <a:extLst>
              <a:ext uri="{FF2B5EF4-FFF2-40B4-BE49-F238E27FC236}">
                <a16:creationId xmlns:a16="http://schemas.microsoft.com/office/drawing/2014/main" id="{CE09EA81-6923-4332-8C9E-30AE045AFB69}"/>
              </a:ext>
            </a:extLst>
          </p:cNvPr>
          <p:cNvSpPr>
            <a:spLocks noGrp="1" noRot="1" noChangeAspect="1"/>
          </p:cNvSpPr>
          <p:nvPr>
            <p:ph type="sldImg" idx="2"/>
          </p:nvPr>
        </p:nvSpPr>
        <p:spPr>
          <a:xfrm>
            <a:off x="360000" y="1479581"/>
            <a:ext cx="6138000" cy="3452479"/>
          </a:xfrm>
          <a:prstGeom prst="rect">
            <a:avLst/>
          </a:prstGeom>
          <a:noFill/>
          <a:ln w="12700">
            <a:solidFill>
              <a:prstClr val="black"/>
            </a:solidFill>
          </a:ln>
        </p:spPr>
        <p:txBody>
          <a:bodyPr vert="horz" lIns="91440" tIns="45720" rIns="91440" bIns="45720" rtlCol="0" anchor="ctr"/>
          <a:lstStyle/>
          <a:p>
            <a:endParaRPr lang="en-GB"/>
          </a:p>
        </p:txBody>
      </p:sp>
      <p:sp>
        <p:nvSpPr>
          <p:cNvPr id="17" name="Date Placeholder 8">
            <a:extLst>
              <a:ext uri="{FF2B5EF4-FFF2-40B4-BE49-F238E27FC236}">
                <a16:creationId xmlns:a16="http://schemas.microsoft.com/office/drawing/2014/main" id="{8EBAC05E-8F24-4752-8343-003B6B511FCA}"/>
              </a:ext>
            </a:extLst>
          </p:cNvPr>
          <p:cNvSpPr>
            <a:spLocks noGrp="1"/>
          </p:cNvSpPr>
          <p:nvPr>
            <p:ph type="dt" idx="1"/>
          </p:nvPr>
        </p:nvSpPr>
        <p:spPr>
          <a:xfrm>
            <a:off x="4760535" y="8752305"/>
            <a:ext cx="1737465" cy="152702"/>
          </a:xfrm>
          <a:prstGeom prst="rect">
            <a:avLst/>
          </a:prstGeom>
        </p:spPr>
        <p:txBody>
          <a:bodyPr vert="horz" lIns="0" tIns="0" rIns="0" bIns="0" rtlCol="0" anchor="t" anchorCtr="0"/>
          <a:lstStyle>
            <a:lvl1pPr algn="r">
              <a:defRPr sz="800">
                <a:latin typeface="+mn-lt"/>
              </a:defRPr>
            </a:lvl1pPr>
          </a:lstStyle>
          <a:p>
            <a:fld id="{681EF29B-F0DE-4A5D-971E-F0D2D074F34E}" type="datetime4">
              <a:rPr lang="en-GB" smtClean="0"/>
              <a:t>20 January 2022</a:t>
            </a:fld>
            <a:endParaRPr lang="en-GB" sz="800" dirty="0"/>
          </a:p>
        </p:txBody>
      </p:sp>
      <p:sp>
        <p:nvSpPr>
          <p:cNvPr id="18" name="Slide Number Placeholder 9">
            <a:extLst>
              <a:ext uri="{FF2B5EF4-FFF2-40B4-BE49-F238E27FC236}">
                <a16:creationId xmlns:a16="http://schemas.microsoft.com/office/drawing/2014/main" id="{1D693BA3-BE27-457C-84EF-2CE89AE4DBD9}"/>
              </a:ext>
            </a:extLst>
          </p:cNvPr>
          <p:cNvSpPr>
            <a:spLocks noGrp="1"/>
          </p:cNvSpPr>
          <p:nvPr>
            <p:ph type="sldNum" sz="quarter" idx="5"/>
          </p:nvPr>
        </p:nvSpPr>
        <p:spPr>
          <a:xfrm>
            <a:off x="4760535" y="8570490"/>
            <a:ext cx="1737465" cy="152702"/>
          </a:xfrm>
          <a:prstGeom prst="rect">
            <a:avLst/>
          </a:prstGeom>
        </p:spPr>
        <p:txBody>
          <a:bodyPr vert="horz" lIns="0" tIns="0" rIns="0" bIns="0" rtlCol="0" anchor="t" anchorCtr="0"/>
          <a:lstStyle>
            <a:lvl1pPr algn="r">
              <a:defRPr sz="800">
                <a:latin typeface="+mn-lt"/>
              </a:defRPr>
            </a:lvl1pPr>
          </a:lstStyle>
          <a:p>
            <a:fld id="{A16CFAD1-D197-4A88-B173-A6412E995EE5}" type="slidenum">
              <a:rPr lang="en-GB" smtClean="0"/>
              <a:pPr/>
              <a:t>‹#›</a:t>
            </a:fld>
            <a:endParaRPr lang="en-GB" sz="800"/>
          </a:p>
        </p:txBody>
      </p:sp>
      <p:sp>
        <p:nvSpPr>
          <p:cNvPr id="19" name="Footer Placeholder 10">
            <a:extLst>
              <a:ext uri="{FF2B5EF4-FFF2-40B4-BE49-F238E27FC236}">
                <a16:creationId xmlns:a16="http://schemas.microsoft.com/office/drawing/2014/main" id="{F71DC945-9758-4703-A041-B00CC90596BD}"/>
              </a:ext>
            </a:extLst>
          </p:cNvPr>
          <p:cNvSpPr>
            <a:spLocks noGrp="1"/>
          </p:cNvSpPr>
          <p:nvPr>
            <p:ph type="ftr" sz="quarter" idx="4"/>
          </p:nvPr>
        </p:nvSpPr>
        <p:spPr>
          <a:xfrm>
            <a:off x="353656" y="8752305"/>
            <a:ext cx="4401248" cy="152702"/>
          </a:xfrm>
          <a:prstGeom prst="rect">
            <a:avLst/>
          </a:prstGeom>
        </p:spPr>
        <p:txBody>
          <a:bodyPr vert="horz" lIns="0" tIns="0" rIns="0" bIns="0" rtlCol="0" anchor="t" anchorCtr="0"/>
          <a:lstStyle>
            <a:lvl1pPr algn="l">
              <a:defRPr sz="800">
                <a:latin typeface="+mn-lt"/>
              </a:defRPr>
            </a:lvl1pPr>
          </a:lstStyle>
          <a:p>
            <a:endParaRPr lang="en-GB" sz="800"/>
          </a:p>
        </p:txBody>
      </p:sp>
      <p:sp>
        <p:nvSpPr>
          <p:cNvPr id="20" name="Header Placeholder 12">
            <a:extLst>
              <a:ext uri="{FF2B5EF4-FFF2-40B4-BE49-F238E27FC236}">
                <a16:creationId xmlns:a16="http://schemas.microsoft.com/office/drawing/2014/main" id="{9AA08409-7D69-4F6B-8F0E-3BF399AD47EE}"/>
              </a:ext>
            </a:extLst>
          </p:cNvPr>
          <p:cNvSpPr>
            <a:spLocks noGrp="1"/>
          </p:cNvSpPr>
          <p:nvPr>
            <p:ph type="hdr" sz="quarter"/>
          </p:nvPr>
        </p:nvSpPr>
        <p:spPr>
          <a:xfrm>
            <a:off x="353656" y="8570490"/>
            <a:ext cx="4401248" cy="152702"/>
          </a:xfrm>
          <a:prstGeom prst="rect">
            <a:avLst/>
          </a:prstGeom>
        </p:spPr>
        <p:txBody>
          <a:bodyPr vert="horz" lIns="0" tIns="0" rIns="0" bIns="0" rtlCol="0" anchor="t" anchorCtr="0"/>
          <a:lstStyle>
            <a:lvl1pPr algn="l">
              <a:defRPr sz="800">
                <a:latin typeface="+mn-lt"/>
              </a:defRPr>
            </a:lvl1pPr>
          </a:lstStyle>
          <a:p>
            <a:endParaRPr lang="en-GB" sz="800" dirty="0"/>
          </a:p>
        </p:txBody>
      </p:sp>
      <p:pic>
        <p:nvPicPr>
          <p:cNvPr id="8" name="Graphic 7">
            <a:extLst>
              <a:ext uri="{FF2B5EF4-FFF2-40B4-BE49-F238E27FC236}">
                <a16:creationId xmlns:a16="http://schemas.microsoft.com/office/drawing/2014/main" id="{0D01F035-FAB1-4F64-A20A-E166B12AA8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353656" y="1090117"/>
            <a:ext cx="1188000" cy="228660"/>
          </a:xfrm>
          <a:prstGeom prst="rect">
            <a:avLst/>
          </a:prstGeom>
        </p:spPr>
      </p:pic>
    </p:spTree>
    <p:extLst>
      <p:ext uri="{BB962C8B-B14F-4D97-AF65-F5344CB8AC3E}">
        <p14:creationId xmlns:p14="http://schemas.microsoft.com/office/powerpoint/2010/main" val="1200601147"/>
      </p:ext>
    </p:extLst>
  </p:cSld>
  <p:clrMap bg1="lt1" tx1="dk1" bg2="lt2" tx2="dk2" accent1="accent1" accent2="accent2" accent3="accent3" accent4="accent4" accent5="accent5" accent6="accent6" hlink="hlink" folHlink="folHlink"/>
  <p:notesStyle>
    <a:lvl1pPr marL="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1pPr>
    <a:lvl2pPr marL="18000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2pPr>
    <a:lvl3pPr marL="36000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3pPr>
    <a:lvl4pPr marL="54000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4pPr>
    <a:lvl5pPr marL="72000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5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5.png"/><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Master" Target="../slideMasters/slideMaster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0.png"/><Relationship Id="rId4" Type="http://schemas.openxmlformats.org/officeDocument/2006/relationships/image" Target="../media/image11.png"/><Relationship Id="rId9" Type="http://schemas.openxmlformats.org/officeDocument/2006/relationships/image" Target="../media/image9.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s">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2" name="Title 1"/>
          <p:cNvSpPr>
            <a:spLocks noGrp="1"/>
          </p:cNvSpPr>
          <p:nvPr>
            <p:ph type="ctrTitle" hasCustomPrompt="1"/>
          </p:nvPr>
        </p:nvSpPr>
        <p:spPr bwMode="black">
          <a:xfrm>
            <a:off x="576000" y="1931399"/>
            <a:ext cx="11041200" cy="1497600"/>
          </a:xfrm>
        </p:spPr>
        <p:txBody>
          <a:bodyPr anchor="b"/>
          <a:lstStyle>
            <a:lvl1pPr algn="l">
              <a:defRPr sz="54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bwMode="black">
          <a:xfrm>
            <a:off x="576000" y="3336567"/>
            <a:ext cx="11041200" cy="1655762"/>
          </a:xfrm>
        </p:spPr>
        <p:txBody>
          <a:bodyPr/>
          <a:lstStyle>
            <a:lvl1pPr marL="0" indent="0" algn="l">
              <a:spcBef>
                <a:spcPts val="0"/>
              </a:spcBef>
              <a:buFont typeface="Arial" panose="020B0604020202020204" pitchFamily="34" charset="0"/>
              <a:buChar char="​"/>
              <a:defRPr sz="5400">
                <a:solidFill>
                  <a:schemeClr val="tx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pic>
        <p:nvPicPr>
          <p:cNvPr id="9" name="image" descr="{&quot;templafy&quot;:{&quot;type&quot;:&quot;image&quot;,&quot;binding&quot;:&quot;UserProfile.Office.Logowhite&quot;,&quot;inheritDimensions&quot;:&quot;inheritHeight&quot;}}" title="UserProfile.Office.Logowhite">
            <a:extLst>
              <a:ext uri="{FF2B5EF4-FFF2-40B4-BE49-F238E27FC236}">
                <a16:creationId xmlns:a16="http://schemas.microsoft.com/office/drawing/2014/main" id="{F69A9428-1965-4201-B332-A5690ED5ABCB}"/>
              </a:ext>
            </a:extLst>
          </p:cNvPr>
          <p:cNvPicPr>
            <a:picLocks/>
          </p:cNvPicPr>
          <p:nvPr userDrawn="1"/>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76000" y="576000"/>
            <a:ext cx="1980000" cy="381600"/>
          </a:xfrm>
          <a:prstGeom prst="rect">
            <a:avLst/>
          </a:prstGeom>
        </p:spPr>
      </p:pic>
    </p:spTree>
    <p:extLst>
      <p:ext uri="{BB962C8B-B14F-4D97-AF65-F5344CB8AC3E}">
        <p14:creationId xmlns:p14="http://schemas.microsoft.com/office/powerpoint/2010/main" val="313261698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D">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A114224A-803F-4C98-9EB8-3F4F82D58381}"/>
              </a:ext>
            </a:extLst>
          </p:cNvPr>
          <p:cNvSpPr/>
          <p:nvPr userDrawn="1"/>
        </p:nvSpPr>
        <p:spPr bwMode="white">
          <a:xfrm>
            <a:off x="0" y="0"/>
            <a:ext cx="12193200" cy="6861600"/>
          </a:xfrm>
          <a:prstGeom prst="rect">
            <a:avLst/>
          </a:prstGeom>
          <a:solidFill>
            <a:srgbClr val="F1B4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9" name="Freeform: Shape 18">
            <a:extLst>
              <a:ext uri="{FF2B5EF4-FFF2-40B4-BE49-F238E27FC236}">
                <a16:creationId xmlns:a16="http://schemas.microsoft.com/office/drawing/2014/main" id="{D7A91E4F-F8B8-426D-85A6-CB06017BCFF4}"/>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rgbClr val="ED8B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0" name="Freeform: Shape 20">
            <a:extLst>
              <a:ext uri="{FF2B5EF4-FFF2-40B4-BE49-F238E27FC236}">
                <a16:creationId xmlns:a16="http://schemas.microsoft.com/office/drawing/2014/main" id="{20C48FAC-9255-4E8A-95A3-D8F83C26BCC1}"/>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rgbClr val="ED8B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4" name="Oval 11">
            <a:extLst>
              <a:ext uri="{FF2B5EF4-FFF2-40B4-BE49-F238E27FC236}">
                <a16:creationId xmlns:a16="http://schemas.microsoft.com/office/drawing/2014/main" id="{C9759114-FFFB-4B66-BFBD-7C2872B8CACF}"/>
              </a:ext>
            </a:extLst>
          </p:cNvPr>
          <p:cNvSpPr/>
          <p:nvPr userDrawn="1"/>
        </p:nvSpPr>
        <p:spPr>
          <a:xfrm>
            <a:off x="8470647" y="2901865"/>
            <a:ext cx="3130237" cy="3130237"/>
          </a:xfrm>
          <a:prstGeom prst="ellipse">
            <a:avLst/>
          </a:prstGeom>
          <a:solidFill>
            <a:srgbClr val="ED8B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a:solidFill>
                  <a:schemeClr val="tx1"/>
                </a:solidFill>
              </a:defRPr>
            </a:lvl4pPr>
            <a:lvl5pPr>
              <a:buNone/>
              <a:defRPr sz="2000">
                <a:solidFill>
                  <a:schemeClr val="tx1"/>
                </a:solidFill>
              </a:defRPr>
            </a:lvl5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071786806"/>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E">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9AE31396-456F-4C0E-80EB-CE8A7AB4795B}"/>
              </a:ext>
            </a:extLst>
          </p:cNvPr>
          <p:cNvSpPr/>
          <p:nvPr userDrawn="1"/>
        </p:nvSpPr>
        <p:spPr bwMode="white">
          <a:xfrm>
            <a:off x="0" y="0"/>
            <a:ext cx="12193200" cy="6861600"/>
          </a:xfrm>
          <a:prstGeom prst="rect">
            <a:avLst/>
          </a:prstGeom>
          <a:solidFill>
            <a:srgbClr val="43B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9" name="Freeform: Shape 18">
            <a:extLst>
              <a:ext uri="{FF2B5EF4-FFF2-40B4-BE49-F238E27FC236}">
                <a16:creationId xmlns:a16="http://schemas.microsoft.com/office/drawing/2014/main" id="{BBA0DECD-7272-4642-BAA7-8F2BE38E950E}"/>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rgbClr val="28614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0" name="Freeform: Shape 20">
            <a:extLst>
              <a:ext uri="{FF2B5EF4-FFF2-40B4-BE49-F238E27FC236}">
                <a16:creationId xmlns:a16="http://schemas.microsoft.com/office/drawing/2014/main" id="{676270A8-5EFA-4CBB-AAB8-E10633C44B88}"/>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rgbClr val="28614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4" name="Oval 11">
            <a:extLst>
              <a:ext uri="{FF2B5EF4-FFF2-40B4-BE49-F238E27FC236}">
                <a16:creationId xmlns:a16="http://schemas.microsoft.com/office/drawing/2014/main" id="{BE85D6D8-608B-4B6C-A975-23D81BFECE75}"/>
              </a:ext>
            </a:extLst>
          </p:cNvPr>
          <p:cNvSpPr/>
          <p:nvPr userDrawn="1"/>
        </p:nvSpPr>
        <p:spPr>
          <a:xfrm>
            <a:off x="8470647" y="2901865"/>
            <a:ext cx="3130237" cy="3130237"/>
          </a:xfrm>
          <a:prstGeom prst="ellipse">
            <a:avLst/>
          </a:prstGeom>
          <a:solidFill>
            <a:srgbClr val="28614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a:solidFill>
                  <a:schemeClr val="tx1"/>
                </a:solidFill>
              </a:defRPr>
            </a:lvl4pPr>
            <a:lvl5pPr>
              <a:buNone/>
              <a:defRPr sz="2000">
                <a:solidFill>
                  <a:schemeClr val="tx1"/>
                </a:solidFill>
              </a:defRPr>
            </a:lvl5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186409769"/>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F">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33F421CA-6288-4C92-B792-DE8965B913A0}"/>
              </a:ext>
            </a:extLst>
          </p:cNvPr>
          <p:cNvSpPr/>
          <p:nvPr userDrawn="1"/>
        </p:nvSpPr>
        <p:spPr bwMode="white">
          <a:xfrm>
            <a:off x="0" y="0"/>
            <a:ext cx="12193200" cy="686160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9" name="Freeform: Shape 18">
            <a:extLst>
              <a:ext uri="{FF2B5EF4-FFF2-40B4-BE49-F238E27FC236}">
                <a16:creationId xmlns:a16="http://schemas.microsoft.com/office/drawing/2014/main" id="{40B4B445-5195-4239-81B0-84EB60D2CBB0}"/>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rgbClr val="00685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0" name="Freeform: Shape 20">
            <a:extLst>
              <a:ext uri="{FF2B5EF4-FFF2-40B4-BE49-F238E27FC236}">
                <a16:creationId xmlns:a16="http://schemas.microsoft.com/office/drawing/2014/main" id="{EA826B6C-61FF-4211-B873-0AFA59352C1C}"/>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rgbClr val="00685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4" name="Oval 11">
            <a:extLst>
              <a:ext uri="{FF2B5EF4-FFF2-40B4-BE49-F238E27FC236}">
                <a16:creationId xmlns:a16="http://schemas.microsoft.com/office/drawing/2014/main" id="{D5ECFF88-D010-43EC-B1E7-938FEC6FDEE3}"/>
              </a:ext>
            </a:extLst>
          </p:cNvPr>
          <p:cNvSpPr/>
          <p:nvPr userDrawn="1"/>
        </p:nvSpPr>
        <p:spPr>
          <a:xfrm>
            <a:off x="8470647" y="2901865"/>
            <a:ext cx="3130237" cy="3130237"/>
          </a:xfrm>
          <a:prstGeom prst="ellipse">
            <a:avLst/>
          </a:prstGeom>
          <a:solidFill>
            <a:srgbClr val="00685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a:solidFill>
                  <a:schemeClr val="tx1"/>
                </a:solidFill>
              </a:defRPr>
            </a:lvl4pPr>
            <a:lvl5pPr>
              <a:buNone/>
              <a:defRPr sz="2000">
                <a:solidFill>
                  <a:schemeClr val="tx1"/>
                </a:solidFill>
              </a:defRPr>
            </a:lvl5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63659160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G">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EF26F15E-2620-4AE5-8BAD-5E62B1FB4181}"/>
              </a:ext>
            </a:extLst>
          </p:cNvPr>
          <p:cNvSpPr/>
          <p:nvPr userDrawn="1"/>
        </p:nvSpPr>
        <p:spPr bwMode="white">
          <a:xfrm>
            <a:off x="0" y="0"/>
            <a:ext cx="12193200" cy="6861600"/>
          </a:xfrm>
          <a:prstGeom prst="rect">
            <a:avLst/>
          </a:prstGeom>
          <a:solidFill>
            <a:srgbClr val="00A9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9" name="Freeform: Shape 18">
            <a:extLst>
              <a:ext uri="{FF2B5EF4-FFF2-40B4-BE49-F238E27FC236}">
                <a16:creationId xmlns:a16="http://schemas.microsoft.com/office/drawing/2014/main" id="{D9531D97-493E-4465-87E4-B0890E93207E}"/>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rgbClr val="004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0" name="Freeform: Shape 20">
            <a:extLst>
              <a:ext uri="{FF2B5EF4-FFF2-40B4-BE49-F238E27FC236}">
                <a16:creationId xmlns:a16="http://schemas.microsoft.com/office/drawing/2014/main" id="{CA6A4A27-97E8-484F-8433-9295CD429440}"/>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rgbClr val="004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4" name="Oval 11">
            <a:extLst>
              <a:ext uri="{FF2B5EF4-FFF2-40B4-BE49-F238E27FC236}">
                <a16:creationId xmlns:a16="http://schemas.microsoft.com/office/drawing/2014/main" id="{1ABA5182-6D26-47FC-8BD0-3CF7F0729834}"/>
              </a:ext>
            </a:extLst>
          </p:cNvPr>
          <p:cNvSpPr/>
          <p:nvPr userDrawn="1"/>
        </p:nvSpPr>
        <p:spPr>
          <a:xfrm>
            <a:off x="8470647" y="2901865"/>
            <a:ext cx="3130237" cy="3130237"/>
          </a:xfrm>
          <a:prstGeom prst="ellipse">
            <a:avLst/>
          </a:prstGeom>
          <a:solidFill>
            <a:srgbClr val="004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a:solidFill>
                  <a:schemeClr val="tx1"/>
                </a:solidFill>
              </a:defRPr>
            </a:lvl4pPr>
            <a:lvl5pPr>
              <a:buNone/>
              <a:defRPr sz="2000">
                <a:solidFill>
                  <a:schemeClr val="tx1"/>
                </a:solidFill>
              </a:defRPr>
            </a:lvl5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883373902"/>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H">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C01A3ED8-481D-4AD3-A0C0-68C5F74AEF33}"/>
              </a:ext>
            </a:extLst>
          </p:cNvPr>
          <p:cNvSpPr/>
          <p:nvPr userDrawn="1"/>
        </p:nvSpPr>
        <p:spPr bwMode="white">
          <a:xfrm>
            <a:off x="0" y="0"/>
            <a:ext cx="12193200" cy="6861600"/>
          </a:xfrm>
          <a:prstGeom prst="rect">
            <a:avLst/>
          </a:prstGeom>
          <a:solidFill>
            <a:srgbClr val="D000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9" name="Freeform: Shape 18">
            <a:extLst>
              <a:ext uri="{FF2B5EF4-FFF2-40B4-BE49-F238E27FC236}">
                <a16:creationId xmlns:a16="http://schemas.microsoft.com/office/drawing/2014/main" id="{44B38569-891F-4AF2-9466-68D938DE8038}"/>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rgbClr val="702082">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0" name="Freeform: Shape 20">
            <a:extLst>
              <a:ext uri="{FF2B5EF4-FFF2-40B4-BE49-F238E27FC236}">
                <a16:creationId xmlns:a16="http://schemas.microsoft.com/office/drawing/2014/main" id="{94F9F989-8225-46A9-B059-E02834079023}"/>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rgbClr val="702082">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4" name="Oval 11">
            <a:extLst>
              <a:ext uri="{FF2B5EF4-FFF2-40B4-BE49-F238E27FC236}">
                <a16:creationId xmlns:a16="http://schemas.microsoft.com/office/drawing/2014/main" id="{AF0F36CB-18E6-4943-93C9-D82130D0C0B7}"/>
              </a:ext>
            </a:extLst>
          </p:cNvPr>
          <p:cNvSpPr/>
          <p:nvPr userDrawn="1"/>
        </p:nvSpPr>
        <p:spPr>
          <a:xfrm>
            <a:off x="8470647" y="2901865"/>
            <a:ext cx="3130237" cy="3130237"/>
          </a:xfrm>
          <a:prstGeom prst="ellipse">
            <a:avLst/>
          </a:prstGeom>
          <a:solidFill>
            <a:srgbClr val="702082">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a:solidFill>
                  <a:schemeClr val="tx1"/>
                </a:solidFill>
              </a:defRPr>
            </a:lvl4pPr>
            <a:lvl5pPr>
              <a:buNone/>
              <a:defRPr sz="2000">
                <a:solidFill>
                  <a:schemeClr val="tx1"/>
                </a:solidFill>
              </a:defRPr>
            </a:lvl5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47352523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1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dirty="0"/>
              <a:t>Click to add title</a:t>
            </a:r>
          </a:p>
        </p:txBody>
      </p:sp>
      <p:sp>
        <p:nvSpPr>
          <p:cNvPr id="3" name="Content Placeholder 2"/>
          <p:cNvSpPr>
            <a:spLocks noGrp="1"/>
          </p:cNvSpPr>
          <p:nvPr>
            <p:ph idx="1" hasCustomPrompt="1"/>
          </p:nvPr>
        </p:nvSpPr>
        <p:spPr/>
        <p:txBody>
          <a:bodyPr/>
          <a:lstStyle>
            <a:lvl1pPr>
              <a:defRPr/>
            </a:lvl1pPr>
            <a:lvl5pPr>
              <a:defRPr/>
            </a:lvl5pPr>
          </a:lstStyle>
          <a:p>
            <a:pPr lvl="0"/>
            <a:r>
              <a:rPr lang="en-GB" noProof="0" dirty="0"/>
              <a:t>Click to add text (Enter+TAB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10" name="Subtitle 2">
            <a:extLst>
              <a:ext uri="{FF2B5EF4-FFF2-40B4-BE49-F238E27FC236}">
                <a16:creationId xmlns:a16="http://schemas.microsoft.com/office/drawing/2014/main" id="{C4F97EC3-97B0-43CE-906F-1E72A9984779}"/>
              </a:ext>
            </a:extLst>
          </p:cNvPr>
          <p:cNvSpPr>
            <a:spLocks noGrp="1"/>
          </p:cNvSpPr>
          <p:nvPr>
            <p:ph type="subTitle" idx="13"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4" name="Date Placeholder 3">
            <a:extLst>
              <a:ext uri="{FF2B5EF4-FFF2-40B4-BE49-F238E27FC236}">
                <a16:creationId xmlns:a16="http://schemas.microsoft.com/office/drawing/2014/main" id="{FA2D9DD7-5C0F-40BF-91D9-397928ECCBED}"/>
              </a:ext>
            </a:extLst>
          </p:cNvPr>
          <p:cNvSpPr>
            <a:spLocks noGrp="1"/>
          </p:cNvSpPr>
          <p:nvPr>
            <p:ph type="dt" sz="half" idx="14"/>
          </p:nvPr>
        </p:nvSpPr>
        <p:spPr/>
        <p:txBody>
          <a:bodyPr/>
          <a:lstStyle/>
          <a:p>
            <a:endParaRPr lang="en-GB" dirty="0"/>
          </a:p>
        </p:txBody>
      </p:sp>
      <p:sp>
        <p:nvSpPr>
          <p:cNvPr id="5" name="Footer Placeholder 4">
            <a:extLst>
              <a:ext uri="{FF2B5EF4-FFF2-40B4-BE49-F238E27FC236}">
                <a16:creationId xmlns:a16="http://schemas.microsoft.com/office/drawing/2014/main" id="{15E45BB2-B770-4E56-876A-11D16C98E07D}"/>
              </a:ext>
            </a:extLst>
          </p:cNvPr>
          <p:cNvSpPr>
            <a:spLocks noGrp="1"/>
          </p:cNvSpPr>
          <p:nvPr>
            <p:ph type="ftr" sz="quarter" idx="15"/>
          </p:nvPr>
        </p:nvSpPr>
        <p:spPr/>
        <p:txBody>
          <a:bodyPr/>
          <a:lstStyle/>
          <a:p>
            <a:endParaRPr lang="en-GB" dirty="0"/>
          </a:p>
        </p:txBody>
      </p:sp>
      <p:sp>
        <p:nvSpPr>
          <p:cNvPr id="6" name="Slide Number Placeholder 5">
            <a:extLst>
              <a:ext uri="{FF2B5EF4-FFF2-40B4-BE49-F238E27FC236}">
                <a16:creationId xmlns:a16="http://schemas.microsoft.com/office/drawing/2014/main" id="{B7BF2F8E-74D3-4C4C-A640-7E3E0ACAF69B}"/>
              </a:ext>
            </a:extLst>
          </p:cNvPr>
          <p:cNvSpPr>
            <a:spLocks noGrp="1"/>
          </p:cNvSpPr>
          <p:nvPr>
            <p:ph type="sldNum" sz="quarter" idx="1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731011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2 column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A99923-C338-41DF-B562-C905F2E421FD}"/>
              </a:ext>
            </a:extLst>
          </p:cNvPr>
          <p:cNvSpPr>
            <a:spLocks noGrp="1"/>
          </p:cNvSpPr>
          <p:nvPr>
            <p:ph type="title" hasCustomPrompt="1"/>
          </p:nvPr>
        </p:nvSpPr>
        <p:spPr/>
        <p:txBody>
          <a:bodyPr/>
          <a:lstStyle/>
          <a:p>
            <a:r>
              <a:rPr lang="en-GB" noProof="0" dirty="0"/>
              <a:t>Click to add title</a:t>
            </a:r>
            <a:endParaRPr lang="en-GB" dirty="0"/>
          </a:p>
        </p:txBody>
      </p:sp>
      <p:sp>
        <p:nvSpPr>
          <p:cNvPr id="3" name="Content Placeholder 2"/>
          <p:cNvSpPr>
            <a:spLocks noGrp="1"/>
          </p:cNvSpPr>
          <p:nvPr>
            <p:ph idx="1" hasCustomPrompt="1"/>
          </p:nvPr>
        </p:nvSpPr>
        <p:spPr>
          <a:xfrm>
            <a:off x="576000" y="1727199"/>
            <a:ext cx="5374800" cy="4266000"/>
          </a:xfrm>
        </p:spPr>
        <p:txBody>
          <a:bodyPr/>
          <a:lstStyle>
            <a:lvl1pPr>
              <a:defRPr/>
            </a:lvl1pPr>
            <a:lvl5pPr>
              <a:defRPr/>
            </a:lvl5pPr>
          </a:lstStyle>
          <a:p>
            <a:pPr lvl="0"/>
            <a:r>
              <a:rPr lang="en-GB" noProof="0" dirty="0"/>
              <a:t>Click to add text (Enter+TAB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6242400" y="1727199"/>
            <a:ext cx="5374800" cy="4266000"/>
          </a:xfrm>
        </p:spPr>
        <p:txBody>
          <a:bodyPr/>
          <a:lstStyle>
            <a:lvl1pPr>
              <a:defRPr/>
            </a:lvl1pPr>
            <a:lvl5pPr>
              <a:defRPr/>
            </a:lvl5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12" name="Subtitle 2">
            <a:extLst>
              <a:ext uri="{FF2B5EF4-FFF2-40B4-BE49-F238E27FC236}">
                <a16:creationId xmlns:a16="http://schemas.microsoft.com/office/drawing/2014/main" id="{398F151E-B6CA-43E0-8B24-7FEA28A1C8A1}"/>
              </a:ext>
            </a:extLst>
          </p:cNvPr>
          <p:cNvSpPr>
            <a:spLocks noGrp="1"/>
          </p:cNvSpPr>
          <p:nvPr>
            <p:ph type="subTitle" idx="13"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370926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 2 column content wid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A99923-C338-41DF-B562-C905F2E421FD}"/>
              </a:ext>
            </a:extLst>
          </p:cNvPr>
          <p:cNvSpPr>
            <a:spLocks noGrp="1"/>
          </p:cNvSpPr>
          <p:nvPr>
            <p:ph type="title" hasCustomPrompt="1"/>
          </p:nvPr>
        </p:nvSpPr>
        <p:spPr>
          <a:xfrm>
            <a:off x="576000" y="576000"/>
            <a:ext cx="11041200" cy="1152000"/>
          </a:xfrm>
        </p:spPr>
        <p:txBody>
          <a:bodyPr/>
          <a:lstStyle/>
          <a:p>
            <a:r>
              <a:rPr lang="en-GB" noProof="0" dirty="0"/>
              <a:t>Click to add title</a:t>
            </a:r>
            <a:endParaRPr lang="en-GB" dirty="0"/>
          </a:p>
        </p:txBody>
      </p:sp>
      <p:sp>
        <p:nvSpPr>
          <p:cNvPr id="3" name="Content Placeholder 2"/>
          <p:cNvSpPr>
            <a:spLocks noGrp="1"/>
          </p:cNvSpPr>
          <p:nvPr>
            <p:ph idx="1" hasCustomPrompt="1"/>
          </p:nvPr>
        </p:nvSpPr>
        <p:spPr>
          <a:xfrm>
            <a:off x="576000" y="1727200"/>
            <a:ext cx="11041200" cy="1990800"/>
          </a:xfrm>
        </p:spPr>
        <p:txBody>
          <a:bodyPr/>
          <a:lstStyle>
            <a:lvl1pPr>
              <a:defRPr/>
            </a:lvl1pPr>
            <a:lvl5pPr>
              <a:defRPr/>
            </a:lvl5pPr>
          </a:lstStyle>
          <a:p>
            <a:pPr lvl="0"/>
            <a:r>
              <a:rPr lang="en-GB" noProof="0" dirty="0"/>
              <a:t>Click to add text (Enter+TAB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576000" y="4002013"/>
            <a:ext cx="11041200" cy="1990800"/>
          </a:xfrm>
        </p:spPr>
        <p:txBody>
          <a:bodyPr/>
          <a:lstStyle>
            <a:lvl1pPr>
              <a:defRPr/>
            </a:lvl1pPr>
            <a:lvl5pPr>
              <a:defRPr/>
            </a:lvl5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12" name="Subtitle 2">
            <a:extLst>
              <a:ext uri="{FF2B5EF4-FFF2-40B4-BE49-F238E27FC236}">
                <a16:creationId xmlns:a16="http://schemas.microsoft.com/office/drawing/2014/main" id="{398F151E-B6CA-43E0-8B24-7FEA28A1C8A1}"/>
              </a:ext>
            </a:extLst>
          </p:cNvPr>
          <p:cNvSpPr>
            <a:spLocks noGrp="1"/>
          </p:cNvSpPr>
          <p:nvPr>
            <p:ph type="subTitle" idx="13"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77217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3 column content A">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8F2545-7DAB-4DEC-A59D-A0B708676833}"/>
              </a:ext>
            </a:extLst>
          </p:cNvPr>
          <p:cNvSpPr>
            <a:spLocks noGrp="1"/>
          </p:cNvSpPr>
          <p:nvPr>
            <p:ph type="title" hasCustomPrompt="1"/>
          </p:nvPr>
        </p:nvSpPr>
        <p:spPr>
          <a:xfrm>
            <a:off x="576000" y="576000"/>
            <a:ext cx="11041200" cy="1152000"/>
          </a:xfrm>
        </p:spPr>
        <p:txBody>
          <a:bodyPr/>
          <a:lstStyle/>
          <a:p>
            <a:r>
              <a:rPr lang="en-GB" noProof="0" dirty="0"/>
              <a:t>Click to add title</a:t>
            </a:r>
            <a:endParaRPr lang="en-GB" dirty="0"/>
          </a:p>
        </p:txBody>
      </p:sp>
      <p:sp>
        <p:nvSpPr>
          <p:cNvPr id="3" name="Content Placeholder 2"/>
          <p:cNvSpPr>
            <a:spLocks noGrp="1"/>
          </p:cNvSpPr>
          <p:nvPr>
            <p:ph idx="1" hasCustomPrompt="1"/>
          </p:nvPr>
        </p:nvSpPr>
        <p:spPr>
          <a:xfrm>
            <a:off x="576000" y="1728000"/>
            <a:ext cx="3488400" cy="4266000"/>
          </a:xfrm>
        </p:spPr>
        <p:txBody>
          <a:bodyPr/>
          <a:lstStyle>
            <a:lvl1pPr>
              <a:defRPr/>
            </a:lvl1pPr>
            <a:lvl5pPr>
              <a:defRPr/>
            </a:lvl5pPr>
          </a:lstStyle>
          <a:p>
            <a:pPr lvl="0"/>
            <a:r>
              <a:rPr lang="en-GB" noProof="0" dirty="0"/>
              <a:t>Click to add text (Enter+TAB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4352400" y="1728000"/>
            <a:ext cx="3488400" cy="4266000"/>
          </a:xfrm>
        </p:spPr>
        <p:txBody>
          <a:bodyPr/>
          <a:lstStyle>
            <a:lvl1pPr>
              <a:defRPr/>
            </a:lvl1pPr>
            <a:lvl5pPr>
              <a:defRPr/>
            </a:lvl5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8" name="Content Placeholder 3">
            <a:extLst>
              <a:ext uri="{FF2B5EF4-FFF2-40B4-BE49-F238E27FC236}">
                <a16:creationId xmlns:a16="http://schemas.microsoft.com/office/drawing/2014/main" id="{9A42D6F0-A4EA-4276-A4AC-9D1AB4342CE2}"/>
              </a:ext>
            </a:extLst>
          </p:cNvPr>
          <p:cNvSpPr>
            <a:spLocks noGrp="1"/>
          </p:cNvSpPr>
          <p:nvPr>
            <p:ph sz="half" idx="13" hasCustomPrompt="1"/>
          </p:nvPr>
        </p:nvSpPr>
        <p:spPr>
          <a:xfrm>
            <a:off x="8128800" y="1728000"/>
            <a:ext cx="3488400" cy="4266000"/>
          </a:xfrm>
        </p:spPr>
        <p:txBody>
          <a:bodyPr/>
          <a:lstStyle>
            <a:lvl1pPr>
              <a:defRPr/>
            </a:lvl1pPr>
            <a:lvl5pPr>
              <a:defRPr/>
            </a:lvl5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13" name="Subtitle 2">
            <a:extLst>
              <a:ext uri="{FF2B5EF4-FFF2-40B4-BE49-F238E27FC236}">
                <a16:creationId xmlns:a16="http://schemas.microsoft.com/office/drawing/2014/main" id="{9FE49360-0B7A-47C5-814C-DE388B3917AF}"/>
              </a:ext>
            </a:extLst>
          </p:cNvPr>
          <p:cNvSpPr>
            <a:spLocks noGrp="1"/>
          </p:cNvSpPr>
          <p:nvPr>
            <p:ph type="subTitle" idx="17"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5" name="Date Placeholder 4">
            <a:extLst>
              <a:ext uri="{FF2B5EF4-FFF2-40B4-BE49-F238E27FC236}">
                <a16:creationId xmlns:a16="http://schemas.microsoft.com/office/drawing/2014/main" id="{35598FA6-EE97-48FC-B8CE-B3D5929AB4A9}"/>
              </a:ext>
            </a:extLst>
          </p:cNvPr>
          <p:cNvSpPr>
            <a:spLocks noGrp="1"/>
          </p:cNvSpPr>
          <p:nvPr>
            <p:ph type="dt" sz="half" idx="18"/>
          </p:nvPr>
        </p:nvSpPr>
        <p:spPr/>
        <p:txBody>
          <a:bodyPr/>
          <a:lstStyle/>
          <a:p>
            <a:endParaRPr lang="en-GB" dirty="0"/>
          </a:p>
        </p:txBody>
      </p:sp>
      <p:sp>
        <p:nvSpPr>
          <p:cNvPr id="6" name="Footer Placeholder 5">
            <a:extLst>
              <a:ext uri="{FF2B5EF4-FFF2-40B4-BE49-F238E27FC236}">
                <a16:creationId xmlns:a16="http://schemas.microsoft.com/office/drawing/2014/main" id="{60503BE5-E858-43E5-A9AF-FA1AED0629E7}"/>
              </a:ext>
            </a:extLst>
          </p:cNvPr>
          <p:cNvSpPr>
            <a:spLocks noGrp="1"/>
          </p:cNvSpPr>
          <p:nvPr>
            <p:ph type="ftr" sz="quarter" idx="19"/>
          </p:nvPr>
        </p:nvSpPr>
        <p:spPr/>
        <p:txBody>
          <a:bodyPr/>
          <a:lstStyle/>
          <a:p>
            <a:endParaRPr lang="en-GB" dirty="0"/>
          </a:p>
        </p:txBody>
      </p:sp>
      <p:sp>
        <p:nvSpPr>
          <p:cNvPr id="14" name="Slide Number Placeholder 13">
            <a:extLst>
              <a:ext uri="{FF2B5EF4-FFF2-40B4-BE49-F238E27FC236}">
                <a16:creationId xmlns:a16="http://schemas.microsoft.com/office/drawing/2014/main" id="{BB0C1F13-4646-49DC-A7AD-FFA90EFE5E42}"/>
              </a:ext>
            </a:extLst>
          </p:cNvPr>
          <p:cNvSpPr>
            <a:spLocks noGrp="1"/>
          </p:cNvSpPr>
          <p:nvPr>
            <p:ph type="sldNum" sz="quarter" idx="20"/>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2575885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3 column content B">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8F2545-7DAB-4DEC-A59D-A0B708676833}"/>
              </a:ext>
            </a:extLst>
          </p:cNvPr>
          <p:cNvSpPr>
            <a:spLocks noGrp="1"/>
          </p:cNvSpPr>
          <p:nvPr>
            <p:ph type="title" hasCustomPrompt="1"/>
          </p:nvPr>
        </p:nvSpPr>
        <p:spPr>
          <a:xfrm>
            <a:off x="576000" y="576000"/>
            <a:ext cx="11041200" cy="1152000"/>
          </a:xfrm>
        </p:spPr>
        <p:txBody>
          <a:bodyPr/>
          <a:lstStyle/>
          <a:p>
            <a:r>
              <a:rPr lang="en-GB" noProof="0" dirty="0"/>
              <a:t>Click to add title</a:t>
            </a:r>
            <a:endParaRPr lang="en-GB" dirty="0"/>
          </a:p>
        </p:txBody>
      </p:sp>
      <p:sp>
        <p:nvSpPr>
          <p:cNvPr id="3" name="Content Placeholder 2"/>
          <p:cNvSpPr>
            <a:spLocks noGrp="1"/>
          </p:cNvSpPr>
          <p:nvPr>
            <p:ph idx="1" hasCustomPrompt="1"/>
          </p:nvPr>
        </p:nvSpPr>
        <p:spPr>
          <a:xfrm>
            <a:off x="576000" y="1728000"/>
            <a:ext cx="5374800" cy="4266000"/>
          </a:xfrm>
        </p:spPr>
        <p:txBody>
          <a:bodyPr/>
          <a:lstStyle>
            <a:lvl1pPr>
              <a:defRPr/>
            </a:lvl1pPr>
            <a:lvl5pPr>
              <a:defRPr/>
            </a:lvl5pPr>
          </a:lstStyle>
          <a:p>
            <a:pPr lvl="0"/>
            <a:r>
              <a:rPr lang="en-GB" noProof="0" dirty="0"/>
              <a:t>Click to add text (Enter+TAB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6242400" y="1728000"/>
            <a:ext cx="5374800" cy="1990800"/>
          </a:xfrm>
        </p:spPr>
        <p:txBody>
          <a:bodyPr/>
          <a:lstStyle>
            <a:lvl1pPr>
              <a:defRPr/>
            </a:lvl1pPr>
            <a:lvl5pPr>
              <a:defRPr/>
            </a:lvl5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8" name="Content Placeholder 3">
            <a:extLst>
              <a:ext uri="{FF2B5EF4-FFF2-40B4-BE49-F238E27FC236}">
                <a16:creationId xmlns:a16="http://schemas.microsoft.com/office/drawing/2014/main" id="{9A42D6F0-A4EA-4276-A4AC-9D1AB4342CE2}"/>
              </a:ext>
            </a:extLst>
          </p:cNvPr>
          <p:cNvSpPr>
            <a:spLocks noGrp="1"/>
          </p:cNvSpPr>
          <p:nvPr>
            <p:ph sz="half" idx="13" hasCustomPrompt="1"/>
          </p:nvPr>
        </p:nvSpPr>
        <p:spPr>
          <a:xfrm>
            <a:off x="6242400" y="4003200"/>
            <a:ext cx="5374800" cy="1990800"/>
          </a:xfrm>
        </p:spPr>
        <p:txBody>
          <a:bodyPr/>
          <a:lstStyle>
            <a:lvl1pPr>
              <a:defRPr/>
            </a:lvl1pPr>
            <a:lvl5pPr>
              <a:defRPr/>
            </a:lvl5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13" name="Subtitle 2">
            <a:extLst>
              <a:ext uri="{FF2B5EF4-FFF2-40B4-BE49-F238E27FC236}">
                <a16:creationId xmlns:a16="http://schemas.microsoft.com/office/drawing/2014/main" id="{9FE49360-0B7A-47C5-814C-DE388B3917AF}"/>
              </a:ext>
            </a:extLst>
          </p:cNvPr>
          <p:cNvSpPr>
            <a:spLocks noGrp="1"/>
          </p:cNvSpPr>
          <p:nvPr>
            <p:ph type="subTitle" idx="17"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5" name="Date Placeholder 4">
            <a:extLst>
              <a:ext uri="{FF2B5EF4-FFF2-40B4-BE49-F238E27FC236}">
                <a16:creationId xmlns:a16="http://schemas.microsoft.com/office/drawing/2014/main" id="{35598FA6-EE97-48FC-B8CE-B3D5929AB4A9}"/>
              </a:ext>
            </a:extLst>
          </p:cNvPr>
          <p:cNvSpPr>
            <a:spLocks noGrp="1"/>
          </p:cNvSpPr>
          <p:nvPr>
            <p:ph type="dt" sz="half" idx="18"/>
          </p:nvPr>
        </p:nvSpPr>
        <p:spPr/>
        <p:txBody>
          <a:bodyPr/>
          <a:lstStyle/>
          <a:p>
            <a:endParaRPr lang="en-GB" dirty="0"/>
          </a:p>
        </p:txBody>
      </p:sp>
      <p:sp>
        <p:nvSpPr>
          <p:cNvPr id="6" name="Footer Placeholder 5">
            <a:extLst>
              <a:ext uri="{FF2B5EF4-FFF2-40B4-BE49-F238E27FC236}">
                <a16:creationId xmlns:a16="http://schemas.microsoft.com/office/drawing/2014/main" id="{60503BE5-E858-43E5-A9AF-FA1AED0629E7}"/>
              </a:ext>
            </a:extLst>
          </p:cNvPr>
          <p:cNvSpPr>
            <a:spLocks noGrp="1"/>
          </p:cNvSpPr>
          <p:nvPr>
            <p:ph type="ftr" sz="quarter" idx="19"/>
          </p:nvPr>
        </p:nvSpPr>
        <p:spPr/>
        <p:txBody>
          <a:bodyPr/>
          <a:lstStyle/>
          <a:p>
            <a:endParaRPr lang="en-GB" dirty="0"/>
          </a:p>
        </p:txBody>
      </p:sp>
      <p:sp>
        <p:nvSpPr>
          <p:cNvPr id="14" name="Slide Number Placeholder 13">
            <a:extLst>
              <a:ext uri="{FF2B5EF4-FFF2-40B4-BE49-F238E27FC236}">
                <a16:creationId xmlns:a16="http://schemas.microsoft.com/office/drawing/2014/main" id="{BB0C1F13-4646-49DC-A7AD-FFA90EFE5E42}"/>
              </a:ext>
            </a:extLst>
          </p:cNvPr>
          <p:cNvSpPr>
            <a:spLocks noGrp="1"/>
          </p:cNvSpPr>
          <p:nvPr>
            <p:ph type="sldNum" sz="quarter" idx="20"/>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727643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s - graphics">
    <p:bg>
      <p:bgPr>
        <a:solidFill>
          <a:schemeClr val="tx1"/>
        </a:solidFill>
        <a:effectLst/>
      </p:bgPr>
    </p:bg>
    <p:spTree>
      <p:nvGrpSpPr>
        <p:cNvPr id="1" name=""/>
        <p:cNvGrpSpPr/>
        <p:nvPr/>
      </p:nvGrpSpPr>
      <p:grpSpPr>
        <a:xfrm>
          <a:off x="0" y="0"/>
          <a:ext cx="0" cy="0"/>
          <a:chOff x="0" y="0"/>
          <a:chExt cx="0" cy="0"/>
        </a:xfrm>
      </p:grpSpPr>
      <p:sp>
        <p:nvSpPr>
          <p:cNvPr id="12" name="Footer Placeholder 8" hidden="1">
            <a:extLst>
              <a:ext uri="{FF2B5EF4-FFF2-40B4-BE49-F238E27FC236}">
                <a16:creationId xmlns:a16="http://schemas.microsoft.com/office/drawing/2014/main" id="{7FFC0449-92BF-472B-90CF-9DF76E28F3A4}"/>
              </a:ext>
            </a:extLst>
          </p:cNvPr>
          <p:cNvSpPr>
            <a:spLocks noGrp="1"/>
          </p:cNvSpPr>
          <p:nvPr userDrawn="1">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userDrawn="1">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19" name="Freeform: Shape 18">
            <a:extLst>
              <a:ext uri="{FF2B5EF4-FFF2-40B4-BE49-F238E27FC236}">
                <a16:creationId xmlns:a16="http://schemas.microsoft.com/office/drawing/2014/main" id="{681E05B2-2FE5-49AC-8FDD-31EC2C34EFAC}"/>
              </a:ext>
            </a:extLst>
          </p:cNvPr>
          <p:cNvSpPr/>
          <p:nvPr/>
        </p:nvSpPr>
        <p:spPr>
          <a:xfrm>
            <a:off x="5295900" y="2914650"/>
            <a:ext cx="4965700" cy="3943350"/>
          </a:xfrm>
          <a:custGeom>
            <a:avLst/>
            <a:gdLst>
              <a:gd name="connsiteX0" fmla="*/ 2482850 w 4965700"/>
              <a:gd name="connsiteY0" fmla="*/ 0 h 3943350"/>
              <a:gd name="connsiteX1" fmla="*/ 4965700 w 4965700"/>
              <a:gd name="connsiteY1" fmla="*/ 2482851 h 3943350"/>
              <a:gd name="connsiteX2" fmla="*/ 4541668 w 4965700"/>
              <a:gd name="connsiteY2" fmla="*/ 3871037 h 3943350"/>
              <a:gd name="connsiteX3" fmla="*/ 4487593 w 4965700"/>
              <a:gd name="connsiteY3" fmla="*/ 3943350 h 3943350"/>
              <a:gd name="connsiteX4" fmla="*/ 478107 w 4965700"/>
              <a:gd name="connsiteY4" fmla="*/ 3943350 h 3943350"/>
              <a:gd name="connsiteX5" fmla="*/ 424032 w 4965700"/>
              <a:gd name="connsiteY5" fmla="*/ 3871037 h 3943350"/>
              <a:gd name="connsiteX6" fmla="*/ 0 w 4965700"/>
              <a:gd name="connsiteY6" fmla="*/ 2482851 h 3943350"/>
              <a:gd name="connsiteX7" fmla="*/ 2482850 w 4965700"/>
              <a:gd name="connsiteY7" fmla="*/ 0 h 394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65700" h="3943350">
                <a:moveTo>
                  <a:pt x="2482850" y="0"/>
                </a:moveTo>
                <a:cubicBezTo>
                  <a:pt x="3854090" y="0"/>
                  <a:pt x="4965700" y="1111610"/>
                  <a:pt x="4965700" y="2482851"/>
                </a:cubicBezTo>
                <a:cubicBezTo>
                  <a:pt x="4965700" y="2997067"/>
                  <a:pt x="4809380" y="3474771"/>
                  <a:pt x="4541668" y="3871037"/>
                </a:cubicBezTo>
                <a:lnTo>
                  <a:pt x="4487593" y="3943350"/>
                </a:lnTo>
                <a:lnTo>
                  <a:pt x="478107" y="3943350"/>
                </a:lnTo>
                <a:lnTo>
                  <a:pt x="424032" y="3871037"/>
                </a:lnTo>
                <a:cubicBezTo>
                  <a:pt x="156321" y="3474771"/>
                  <a:pt x="0" y="2997067"/>
                  <a:pt x="0" y="2482851"/>
                </a:cubicBezTo>
                <a:cubicBezTo>
                  <a:pt x="0" y="1111610"/>
                  <a:pt x="1111610" y="0"/>
                  <a:pt x="2482850" y="0"/>
                </a:cubicBez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b="1" dirty="0"/>
          </a:p>
        </p:txBody>
      </p:sp>
      <p:sp>
        <p:nvSpPr>
          <p:cNvPr id="16" name="Oval 15">
            <a:extLst>
              <a:ext uri="{FF2B5EF4-FFF2-40B4-BE49-F238E27FC236}">
                <a16:creationId xmlns:a16="http://schemas.microsoft.com/office/drawing/2014/main" id="{0FEBD124-30C8-4B7F-A92F-34525AB16912}"/>
              </a:ext>
            </a:extLst>
          </p:cNvPr>
          <p:cNvSpPr/>
          <p:nvPr/>
        </p:nvSpPr>
        <p:spPr>
          <a:xfrm>
            <a:off x="9072564" y="576000"/>
            <a:ext cx="2747962" cy="2747962"/>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Freeform: Shape 13">
            <a:extLst>
              <a:ext uri="{FF2B5EF4-FFF2-40B4-BE49-F238E27FC236}">
                <a16:creationId xmlns:a16="http://schemas.microsoft.com/office/drawing/2014/main" id="{7225C9C9-4574-4B45-BCF8-A3E655BA10B6}"/>
              </a:ext>
            </a:extLst>
          </p:cNvPr>
          <p:cNvSpPr/>
          <p:nvPr userDrawn="1"/>
        </p:nvSpPr>
        <p:spPr>
          <a:xfrm>
            <a:off x="0" y="0"/>
            <a:ext cx="7027609" cy="5992814"/>
          </a:xfrm>
          <a:custGeom>
            <a:avLst/>
            <a:gdLst>
              <a:gd name="connsiteX0" fmla="*/ 0 w 7027609"/>
              <a:gd name="connsiteY0" fmla="*/ 0 h 5992814"/>
              <a:gd name="connsiteX1" fmla="*/ 6432277 w 7027609"/>
              <a:gd name="connsiteY1" fmla="*/ 0 h 5992814"/>
              <a:gd name="connsiteX2" fmla="*/ 6460461 w 7027609"/>
              <a:gd name="connsiteY2" fmla="*/ 43963 h 5992814"/>
              <a:gd name="connsiteX3" fmla="*/ 7027609 w 7027609"/>
              <a:gd name="connsiteY3" fmla="*/ 2075324 h 5992814"/>
              <a:gd name="connsiteX4" fmla="*/ 3110119 w 7027609"/>
              <a:gd name="connsiteY4" fmla="*/ 5992814 h 5992814"/>
              <a:gd name="connsiteX5" fmla="*/ 87193 w 7027609"/>
              <a:gd name="connsiteY5" fmla="*/ 4567212 h 5992814"/>
              <a:gd name="connsiteX6" fmla="*/ 0 w 7027609"/>
              <a:gd name="connsiteY6" fmla="*/ 4450610 h 5992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27609" h="5992814">
                <a:moveTo>
                  <a:pt x="0" y="0"/>
                </a:moveTo>
                <a:lnTo>
                  <a:pt x="6432277" y="0"/>
                </a:lnTo>
                <a:lnTo>
                  <a:pt x="6460461" y="43963"/>
                </a:lnTo>
                <a:cubicBezTo>
                  <a:pt x="6820359" y="636276"/>
                  <a:pt x="7027609" y="1331597"/>
                  <a:pt x="7027609" y="2075324"/>
                </a:cubicBezTo>
                <a:cubicBezTo>
                  <a:pt x="7027609" y="4238894"/>
                  <a:pt x="5273689" y="5992814"/>
                  <a:pt x="3110119" y="5992814"/>
                </a:cubicBezTo>
                <a:cubicBezTo>
                  <a:pt x="1893111" y="5992814"/>
                  <a:pt x="805719" y="5437863"/>
                  <a:pt x="87193" y="4567212"/>
                </a:cubicBezTo>
                <a:lnTo>
                  <a:pt x="0" y="4450610"/>
                </a:ln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 name="Title 1"/>
          <p:cNvSpPr>
            <a:spLocks noGrp="1"/>
          </p:cNvSpPr>
          <p:nvPr userDrawn="1">
            <p:ph type="ctrTitle" hasCustomPrompt="1"/>
          </p:nvPr>
        </p:nvSpPr>
        <p:spPr>
          <a:xfrm>
            <a:off x="576000" y="1931399"/>
            <a:ext cx="11041200" cy="1497600"/>
          </a:xfrm>
        </p:spPr>
        <p:txBody>
          <a:bodyPr anchor="b"/>
          <a:lstStyle>
            <a:lvl1pPr algn="l">
              <a:defRPr sz="5400">
                <a:solidFill>
                  <a:schemeClr val="tx1"/>
                </a:solidFill>
              </a:defRPr>
            </a:lvl1pPr>
          </a:lstStyle>
          <a:p>
            <a:r>
              <a:rPr lang="en-GB" noProof="0" dirty="0"/>
              <a:t>Click to add title</a:t>
            </a:r>
            <a:endParaRPr lang="en-GB" dirty="0"/>
          </a:p>
        </p:txBody>
      </p:sp>
      <p:sp>
        <p:nvSpPr>
          <p:cNvPr id="3" name="Subtitle 2"/>
          <p:cNvSpPr>
            <a:spLocks noGrp="1"/>
          </p:cNvSpPr>
          <p:nvPr userDrawn="1">
            <p:ph type="subTitle" idx="1" hasCustomPrompt="1"/>
          </p:nvPr>
        </p:nvSpPr>
        <p:spPr>
          <a:xfrm>
            <a:off x="576000" y="3336567"/>
            <a:ext cx="11041200" cy="1655762"/>
          </a:xfrm>
        </p:spPr>
        <p:txBody>
          <a:bodyPr/>
          <a:lstStyle>
            <a:lvl1pPr marL="0" indent="0" algn="l">
              <a:spcBef>
                <a:spcPts val="0"/>
              </a:spcBef>
              <a:buFont typeface="Arial" panose="020B0604020202020204" pitchFamily="34" charset="0"/>
              <a:buChar char="​"/>
              <a:defRPr sz="5400">
                <a:solidFill>
                  <a:schemeClr val="tx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17" name="Date Placeholder 6">
            <a:extLst>
              <a:ext uri="{FF2B5EF4-FFF2-40B4-BE49-F238E27FC236}">
                <a16:creationId xmlns:a16="http://schemas.microsoft.com/office/drawing/2014/main" id="{7214886E-C0C7-49AB-B49B-363D49960386}"/>
              </a:ext>
            </a:extLst>
          </p:cNvPr>
          <p:cNvSpPr>
            <a:spLocks noGrp="1"/>
          </p:cNvSpPr>
          <p:nvPr userDrawn="1">
            <p:ph type="dt" sz="half" idx="10"/>
          </p:nvPr>
        </p:nvSpPr>
        <p:spPr>
          <a:xfrm>
            <a:off x="576000" y="6086106"/>
            <a:ext cx="3775338" cy="324000"/>
          </a:xfrm>
        </p:spPr>
        <p:txBody>
          <a:bodyPr/>
          <a:lstStyle>
            <a:lvl1pPr>
              <a:defRPr sz="1600">
                <a:solidFill>
                  <a:schemeClr val="tx1"/>
                </a:solidFill>
              </a:defRPr>
            </a:lvl1pPr>
          </a:lstStyle>
          <a:p>
            <a:endParaRPr lang="en-GB" dirty="0"/>
          </a:p>
        </p:txBody>
      </p:sp>
      <p:pic>
        <p:nvPicPr>
          <p:cNvPr id="18" name="image" descr="{&quot;templafy&quot;:{&quot;type&quot;:&quot;image&quot;,&quot;binding&quot;:&quot;UserProfile.Office.Logowhite&quot;,&quot;inheritDimensions&quot;:&quot;inheritHeight&quot;}}" title="UserProfile.Office.Logowhite">
            <a:extLst>
              <a:ext uri="{FF2B5EF4-FFF2-40B4-BE49-F238E27FC236}">
                <a16:creationId xmlns:a16="http://schemas.microsoft.com/office/drawing/2014/main" id="{AAF90860-AFBD-4B8E-B2FE-464A63CC748C}"/>
              </a:ext>
            </a:extLst>
          </p:cNvPr>
          <p:cNvPicPr>
            <a:picLocks/>
          </p:cNvPicPr>
          <p:nvPr userDrawn="1"/>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76000" y="576000"/>
            <a:ext cx="1980000" cy="381600"/>
          </a:xfrm>
          <a:prstGeom prst="rect">
            <a:avLst/>
          </a:prstGeom>
        </p:spPr>
      </p:pic>
    </p:spTree>
    <p:extLst>
      <p:ext uri="{BB962C8B-B14F-4D97-AF65-F5344CB8AC3E}">
        <p14:creationId xmlns:p14="http://schemas.microsoft.com/office/powerpoint/2010/main" val="4183699807"/>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 1 column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85318E54-A7C0-43F8-8747-5AE35BED7D21}"/>
              </a:ext>
            </a:extLst>
          </p:cNvPr>
          <p:cNvSpPr>
            <a:spLocks noGrp="1"/>
          </p:cNvSpPr>
          <p:nvPr>
            <p:ph type="pic" sz="quarter" idx="14" hasCustomPrompt="1"/>
          </p:nvPr>
        </p:nvSpPr>
        <p:spPr>
          <a:xfrm>
            <a:off x="0" y="0"/>
            <a:ext cx="6098400" cy="6856248"/>
          </a:xfrm>
        </p:spPr>
        <p:txBody>
          <a:bodyPr tIns="864000" anchor="ctr" anchorCtr="0"/>
          <a:lstStyle>
            <a:lvl1pPr marL="0" indent="0" algn="ctr">
              <a:spcAft>
                <a:spcPts val="0"/>
              </a:spcAft>
              <a:buNone/>
              <a:defRPr sz="1600"/>
            </a:lvl1pPr>
          </a:lstStyle>
          <a:p>
            <a:r>
              <a:rPr lang="en-GB" noProof="0" dirty="0"/>
              <a:t>Click icon to add picture or click on </a:t>
            </a:r>
            <a:br>
              <a:rPr lang="en-GB" noProof="0" dirty="0"/>
            </a:br>
            <a:r>
              <a:rPr lang="en-GB" noProof="0" dirty="0"/>
              <a:t>frame and insert picture from Templafy Images</a:t>
            </a:r>
          </a:p>
        </p:txBody>
      </p:sp>
      <p:sp>
        <p:nvSpPr>
          <p:cNvPr id="2" name="Title 1"/>
          <p:cNvSpPr>
            <a:spLocks noGrp="1"/>
          </p:cNvSpPr>
          <p:nvPr>
            <p:ph type="title" hasCustomPrompt="1"/>
          </p:nvPr>
        </p:nvSpPr>
        <p:spPr>
          <a:xfrm>
            <a:off x="6674399" y="576000"/>
            <a:ext cx="4942800" cy="1152000"/>
          </a:xfrm>
        </p:spPr>
        <p:txBody>
          <a:bodyPr/>
          <a:lstStyle/>
          <a:p>
            <a:r>
              <a:rPr lang="en-GB" noProof="0" dirty="0"/>
              <a:t>Click to add title</a:t>
            </a:r>
          </a:p>
        </p:txBody>
      </p:sp>
      <p:sp>
        <p:nvSpPr>
          <p:cNvPr id="3" name="Content Placeholder 2"/>
          <p:cNvSpPr>
            <a:spLocks noGrp="1"/>
          </p:cNvSpPr>
          <p:nvPr>
            <p:ph idx="1" hasCustomPrompt="1"/>
          </p:nvPr>
        </p:nvSpPr>
        <p:spPr>
          <a:xfrm>
            <a:off x="6674399" y="1727200"/>
            <a:ext cx="4942800" cy="4265613"/>
          </a:xfrm>
        </p:spPr>
        <p:txBody>
          <a:bodyPr/>
          <a:lstStyle>
            <a:lvl1pPr>
              <a:defRPr/>
            </a:lvl1pPr>
            <a:lvl5pPr>
              <a:defRPr/>
            </a:lvl5pPr>
          </a:lstStyle>
          <a:p>
            <a:pPr lvl="0"/>
            <a:r>
              <a:rPr lang="en-GB" noProof="0" dirty="0"/>
              <a:t>Click to add text (Enter+TAB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12" name="Subtitle 2">
            <a:extLst>
              <a:ext uri="{FF2B5EF4-FFF2-40B4-BE49-F238E27FC236}">
                <a16:creationId xmlns:a16="http://schemas.microsoft.com/office/drawing/2014/main" id="{5A98E973-10CA-4726-94AC-6C4720AF8E34}"/>
              </a:ext>
            </a:extLst>
          </p:cNvPr>
          <p:cNvSpPr>
            <a:spLocks noGrp="1"/>
          </p:cNvSpPr>
          <p:nvPr>
            <p:ph type="subTitle" idx="13" hasCustomPrompt="1"/>
          </p:nvPr>
        </p:nvSpPr>
        <p:spPr>
          <a:xfrm>
            <a:off x="6674398" y="5994000"/>
            <a:ext cx="4942801"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7" name="Date Placeholder 6">
            <a:extLst>
              <a:ext uri="{FF2B5EF4-FFF2-40B4-BE49-F238E27FC236}">
                <a16:creationId xmlns:a16="http://schemas.microsoft.com/office/drawing/2014/main" id="{BBF37A88-64A0-43B7-9206-9DEC3FEB1C42}"/>
              </a:ext>
            </a:extLst>
          </p:cNvPr>
          <p:cNvSpPr>
            <a:spLocks noGrp="1"/>
          </p:cNvSpPr>
          <p:nvPr>
            <p:ph type="dt" sz="half" idx="15"/>
          </p:nvPr>
        </p:nvSpPr>
        <p:spPr/>
        <p:txBody>
          <a:bodyPr/>
          <a:lstStyle>
            <a:lvl1pPr>
              <a:defRPr>
                <a:solidFill>
                  <a:schemeClr val="bg1"/>
                </a:solidFill>
              </a:defRPr>
            </a:lvl1pPr>
          </a:lstStyle>
          <a:p>
            <a:endParaRPr lang="en-GB" dirty="0"/>
          </a:p>
        </p:txBody>
      </p:sp>
      <p:sp>
        <p:nvSpPr>
          <p:cNvPr id="9" name="Footer Placeholder 8">
            <a:extLst>
              <a:ext uri="{FF2B5EF4-FFF2-40B4-BE49-F238E27FC236}">
                <a16:creationId xmlns:a16="http://schemas.microsoft.com/office/drawing/2014/main" id="{02941E57-741C-47B9-9AAC-43AA250EF03B}"/>
              </a:ext>
            </a:extLst>
          </p:cNvPr>
          <p:cNvSpPr>
            <a:spLocks noGrp="1"/>
          </p:cNvSpPr>
          <p:nvPr>
            <p:ph type="ftr" sz="quarter" idx="16"/>
          </p:nvPr>
        </p:nvSpPr>
        <p:spPr/>
        <p:txBody>
          <a:bodyPr/>
          <a:lstStyle/>
          <a:p>
            <a:endParaRPr lang="en-GB" dirty="0"/>
          </a:p>
        </p:txBody>
      </p:sp>
      <p:sp>
        <p:nvSpPr>
          <p:cNvPr id="10" name="Slide Number Placeholder 9">
            <a:extLst>
              <a:ext uri="{FF2B5EF4-FFF2-40B4-BE49-F238E27FC236}">
                <a16:creationId xmlns:a16="http://schemas.microsoft.com/office/drawing/2014/main" id="{F99F2B67-1D61-4179-8DB6-24F949504EE2}"/>
              </a:ext>
            </a:extLst>
          </p:cNvPr>
          <p:cNvSpPr>
            <a:spLocks noGrp="1"/>
          </p:cNvSpPr>
          <p:nvPr>
            <p:ph type="sldNum" sz="quarter" idx="17"/>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997695520"/>
      </p:ext>
    </p:extLst>
  </p:cSld>
  <p:clrMapOvr>
    <a:masterClrMapping/>
  </p:clrMapOvr>
  <p:extLst>
    <p:ext uri="{DCECCB84-F9BA-43D5-87BE-67443E8EF086}">
      <p15:sldGuideLst xmlns:p15="http://schemas.microsoft.com/office/powerpoint/2012/main">
        <p15:guide id="1" pos="3840" userDrawn="1">
          <p15:clr>
            <a:srgbClr val="FBAE40"/>
          </p15:clr>
        </p15:guide>
        <p15:guide id="2" pos="4204"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 2 column content, graphics">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8D742884-D110-48AA-8C28-C539358007F7}"/>
              </a:ext>
            </a:extLst>
          </p:cNvPr>
          <p:cNvSpPr/>
          <p:nvPr userDrawn="1"/>
        </p:nvSpPr>
        <p:spPr bwMode="invGray">
          <a:xfrm>
            <a:off x="0" y="0"/>
            <a:ext cx="7112070" cy="6858000"/>
          </a:xfrm>
          <a:custGeom>
            <a:avLst/>
            <a:gdLst>
              <a:gd name="connsiteX0" fmla="*/ 0 w 7112070"/>
              <a:gd name="connsiteY0" fmla="*/ 0 h 6858000"/>
              <a:gd name="connsiteX1" fmla="*/ 7112070 w 7112070"/>
              <a:gd name="connsiteY1" fmla="*/ 0 h 6858000"/>
              <a:gd name="connsiteX2" fmla="*/ 7008073 w 7112070"/>
              <a:gd name="connsiteY2" fmla="*/ 162221 h 6858000"/>
              <a:gd name="connsiteX3" fmla="*/ 6096000 w 7112070"/>
              <a:gd name="connsiteY3" fmla="*/ 3429000 h 6858000"/>
              <a:gd name="connsiteX4" fmla="*/ 7008073 w 7112070"/>
              <a:gd name="connsiteY4" fmla="*/ 6695780 h 6858000"/>
              <a:gd name="connsiteX5" fmla="*/ 7112070 w 7112070"/>
              <a:gd name="connsiteY5" fmla="*/ 6858000 h 6858000"/>
              <a:gd name="connsiteX6" fmla="*/ 0 w 71120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12070" h="6858000">
                <a:moveTo>
                  <a:pt x="0" y="0"/>
                </a:moveTo>
                <a:lnTo>
                  <a:pt x="7112070" y="0"/>
                </a:lnTo>
                <a:lnTo>
                  <a:pt x="7008073" y="162221"/>
                </a:lnTo>
                <a:cubicBezTo>
                  <a:pt x="6429295" y="1114762"/>
                  <a:pt x="6096000" y="2232959"/>
                  <a:pt x="6096000" y="3429000"/>
                </a:cubicBezTo>
                <a:cubicBezTo>
                  <a:pt x="6096000" y="4625042"/>
                  <a:pt x="6429295" y="5743239"/>
                  <a:pt x="7008073" y="6695780"/>
                </a:cubicBezTo>
                <a:lnTo>
                  <a:pt x="7112070" y="6858000"/>
                </a:lnTo>
                <a:lnTo>
                  <a:pt x="0"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5" name="Content Placeholder 14">
            <a:extLst>
              <a:ext uri="{FF2B5EF4-FFF2-40B4-BE49-F238E27FC236}">
                <a16:creationId xmlns:a16="http://schemas.microsoft.com/office/drawing/2014/main" id="{2514552F-C442-44AD-AF7A-CB0DEE390DD9}"/>
              </a:ext>
            </a:extLst>
          </p:cNvPr>
          <p:cNvSpPr>
            <a:spLocks noGrp="1"/>
          </p:cNvSpPr>
          <p:nvPr>
            <p:ph sz="quarter" idx="18" hasCustomPrompt="1"/>
          </p:nvPr>
        </p:nvSpPr>
        <p:spPr>
          <a:xfrm>
            <a:off x="7183438" y="1728000"/>
            <a:ext cx="4432300" cy="4265613"/>
          </a:xfrm>
        </p:spPr>
        <p:txBody>
          <a:body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10">
            <a:extLst>
              <a:ext uri="{FF2B5EF4-FFF2-40B4-BE49-F238E27FC236}">
                <a16:creationId xmlns:a16="http://schemas.microsoft.com/office/drawing/2014/main" id="{D6C050F6-82F4-476C-B6FF-FE11F88C7E9A}"/>
              </a:ext>
            </a:extLst>
          </p:cNvPr>
          <p:cNvSpPr>
            <a:spLocks noGrp="1"/>
          </p:cNvSpPr>
          <p:nvPr>
            <p:ph type="title" hasCustomPrompt="1"/>
          </p:nvPr>
        </p:nvSpPr>
        <p:spPr>
          <a:xfrm>
            <a:off x="576000" y="1740053"/>
            <a:ext cx="4719900" cy="482310"/>
          </a:xfrm>
        </p:spPr>
        <p:txBody>
          <a:bodyPr tIns="36000"/>
          <a:lstStyle>
            <a:lvl1pPr>
              <a:defRPr sz="2000" b="1">
                <a:solidFill>
                  <a:schemeClr val="bg1"/>
                </a:solidFill>
                <a:latin typeface="+mn-lt"/>
              </a:defRPr>
            </a:lvl1pPr>
          </a:lstStyle>
          <a:p>
            <a:r>
              <a:rPr lang="en-GB" noProof="0" dirty="0"/>
              <a:t>Click to add title</a:t>
            </a:r>
            <a:endParaRPr lang="en-GB" dirty="0"/>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2251859"/>
            <a:ext cx="4721225" cy="374095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0" name="Subtitle 2">
            <a:extLst>
              <a:ext uri="{FF2B5EF4-FFF2-40B4-BE49-F238E27FC236}">
                <a16:creationId xmlns:a16="http://schemas.microsoft.com/office/drawing/2014/main" id="{19C138B3-7459-47C8-8016-100303A62E3B}"/>
              </a:ext>
            </a:extLst>
          </p:cNvPr>
          <p:cNvSpPr>
            <a:spLocks noGrp="1"/>
          </p:cNvSpPr>
          <p:nvPr>
            <p:ph type="subTitle" idx="19" hasCustomPrompt="1"/>
          </p:nvPr>
        </p:nvSpPr>
        <p:spPr>
          <a:xfrm>
            <a:off x="576000" y="5994000"/>
            <a:ext cx="4719900" cy="288000"/>
          </a:xfrm>
        </p:spPr>
        <p:txBody>
          <a:bodyPr anchor="b" anchorCtr="0"/>
          <a:lstStyle>
            <a:lvl1pPr marL="0" indent="0" algn="l">
              <a:spcBef>
                <a:spcPts val="0"/>
              </a:spcBef>
              <a:buFont typeface="Arial" panose="020B0604020202020204" pitchFamily="34" charset="0"/>
              <a:buChar char="​"/>
              <a:defRPr sz="800" i="1">
                <a:solidFill>
                  <a:schemeClr val="bg1"/>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2" name="Date Placeholder 1">
            <a:extLst>
              <a:ext uri="{FF2B5EF4-FFF2-40B4-BE49-F238E27FC236}">
                <a16:creationId xmlns:a16="http://schemas.microsoft.com/office/drawing/2014/main" id="{FBCC68E1-A442-4387-AE60-95134A67A472}"/>
              </a:ext>
            </a:extLst>
          </p:cNvPr>
          <p:cNvSpPr>
            <a:spLocks noGrp="1"/>
          </p:cNvSpPr>
          <p:nvPr>
            <p:ph type="dt" sz="half" idx="20"/>
          </p:nvPr>
        </p:nvSpPr>
        <p:spPr/>
        <p:txBody>
          <a:bodyPr/>
          <a:lstStyle>
            <a:lvl1pPr>
              <a:defRPr>
                <a:solidFill>
                  <a:schemeClr val="bg1"/>
                </a:solidFill>
              </a:defRPr>
            </a:lvl1pPr>
          </a:lstStyle>
          <a:p>
            <a:endParaRPr lang="en-GB" dirty="0"/>
          </a:p>
        </p:txBody>
      </p:sp>
      <p:sp>
        <p:nvSpPr>
          <p:cNvPr id="3" name="Footer Placeholder 2">
            <a:extLst>
              <a:ext uri="{FF2B5EF4-FFF2-40B4-BE49-F238E27FC236}">
                <a16:creationId xmlns:a16="http://schemas.microsoft.com/office/drawing/2014/main" id="{672CE263-2672-4827-A3A7-2E3CD3A7383E}"/>
              </a:ext>
            </a:extLst>
          </p:cNvPr>
          <p:cNvSpPr>
            <a:spLocks noGrp="1"/>
          </p:cNvSpPr>
          <p:nvPr>
            <p:ph type="ftr" sz="quarter" idx="21"/>
          </p:nvPr>
        </p:nvSpPr>
        <p:spPr/>
        <p:txBody>
          <a:bodyPr/>
          <a:lstStyle/>
          <a:p>
            <a:endParaRPr lang="en-GB" dirty="0"/>
          </a:p>
        </p:txBody>
      </p:sp>
      <p:sp>
        <p:nvSpPr>
          <p:cNvPr id="4" name="Slide Number Placeholder 3">
            <a:extLst>
              <a:ext uri="{FF2B5EF4-FFF2-40B4-BE49-F238E27FC236}">
                <a16:creationId xmlns:a16="http://schemas.microsoft.com/office/drawing/2014/main" id="{5F4C4F34-BAEA-40B6-9E44-988A7E2416E8}"/>
              </a:ext>
            </a:extLst>
          </p:cNvPr>
          <p:cNvSpPr>
            <a:spLocks noGrp="1"/>
          </p:cNvSpPr>
          <p:nvPr>
            <p:ph type="sldNum" sz="quarter" idx="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9710387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 1 text + picture, graphics">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63169AA3-C29A-4DFE-9848-AE03D3521498}"/>
              </a:ext>
            </a:extLst>
          </p:cNvPr>
          <p:cNvSpPr/>
          <p:nvPr userDrawn="1"/>
        </p:nvSpPr>
        <p:spPr bwMode="invGray">
          <a:xfrm>
            <a:off x="0" y="0"/>
            <a:ext cx="7112070" cy="6858000"/>
          </a:xfrm>
          <a:custGeom>
            <a:avLst/>
            <a:gdLst>
              <a:gd name="connsiteX0" fmla="*/ 0 w 7112070"/>
              <a:gd name="connsiteY0" fmla="*/ 0 h 6858000"/>
              <a:gd name="connsiteX1" fmla="*/ 7112070 w 7112070"/>
              <a:gd name="connsiteY1" fmla="*/ 0 h 6858000"/>
              <a:gd name="connsiteX2" fmla="*/ 7008073 w 7112070"/>
              <a:gd name="connsiteY2" fmla="*/ 162221 h 6858000"/>
              <a:gd name="connsiteX3" fmla="*/ 6096000 w 7112070"/>
              <a:gd name="connsiteY3" fmla="*/ 3429000 h 6858000"/>
              <a:gd name="connsiteX4" fmla="*/ 7008073 w 7112070"/>
              <a:gd name="connsiteY4" fmla="*/ 6695780 h 6858000"/>
              <a:gd name="connsiteX5" fmla="*/ 7112070 w 7112070"/>
              <a:gd name="connsiteY5" fmla="*/ 6858000 h 6858000"/>
              <a:gd name="connsiteX6" fmla="*/ 0 w 71120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12070" h="6858000">
                <a:moveTo>
                  <a:pt x="0" y="0"/>
                </a:moveTo>
                <a:lnTo>
                  <a:pt x="7112070" y="0"/>
                </a:lnTo>
                <a:lnTo>
                  <a:pt x="7008073" y="162221"/>
                </a:lnTo>
                <a:cubicBezTo>
                  <a:pt x="6429295" y="1114762"/>
                  <a:pt x="6096000" y="2232959"/>
                  <a:pt x="6096000" y="3429000"/>
                </a:cubicBezTo>
                <a:cubicBezTo>
                  <a:pt x="6096000" y="4625042"/>
                  <a:pt x="6429295" y="5743239"/>
                  <a:pt x="7008073" y="6695780"/>
                </a:cubicBezTo>
                <a:lnTo>
                  <a:pt x="7112070" y="6858000"/>
                </a:lnTo>
                <a:lnTo>
                  <a:pt x="0"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4" name="Picture Placeholder 13">
            <a:extLst>
              <a:ext uri="{FF2B5EF4-FFF2-40B4-BE49-F238E27FC236}">
                <a16:creationId xmlns:a16="http://schemas.microsoft.com/office/drawing/2014/main" id="{647DE13F-B66E-4774-8A6E-2E6F48068D9A}"/>
              </a:ext>
            </a:extLst>
          </p:cNvPr>
          <p:cNvSpPr>
            <a:spLocks noGrp="1"/>
          </p:cNvSpPr>
          <p:nvPr>
            <p:ph type="pic" sz="quarter" idx="18" hasCustomPrompt="1"/>
          </p:nvPr>
        </p:nvSpPr>
        <p:spPr>
          <a:xfrm>
            <a:off x="6096000" y="0"/>
            <a:ext cx="6096000" cy="6856248"/>
          </a:xfrm>
          <a:custGeom>
            <a:avLst/>
            <a:gdLst>
              <a:gd name="connsiteX0" fmla="*/ 1016070 w 6096000"/>
              <a:gd name="connsiteY0" fmla="*/ 0 h 6856248"/>
              <a:gd name="connsiteX1" fmla="*/ 6096000 w 6096000"/>
              <a:gd name="connsiteY1" fmla="*/ 0 h 6856248"/>
              <a:gd name="connsiteX2" fmla="*/ 6096000 w 6096000"/>
              <a:gd name="connsiteY2" fmla="*/ 6856248 h 6856248"/>
              <a:gd name="connsiteX3" fmla="*/ 1014947 w 6096000"/>
              <a:gd name="connsiteY3" fmla="*/ 6856248 h 6856248"/>
              <a:gd name="connsiteX4" fmla="*/ 912073 w 6096000"/>
              <a:gd name="connsiteY4" fmla="*/ 6695780 h 6856248"/>
              <a:gd name="connsiteX5" fmla="*/ 0 w 6096000"/>
              <a:gd name="connsiteY5" fmla="*/ 3429000 h 6856248"/>
              <a:gd name="connsiteX6" fmla="*/ 912073 w 6096000"/>
              <a:gd name="connsiteY6" fmla="*/ 162221 h 6856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6248">
                <a:moveTo>
                  <a:pt x="1016070" y="0"/>
                </a:moveTo>
                <a:lnTo>
                  <a:pt x="6096000" y="0"/>
                </a:lnTo>
                <a:lnTo>
                  <a:pt x="6096000" y="6856248"/>
                </a:lnTo>
                <a:lnTo>
                  <a:pt x="1014947" y="6856248"/>
                </a:lnTo>
                <a:lnTo>
                  <a:pt x="912073" y="6695780"/>
                </a:lnTo>
                <a:cubicBezTo>
                  <a:pt x="333295" y="5743239"/>
                  <a:pt x="0" y="4625042"/>
                  <a:pt x="0" y="3429000"/>
                </a:cubicBezTo>
                <a:cubicBezTo>
                  <a:pt x="0" y="2232959"/>
                  <a:pt x="333295" y="1114762"/>
                  <a:pt x="912073" y="162221"/>
                </a:cubicBezTo>
                <a:close/>
              </a:path>
            </a:pathLst>
          </a:custGeom>
        </p:spPr>
        <p:txBody>
          <a:bodyPr wrap="square" tIns="864000" anchor="ctr" anchorCtr="0">
            <a:noAutofit/>
          </a:bodyPr>
          <a:lstStyle>
            <a:lvl1pPr marL="0" indent="0" algn="ctr">
              <a:spcAft>
                <a:spcPts val="0"/>
              </a:spcAft>
              <a:buNone/>
              <a:defRPr sz="1600">
                <a:solidFill>
                  <a:schemeClr val="tx2"/>
                </a:solidFill>
              </a:defRPr>
            </a:lvl1pPr>
          </a:lstStyle>
          <a:p>
            <a:r>
              <a:rPr lang="en-GB" noProof="0" dirty="0"/>
              <a:t>Click icon to add picture or click on </a:t>
            </a:r>
            <a:br>
              <a:rPr lang="en-GB" noProof="0" dirty="0"/>
            </a:br>
            <a:r>
              <a:rPr lang="en-GB" noProof="0" dirty="0"/>
              <a:t>frame and insert picture from Templafy Images</a:t>
            </a:r>
          </a:p>
        </p:txBody>
      </p:sp>
      <p:sp>
        <p:nvSpPr>
          <p:cNvPr id="11" name="Title 10">
            <a:extLst>
              <a:ext uri="{FF2B5EF4-FFF2-40B4-BE49-F238E27FC236}">
                <a16:creationId xmlns:a16="http://schemas.microsoft.com/office/drawing/2014/main" id="{D6C050F6-82F4-476C-B6FF-FE11F88C7E9A}"/>
              </a:ext>
            </a:extLst>
          </p:cNvPr>
          <p:cNvSpPr>
            <a:spLocks noGrp="1"/>
          </p:cNvSpPr>
          <p:nvPr>
            <p:ph type="title" hasCustomPrompt="1"/>
          </p:nvPr>
        </p:nvSpPr>
        <p:spPr>
          <a:xfrm>
            <a:off x="576000" y="1740053"/>
            <a:ext cx="4719900" cy="482310"/>
          </a:xfrm>
        </p:spPr>
        <p:txBody>
          <a:bodyPr tIns="36000"/>
          <a:lstStyle>
            <a:lvl1pPr>
              <a:defRPr sz="2000" b="1">
                <a:solidFill>
                  <a:schemeClr val="bg1"/>
                </a:solidFill>
                <a:latin typeface="+mn-lt"/>
              </a:defRPr>
            </a:lvl1pPr>
          </a:lstStyle>
          <a:p>
            <a:r>
              <a:rPr lang="en-GB" noProof="0" dirty="0"/>
              <a:t>Click to add title</a:t>
            </a:r>
            <a:endParaRPr lang="en-GB" dirty="0"/>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2251859"/>
            <a:ext cx="4721225" cy="374095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9" name="Subtitle 2">
            <a:extLst>
              <a:ext uri="{FF2B5EF4-FFF2-40B4-BE49-F238E27FC236}">
                <a16:creationId xmlns:a16="http://schemas.microsoft.com/office/drawing/2014/main" id="{3511240A-F3F3-4AB8-9F4D-1579FE8540A3}"/>
              </a:ext>
            </a:extLst>
          </p:cNvPr>
          <p:cNvSpPr>
            <a:spLocks noGrp="1"/>
          </p:cNvSpPr>
          <p:nvPr>
            <p:ph type="subTitle" idx="19" hasCustomPrompt="1"/>
          </p:nvPr>
        </p:nvSpPr>
        <p:spPr>
          <a:xfrm>
            <a:off x="576000" y="5994000"/>
            <a:ext cx="4719900" cy="288000"/>
          </a:xfrm>
        </p:spPr>
        <p:txBody>
          <a:bodyPr anchor="b" anchorCtr="0"/>
          <a:lstStyle>
            <a:lvl1pPr marL="0" indent="0" algn="l">
              <a:spcBef>
                <a:spcPts val="0"/>
              </a:spcBef>
              <a:buFont typeface="Arial" panose="020B0604020202020204" pitchFamily="34" charset="0"/>
              <a:buChar char="​"/>
              <a:defRPr sz="800" i="1">
                <a:solidFill>
                  <a:schemeClr val="bg1"/>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3925679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 picture + text, graphics">
    <p:spTree>
      <p:nvGrpSpPr>
        <p:cNvPr id="1" name=""/>
        <p:cNvGrpSpPr/>
        <p:nvPr/>
      </p:nvGrpSpPr>
      <p:grpSpPr>
        <a:xfrm>
          <a:off x="0" y="0"/>
          <a:ext cx="0" cy="0"/>
          <a:chOff x="0" y="0"/>
          <a:chExt cx="0" cy="0"/>
        </a:xfrm>
      </p:grpSpPr>
      <p:sp>
        <p:nvSpPr>
          <p:cNvPr id="12" name="Picture Placeholder 7">
            <a:extLst>
              <a:ext uri="{FF2B5EF4-FFF2-40B4-BE49-F238E27FC236}">
                <a16:creationId xmlns:a16="http://schemas.microsoft.com/office/drawing/2014/main" id="{762B2AAB-0CDA-4757-93D0-AEA700334D1D}"/>
              </a:ext>
            </a:extLst>
          </p:cNvPr>
          <p:cNvSpPr>
            <a:spLocks noGrp="1"/>
          </p:cNvSpPr>
          <p:nvPr>
            <p:ph type="pic" sz="quarter" idx="13" hasCustomPrompt="1"/>
          </p:nvPr>
        </p:nvSpPr>
        <p:spPr>
          <a:xfrm>
            <a:off x="0" y="-1"/>
            <a:ext cx="12193200" cy="6861600"/>
          </a:xfrm>
          <a:solidFill>
            <a:schemeClr val="bg2"/>
          </a:solidFill>
        </p:spPr>
        <p:txBody>
          <a:bodyPr lIns="144000" tIns="108000"/>
          <a:lstStyle>
            <a:lvl1pPr marL="0" indent="0" algn="l">
              <a:buNone/>
              <a:defRPr sz="1600"/>
            </a:lvl1pPr>
          </a:lstStyle>
          <a:p>
            <a:r>
              <a:rPr lang="en-GB" dirty="0"/>
              <a:t>Click on frame and insert picture using the Insert tab - Pictures or from Templafy Images</a:t>
            </a:r>
          </a:p>
          <a:p>
            <a:endParaRPr lang="en-GB" dirty="0"/>
          </a:p>
          <a:p>
            <a:endParaRPr lang="en-GB" dirty="0"/>
          </a:p>
        </p:txBody>
      </p:sp>
      <p:sp>
        <p:nvSpPr>
          <p:cNvPr id="3" name="Text Placeholder 2">
            <a:extLst>
              <a:ext uri="{FF2B5EF4-FFF2-40B4-BE49-F238E27FC236}">
                <a16:creationId xmlns:a16="http://schemas.microsoft.com/office/drawing/2014/main" id="{0126AB58-4BB4-4ECF-940B-C1979DC13941}"/>
              </a:ext>
            </a:extLst>
          </p:cNvPr>
          <p:cNvSpPr>
            <a:spLocks noGrp="1"/>
          </p:cNvSpPr>
          <p:nvPr>
            <p:ph type="body" sz="quarter" idx="19" hasCustomPrompt="1"/>
          </p:nvPr>
        </p:nvSpPr>
        <p:spPr bwMode="white">
          <a:xfrm>
            <a:off x="8458800" y="0"/>
            <a:ext cx="3733200" cy="6858000"/>
          </a:xfrm>
          <a:blipFill dpi="0" rotWithShape="1">
            <a:blip r:embed="rId2">
              <a:alphaModFix amt="80000"/>
              <a:extLst>
                <a:ext uri="{96DAC541-7B7A-43D3-8B79-37D633B846F1}">
                  <asvg:svgBlip xmlns="" xmlns:asvg="http://schemas.microsoft.com/office/drawing/2016/SVG/main" r:embed="rId3"/>
                </a:ext>
              </a:extLst>
            </a:blip>
            <a:srcRect/>
            <a:stretch>
              <a:fillRect/>
            </a:stretch>
          </a:blipFill>
        </p:spPr>
        <p:txBody>
          <a:bodyPr/>
          <a:lstStyle>
            <a:lvl1pPr marL="0" indent="0">
              <a:buNone/>
              <a:defRPr sz="100">
                <a:noFill/>
              </a:defRPr>
            </a:lvl1pPr>
          </a:lstStyle>
          <a:p>
            <a:pPr lvl="0"/>
            <a:r>
              <a:rPr lang="en-GB" dirty="0"/>
              <a:t>.</a:t>
            </a:r>
          </a:p>
        </p:txBody>
      </p:sp>
      <p:sp>
        <p:nvSpPr>
          <p:cNvPr id="11" name="Title 10">
            <a:extLst>
              <a:ext uri="{FF2B5EF4-FFF2-40B4-BE49-F238E27FC236}">
                <a16:creationId xmlns:a16="http://schemas.microsoft.com/office/drawing/2014/main" id="{D6C050F6-82F4-476C-B6FF-FE11F88C7E9A}"/>
              </a:ext>
            </a:extLst>
          </p:cNvPr>
          <p:cNvSpPr>
            <a:spLocks noGrp="1"/>
          </p:cNvSpPr>
          <p:nvPr>
            <p:ph type="title" hasCustomPrompt="1"/>
          </p:nvPr>
        </p:nvSpPr>
        <p:spPr>
          <a:xfrm>
            <a:off x="576000" y="1713600"/>
            <a:ext cx="6609600" cy="1994400"/>
          </a:xfrm>
        </p:spPr>
        <p:txBody>
          <a:bodyPr tIns="0"/>
          <a:lstStyle>
            <a:lvl1pPr>
              <a:lnSpc>
                <a:spcPct val="90000"/>
              </a:lnSpc>
              <a:spcAft>
                <a:spcPts val="300"/>
              </a:spcAft>
              <a:defRPr sz="4800" b="1">
                <a:solidFill>
                  <a:schemeClr val="bg1"/>
                </a:solidFill>
                <a:latin typeface="+mn-lt"/>
              </a:defRPr>
            </a:lvl1pPr>
          </a:lstStyle>
          <a:p>
            <a:r>
              <a:rPr lang="en-GB" noProof="0" dirty="0"/>
              <a:t>Click to add title</a:t>
            </a:r>
            <a:endParaRPr lang="en-GB" dirty="0"/>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4003200"/>
            <a:ext cx="2541600" cy="1987200"/>
          </a:xfrm>
        </p:spPr>
        <p:txBody>
          <a:bodyPr anchor="b" anchorCtr="0"/>
          <a:lstStyle>
            <a:lvl1pPr marL="0" indent="0">
              <a:buFontTx/>
              <a:buNone/>
              <a:defRPr sz="1000">
                <a:solidFill>
                  <a:schemeClr val="bg1"/>
                </a:solidFill>
              </a:defRPr>
            </a:lvl1pPr>
            <a:lvl2pPr marL="0" indent="0">
              <a:buFontTx/>
              <a:buNone/>
              <a:defRPr sz="1000">
                <a:solidFill>
                  <a:schemeClr val="bg1"/>
                </a:solidFill>
              </a:defRPr>
            </a:lvl2pPr>
            <a:lvl3pPr marL="0" indent="0">
              <a:buFontTx/>
              <a:buNone/>
              <a:defRPr sz="1000">
                <a:solidFill>
                  <a:schemeClr val="bg1"/>
                </a:solidFill>
              </a:defRPr>
            </a:lvl3pPr>
            <a:lvl4pPr>
              <a:buFontTx/>
              <a:buNone/>
              <a:defRPr sz="1000" b="0">
                <a:solidFill>
                  <a:schemeClr val="bg1"/>
                </a:solidFill>
              </a:defRPr>
            </a:lvl4pPr>
            <a:lvl5pPr>
              <a:buFontTx/>
              <a:buNone/>
              <a:defRPr sz="1000">
                <a:solidFill>
                  <a:schemeClr val="bg1"/>
                </a:solidFill>
              </a:defRPr>
            </a:lvl5pPr>
            <a:lvl6pPr>
              <a:buFontTx/>
              <a:buNone/>
              <a:defRPr sz="1000">
                <a:solidFill>
                  <a:schemeClr val="bg1"/>
                </a:solidFill>
                <a:latin typeface="+mn-lt"/>
              </a:defRPr>
            </a:lvl6pPr>
            <a:lvl7pPr>
              <a:buFontTx/>
              <a:buNone/>
              <a:defRPr sz="1000">
                <a:solidFill>
                  <a:schemeClr val="bg1"/>
                </a:solidFill>
                <a:latin typeface="+mn-lt"/>
              </a:defRPr>
            </a:lvl7pPr>
            <a:lvl8pPr>
              <a:buFontTx/>
              <a:buNone/>
              <a:defRPr sz="1000">
                <a:solidFill>
                  <a:schemeClr val="bg1"/>
                </a:solidFill>
                <a:latin typeface="+mn-lt"/>
              </a:defRPr>
            </a:lvl8pPr>
            <a:lvl9pPr>
              <a:buFontTx/>
              <a:buNone/>
              <a:defRPr sz="1000">
                <a:solidFill>
                  <a:schemeClr val="bg1"/>
                </a:solidFill>
                <a:latin typeface="+mn-lt"/>
              </a:defRPr>
            </a:lvl9pPr>
          </a:lstStyle>
          <a:p>
            <a:pPr lvl="0"/>
            <a:r>
              <a:rPr lang="en-GB" noProof="0" dirty="0"/>
              <a:t>Click to add text</a:t>
            </a:r>
            <a:endParaRPr lang="en-GB" dirty="0"/>
          </a:p>
        </p:txBody>
      </p:sp>
      <p:sp>
        <p:nvSpPr>
          <p:cNvPr id="15" name="Text Placeholder 7">
            <a:extLst>
              <a:ext uri="{FF2B5EF4-FFF2-40B4-BE49-F238E27FC236}">
                <a16:creationId xmlns:a16="http://schemas.microsoft.com/office/drawing/2014/main" id="{E14D8863-9DA5-43C0-BC9B-0A9132C19F64}"/>
              </a:ext>
            </a:extLst>
          </p:cNvPr>
          <p:cNvSpPr>
            <a:spLocks noGrp="1"/>
          </p:cNvSpPr>
          <p:nvPr>
            <p:ph type="body" sz="quarter" idx="18" hasCustomPrompt="1"/>
          </p:nvPr>
        </p:nvSpPr>
        <p:spPr>
          <a:xfrm>
            <a:off x="9074400" y="1729138"/>
            <a:ext cx="2541600" cy="1987200"/>
          </a:xfrm>
        </p:spPr>
        <p:txBody>
          <a:bodyPr anchor="t" anchorCtr="0"/>
          <a:lstStyle>
            <a:lvl1pPr marL="0" indent="0">
              <a:buFontTx/>
              <a:buNone/>
              <a:defRPr sz="1000">
                <a:solidFill>
                  <a:schemeClr val="bg1"/>
                </a:solidFill>
              </a:defRPr>
            </a:lvl1pPr>
            <a:lvl2pPr marL="0" indent="0">
              <a:buFontTx/>
              <a:buNone/>
              <a:defRPr sz="1000">
                <a:solidFill>
                  <a:schemeClr val="bg1"/>
                </a:solidFill>
              </a:defRPr>
            </a:lvl2pPr>
            <a:lvl3pPr marL="0" indent="0">
              <a:buFontTx/>
              <a:buNone/>
              <a:defRPr sz="1000">
                <a:solidFill>
                  <a:schemeClr val="bg1"/>
                </a:solidFill>
              </a:defRPr>
            </a:lvl3pPr>
            <a:lvl4pPr>
              <a:buFontTx/>
              <a:buNone/>
              <a:defRPr sz="1000" b="0">
                <a:solidFill>
                  <a:schemeClr val="bg1"/>
                </a:solidFill>
              </a:defRPr>
            </a:lvl4pPr>
            <a:lvl5pPr>
              <a:buFontTx/>
              <a:buNone/>
              <a:defRPr sz="1000">
                <a:solidFill>
                  <a:schemeClr val="bg1"/>
                </a:solidFill>
              </a:defRPr>
            </a:lvl5pPr>
            <a:lvl6pPr>
              <a:buFontTx/>
              <a:buNone/>
              <a:defRPr sz="1000">
                <a:solidFill>
                  <a:schemeClr val="bg1"/>
                </a:solidFill>
                <a:latin typeface="+mn-lt"/>
              </a:defRPr>
            </a:lvl6pPr>
            <a:lvl7pPr>
              <a:buFontTx/>
              <a:buNone/>
              <a:defRPr sz="1000">
                <a:solidFill>
                  <a:schemeClr val="bg1"/>
                </a:solidFill>
                <a:latin typeface="+mn-lt"/>
              </a:defRPr>
            </a:lvl7pPr>
            <a:lvl8pPr>
              <a:buFontTx/>
              <a:buNone/>
              <a:defRPr sz="1000">
                <a:solidFill>
                  <a:schemeClr val="bg1"/>
                </a:solidFill>
                <a:latin typeface="+mn-lt"/>
              </a:defRPr>
            </a:lvl8pPr>
            <a:lvl9pPr>
              <a:buFontTx/>
              <a:buNone/>
              <a:defRPr sz="1000">
                <a:solidFill>
                  <a:schemeClr val="bg1"/>
                </a:solidFill>
                <a:latin typeface="+mn-lt"/>
              </a:defRPr>
            </a:lvl9pPr>
          </a:lstStyle>
          <a:p>
            <a:pPr lvl="0"/>
            <a:r>
              <a:rPr lang="en-GB" noProof="0" dirty="0"/>
              <a:t>Click to add text</a:t>
            </a:r>
            <a:endParaRPr lang="en-GB" dirty="0"/>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8289863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A">
    <p:bg>
      <p:bgPr>
        <a:solidFill>
          <a:schemeClr val="tx1"/>
        </a:solidFill>
        <a:effectLst/>
      </p:bgPr>
    </p:bg>
    <p:spTree>
      <p:nvGrpSpPr>
        <p:cNvPr id="1" name=""/>
        <p:cNvGrpSpPr/>
        <p:nvPr/>
      </p:nvGrpSpPr>
      <p:grpSpPr>
        <a:xfrm>
          <a:off x="0" y="0"/>
          <a:ext cx="0" cy="0"/>
          <a:chOff x="0" y="0"/>
          <a:chExt cx="0" cy="0"/>
        </a:xfrm>
      </p:grpSpPr>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17" name="Oval 16">
            <a:extLst>
              <a:ext uri="{FF2B5EF4-FFF2-40B4-BE49-F238E27FC236}">
                <a16:creationId xmlns:a16="http://schemas.microsoft.com/office/drawing/2014/main" id="{CE8AF1EE-39A2-49C5-AEAC-53416D66CCAC}"/>
              </a:ext>
            </a:extLst>
          </p:cNvPr>
          <p:cNvSpPr/>
          <p:nvPr userDrawn="1"/>
        </p:nvSpPr>
        <p:spPr>
          <a:xfrm>
            <a:off x="4417979" y="946004"/>
            <a:ext cx="5495392" cy="5495393"/>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5" name="Freeform: Shape 24">
            <a:extLst>
              <a:ext uri="{FF2B5EF4-FFF2-40B4-BE49-F238E27FC236}">
                <a16:creationId xmlns:a16="http://schemas.microsoft.com/office/drawing/2014/main" id="{BB1480D7-466B-49AE-9FA4-0289E5E9A75B}"/>
              </a:ext>
            </a:extLst>
          </p:cNvPr>
          <p:cNvSpPr/>
          <p:nvPr userDrawn="1"/>
        </p:nvSpPr>
        <p:spPr>
          <a:xfrm>
            <a:off x="6973370" y="0"/>
            <a:ext cx="5228091" cy="4451672"/>
          </a:xfrm>
          <a:custGeom>
            <a:avLst/>
            <a:gdLst>
              <a:gd name="connsiteX0" fmla="*/ 197611 w 5228091"/>
              <a:gd name="connsiteY0" fmla="*/ 0 h 4451672"/>
              <a:gd name="connsiteX1" fmla="*/ 5228091 w 5228091"/>
              <a:gd name="connsiteY1" fmla="*/ 0 h 4451672"/>
              <a:gd name="connsiteX2" fmla="*/ 5228091 w 5228091"/>
              <a:gd name="connsiteY2" fmla="*/ 3856320 h 4451672"/>
              <a:gd name="connsiteX3" fmla="*/ 5192574 w 5228091"/>
              <a:gd name="connsiteY3" fmla="*/ 3882879 h 4451672"/>
              <a:gd name="connsiteX4" fmla="*/ 3330474 w 5228091"/>
              <a:gd name="connsiteY4" fmla="*/ 4451672 h 4451672"/>
              <a:gd name="connsiteX5" fmla="*/ 0 w 5228091"/>
              <a:gd name="connsiteY5" fmla="*/ 1121198 h 4451672"/>
              <a:gd name="connsiteX6" fmla="*/ 149732 w 5228091"/>
              <a:gd name="connsiteY6" fmla="*/ 130817 h 445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28091" h="4451672">
                <a:moveTo>
                  <a:pt x="197611" y="0"/>
                </a:moveTo>
                <a:lnTo>
                  <a:pt x="5228091" y="0"/>
                </a:lnTo>
                <a:lnTo>
                  <a:pt x="5228091" y="3856320"/>
                </a:lnTo>
                <a:lnTo>
                  <a:pt x="5192574" y="3882879"/>
                </a:lnTo>
                <a:cubicBezTo>
                  <a:pt x="4661027" y="4241986"/>
                  <a:pt x="4020238" y="4451672"/>
                  <a:pt x="3330474" y="4451672"/>
                </a:cubicBezTo>
                <a:cubicBezTo>
                  <a:pt x="1491104" y="4451672"/>
                  <a:pt x="0" y="2960568"/>
                  <a:pt x="0" y="1121198"/>
                </a:cubicBezTo>
                <a:cubicBezTo>
                  <a:pt x="0" y="776316"/>
                  <a:pt x="52422" y="443678"/>
                  <a:pt x="149732" y="130817"/>
                </a:cubicBez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oAutofit/>
          </a:bodyPr>
          <a:lstStyle/>
          <a:p>
            <a:pPr algn="ctr"/>
            <a:endParaRPr lang="en-GB" sz="2000" noProof="0" dirty="0" err="1"/>
          </a:p>
        </p:txBody>
      </p:sp>
      <p:sp>
        <p:nvSpPr>
          <p:cNvPr id="20" name="Oval 19">
            <a:extLst>
              <a:ext uri="{FF2B5EF4-FFF2-40B4-BE49-F238E27FC236}">
                <a16:creationId xmlns:a16="http://schemas.microsoft.com/office/drawing/2014/main" id="{7B1BBC1F-9429-443D-BFD5-2114E4B9A209}"/>
              </a:ext>
            </a:extLst>
          </p:cNvPr>
          <p:cNvSpPr/>
          <p:nvPr userDrawn="1"/>
        </p:nvSpPr>
        <p:spPr>
          <a:xfrm>
            <a:off x="8709926" y="3486132"/>
            <a:ext cx="3130237" cy="3130237"/>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 name="Picture &quot;">
            <a:extLst>
              <a:ext uri="{FF2B5EF4-FFF2-40B4-BE49-F238E27FC236}">
                <a16:creationId xmlns:a16="http://schemas.microsoft.com/office/drawing/2014/main" id="{227E44AE-9D9A-48D7-914D-C532FE86FC3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black">
          <a:xfrm>
            <a:off x="585722" y="574675"/>
            <a:ext cx="646134" cy="487936"/>
          </a:xfrm>
          <a:prstGeom prst="rect">
            <a:avLst/>
          </a:prstGeom>
        </p:spPr>
      </p:pic>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4" y="1727200"/>
            <a:ext cx="9144000" cy="2530800"/>
          </a:xfrm>
        </p:spPr>
        <p:txBody>
          <a:bodyPr/>
          <a:lstStyle>
            <a:lvl1pPr marL="0" indent="0">
              <a:lnSpc>
                <a:spcPct val="90000"/>
              </a:lnSpc>
              <a:spcAft>
                <a:spcPts val="0"/>
              </a:spcAft>
              <a:buFont typeface="Arial" panose="020B0604020202020204" pitchFamily="34" charset="0"/>
              <a:buChar char="​"/>
              <a:defRPr sz="4000">
                <a:solidFill>
                  <a:schemeClr val="tx1"/>
                </a:solidFill>
              </a:defRPr>
            </a:lvl1pPr>
            <a:lvl2pPr marL="324000" indent="-324000">
              <a:spcBef>
                <a:spcPts val="1200"/>
              </a:spcBef>
              <a:spcAft>
                <a:spcPts val="0"/>
              </a:spcAft>
              <a:buFont typeface="Arial" panose="020B0604020202020204" pitchFamily="34" charset="0"/>
              <a:buChar char="—"/>
              <a:defRPr sz="2000">
                <a:solidFill>
                  <a:schemeClr val="tx1"/>
                </a:solidFill>
              </a:defRPr>
            </a:lvl2pPr>
            <a:lvl3pPr marL="0" indent="0">
              <a:buFont typeface="Arial" panose="020B0604020202020204" pitchFamily="34" charset="0"/>
              <a:buChar char="​"/>
              <a:defRPr sz="4400">
                <a:solidFill>
                  <a:schemeClr val="tx1"/>
                </a:solidFill>
              </a:defRPr>
            </a:lvl3pPr>
            <a:lvl4pPr>
              <a:defRPr sz="1400" b="0">
                <a:solidFill>
                  <a:schemeClr val="tx1"/>
                </a:solidFill>
              </a:defRPr>
            </a:lvl4pPr>
            <a:lvl5pPr>
              <a:defRPr sz="4400">
                <a:solidFill>
                  <a:schemeClr val="tx1"/>
                </a:solidFill>
              </a:defRPr>
            </a:lvl5pPr>
            <a:lvl6pPr marL="0" indent="0">
              <a:buFont typeface="Arial" panose="020B0604020202020204" pitchFamily="34" charset="0"/>
              <a:buChar char="​"/>
              <a:defRPr sz="1400">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add quote (Enter+Tab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4" name="Date Placeholder 3">
            <a:extLst>
              <a:ext uri="{FF2B5EF4-FFF2-40B4-BE49-F238E27FC236}">
                <a16:creationId xmlns:a16="http://schemas.microsoft.com/office/drawing/2014/main" id="{0B7C3FFD-033C-41EA-9F99-BA134DE4C2BD}"/>
              </a:ext>
            </a:extLst>
          </p:cNvPr>
          <p:cNvSpPr>
            <a:spLocks noGrp="1"/>
          </p:cNvSpPr>
          <p:nvPr>
            <p:ph type="dt" sz="half" idx="14"/>
          </p:nvPr>
        </p:nvSpPr>
        <p:spPr/>
        <p:txBody>
          <a:bodyPr/>
          <a:lstStyle>
            <a:lvl1pPr>
              <a:defRPr>
                <a:solidFill>
                  <a:schemeClr val="tx1"/>
                </a:solidFill>
              </a:defRPr>
            </a:lvl1pPr>
          </a:lstStyle>
          <a:p>
            <a:endParaRPr lang="en-GB" dirty="0"/>
          </a:p>
        </p:txBody>
      </p:sp>
      <p:sp>
        <p:nvSpPr>
          <p:cNvPr id="6" name="Footer Placeholder 5">
            <a:extLst>
              <a:ext uri="{FF2B5EF4-FFF2-40B4-BE49-F238E27FC236}">
                <a16:creationId xmlns:a16="http://schemas.microsoft.com/office/drawing/2014/main" id="{930D4A70-1CAF-42DC-92D9-74079589B936}"/>
              </a:ext>
            </a:extLst>
          </p:cNvPr>
          <p:cNvSpPr>
            <a:spLocks noGrp="1"/>
          </p:cNvSpPr>
          <p:nvPr>
            <p:ph type="ftr" sz="quarter" idx="15"/>
          </p:nvPr>
        </p:nvSpPr>
        <p:spPr/>
        <p:txBody>
          <a:bodyPr/>
          <a:lstStyle>
            <a:lvl1pPr>
              <a:defRPr>
                <a:solidFill>
                  <a:schemeClr val="tx1"/>
                </a:solidFill>
              </a:defRPr>
            </a:lvl1pPr>
          </a:lstStyle>
          <a:p>
            <a:endParaRPr lang="en-GB" dirty="0"/>
          </a:p>
        </p:txBody>
      </p:sp>
      <p:sp>
        <p:nvSpPr>
          <p:cNvPr id="8" name="Slide Number Placeholder 7">
            <a:extLst>
              <a:ext uri="{FF2B5EF4-FFF2-40B4-BE49-F238E27FC236}">
                <a16:creationId xmlns:a16="http://schemas.microsoft.com/office/drawing/2014/main" id="{27281F30-C26F-4464-8AA3-DD12C5EA439F}"/>
              </a:ext>
            </a:extLst>
          </p:cNvPr>
          <p:cNvSpPr>
            <a:spLocks noGrp="1"/>
          </p:cNvSpPr>
          <p:nvPr>
            <p:ph type="sldNum" sz="quarter" idx="16"/>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223020764"/>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uote B">
    <p:bg>
      <p:bgPr>
        <a:solidFill>
          <a:schemeClr val="tx1"/>
        </a:solidFill>
        <a:effectLst/>
      </p:bgPr>
    </p:bg>
    <p:spTree>
      <p:nvGrpSpPr>
        <p:cNvPr id="1" name=""/>
        <p:cNvGrpSpPr/>
        <p:nvPr/>
      </p:nvGrpSpPr>
      <p:grpSpPr>
        <a:xfrm>
          <a:off x="0" y="0"/>
          <a:ext cx="0" cy="0"/>
          <a:chOff x="0" y="0"/>
          <a:chExt cx="0" cy="0"/>
        </a:xfrm>
      </p:grpSpPr>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grpSp>
        <p:nvGrpSpPr>
          <p:cNvPr id="2" name="Group 1">
            <a:extLst>
              <a:ext uri="{FF2B5EF4-FFF2-40B4-BE49-F238E27FC236}">
                <a16:creationId xmlns:a16="http://schemas.microsoft.com/office/drawing/2014/main" id="{10202F8A-B69D-4281-869B-C3D925DB7419}"/>
              </a:ext>
            </a:extLst>
          </p:cNvPr>
          <p:cNvGrpSpPr/>
          <p:nvPr userDrawn="1"/>
        </p:nvGrpSpPr>
        <p:grpSpPr>
          <a:xfrm>
            <a:off x="4417979" y="0"/>
            <a:ext cx="7783482" cy="6616369"/>
            <a:chOff x="4417979" y="0"/>
            <a:chExt cx="7783482" cy="6616369"/>
          </a:xfrm>
        </p:grpSpPr>
        <p:sp>
          <p:nvSpPr>
            <p:cNvPr id="17" name="Oval 16">
              <a:extLst>
                <a:ext uri="{FF2B5EF4-FFF2-40B4-BE49-F238E27FC236}">
                  <a16:creationId xmlns:a16="http://schemas.microsoft.com/office/drawing/2014/main" id="{CE8AF1EE-39A2-49C5-AEAC-53416D66CCAC}"/>
                </a:ext>
              </a:extLst>
            </p:cNvPr>
            <p:cNvSpPr/>
            <p:nvPr userDrawn="1"/>
          </p:nvSpPr>
          <p:spPr>
            <a:xfrm>
              <a:off x="4417979" y="946004"/>
              <a:ext cx="5495392" cy="5495393"/>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5" name="Freeform: Shape 24">
              <a:extLst>
                <a:ext uri="{FF2B5EF4-FFF2-40B4-BE49-F238E27FC236}">
                  <a16:creationId xmlns:a16="http://schemas.microsoft.com/office/drawing/2014/main" id="{BB1480D7-466B-49AE-9FA4-0289E5E9A75B}"/>
                </a:ext>
              </a:extLst>
            </p:cNvPr>
            <p:cNvSpPr/>
            <p:nvPr userDrawn="1"/>
          </p:nvSpPr>
          <p:spPr>
            <a:xfrm>
              <a:off x="6973370" y="0"/>
              <a:ext cx="5228091" cy="4451672"/>
            </a:xfrm>
            <a:custGeom>
              <a:avLst/>
              <a:gdLst>
                <a:gd name="connsiteX0" fmla="*/ 197611 w 5228091"/>
                <a:gd name="connsiteY0" fmla="*/ 0 h 4451672"/>
                <a:gd name="connsiteX1" fmla="*/ 5228091 w 5228091"/>
                <a:gd name="connsiteY1" fmla="*/ 0 h 4451672"/>
                <a:gd name="connsiteX2" fmla="*/ 5228091 w 5228091"/>
                <a:gd name="connsiteY2" fmla="*/ 3856320 h 4451672"/>
                <a:gd name="connsiteX3" fmla="*/ 5192574 w 5228091"/>
                <a:gd name="connsiteY3" fmla="*/ 3882879 h 4451672"/>
                <a:gd name="connsiteX4" fmla="*/ 3330474 w 5228091"/>
                <a:gd name="connsiteY4" fmla="*/ 4451672 h 4451672"/>
                <a:gd name="connsiteX5" fmla="*/ 0 w 5228091"/>
                <a:gd name="connsiteY5" fmla="*/ 1121198 h 4451672"/>
                <a:gd name="connsiteX6" fmla="*/ 149732 w 5228091"/>
                <a:gd name="connsiteY6" fmla="*/ 130817 h 445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28091" h="4451672">
                  <a:moveTo>
                    <a:pt x="197611" y="0"/>
                  </a:moveTo>
                  <a:lnTo>
                    <a:pt x="5228091" y="0"/>
                  </a:lnTo>
                  <a:lnTo>
                    <a:pt x="5228091" y="3856320"/>
                  </a:lnTo>
                  <a:lnTo>
                    <a:pt x="5192574" y="3882879"/>
                  </a:lnTo>
                  <a:cubicBezTo>
                    <a:pt x="4661027" y="4241986"/>
                    <a:pt x="4020238" y="4451672"/>
                    <a:pt x="3330474" y="4451672"/>
                  </a:cubicBezTo>
                  <a:cubicBezTo>
                    <a:pt x="1491104" y="4451672"/>
                    <a:pt x="0" y="2960568"/>
                    <a:pt x="0" y="1121198"/>
                  </a:cubicBezTo>
                  <a:cubicBezTo>
                    <a:pt x="0" y="776316"/>
                    <a:pt x="52422" y="443678"/>
                    <a:pt x="149732" y="130817"/>
                  </a:cubicBez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oAutofit/>
            </a:bodyPr>
            <a:lstStyle/>
            <a:p>
              <a:pPr algn="ctr"/>
              <a:endParaRPr lang="en-GB" sz="2000" noProof="0" dirty="0" err="1"/>
            </a:p>
          </p:txBody>
        </p:sp>
        <p:sp>
          <p:nvSpPr>
            <p:cNvPr id="20" name="Oval 19">
              <a:extLst>
                <a:ext uri="{FF2B5EF4-FFF2-40B4-BE49-F238E27FC236}">
                  <a16:creationId xmlns:a16="http://schemas.microsoft.com/office/drawing/2014/main" id="{7B1BBC1F-9429-443D-BFD5-2114E4B9A209}"/>
                </a:ext>
              </a:extLst>
            </p:cNvPr>
            <p:cNvSpPr/>
            <p:nvPr userDrawn="1"/>
          </p:nvSpPr>
          <p:spPr>
            <a:xfrm>
              <a:off x="8709926" y="3486132"/>
              <a:ext cx="3130237" cy="3130237"/>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16" name="Picture &quot;">
            <a:extLst>
              <a:ext uri="{FF2B5EF4-FFF2-40B4-BE49-F238E27FC236}">
                <a16:creationId xmlns:a16="http://schemas.microsoft.com/office/drawing/2014/main" id="{227E44AE-9D9A-48D7-914D-C532FE86FC3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black">
          <a:xfrm>
            <a:off x="585722" y="574675"/>
            <a:ext cx="646134" cy="487936"/>
          </a:xfrm>
          <a:prstGeom prst="rect">
            <a:avLst/>
          </a:prstGeom>
        </p:spPr>
      </p:pic>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5" y="1727200"/>
            <a:ext cx="9144000" cy="2530800"/>
          </a:xfrm>
        </p:spPr>
        <p:txBody>
          <a:bodyPr/>
          <a:lstStyle>
            <a:lvl1pPr marL="0" indent="0">
              <a:lnSpc>
                <a:spcPct val="90000"/>
              </a:lnSpc>
              <a:spcAft>
                <a:spcPts val="0"/>
              </a:spcAft>
              <a:buFont typeface="Arial" panose="020B0604020202020204" pitchFamily="34" charset="0"/>
              <a:buChar char="​"/>
              <a:defRPr sz="4000">
                <a:solidFill>
                  <a:schemeClr val="tx1"/>
                </a:solidFill>
              </a:defRPr>
            </a:lvl1pPr>
            <a:lvl2pPr marL="324000" indent="-324000">
              <a:spcBef>
                <a:spcPts val="1200"/>
              </a:spcBef>
              <a:spcAft>
                <a:spcPts val="0"/>
              </a:spcAft>
              <a:buFont typeface="Arial" panose="020B0604020202020204" pitchFamily="34" charset="0"/>
              <a:buChar char="—"/>
              <a:defRPr sz="2000">
                <a:solidFill>
                  <a:schemeClr val="tx1"/>
                </a:solidFill>
              </a:defRPr>
            </a:lvl2pPr>
            <a:lvl3pPr marL="0" indent="0">
              <a:buFont typeface="Arial" panose="020B0604020202020204" pitchFamily="34" charset="0"/>
              <a:buChar char="​"/>
              <a:defRPr sz="4400">
                <a:solidFill>
                  <a:schemeClr val="tx1"/>
                </a:solidFill>
              </a:defRPr>
            </a:lvl3pPr>
            <a:lvl4pPr>
              <a:defRPr sz="1400" b="0">
                <a:solidFill>
                  <a:schemeClr val="tx1"/>
                </a:solidFill>
              </a:defRPr>
            </a:lvl4pPr>
            <a:lvl5pPr>
              <a:defRPr sz="4400">
                <a:solidFill>
                  <a:schemeClr val="tx1"/>
                </a:solidFill>
              </a:defRPr>
            </a:lvl5pPr>
            <a:lvl6pPr marL="0" indent="0">
              <a:buFont typeface="Arial" panose="020B0604020202020204" pitchFamily="34" charset="0"/>
              <a:buChar char="​"/>
              <a:defRPr sz="1400">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add quote (Enter+Tab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2" name="Text Placeholder 4">
            <a:extLst>
              <a:ext uri="{FF2B5EF4-FFF2-40B4-BE49-F238E27FC236}">
                <a16:creationId xmlns:a16="http://schemas.microsoft.com/office/drawing/2014/main" id="{E16D4D4A-5E5B-4C43-B30A-1278F6398AF6}"/>
              </a:ext>
            </a:extLst>
          </p:cNvPr>
          <p:cNvSpPr>
            <a:spLocks noGrp="1"/>
          </p:cNvSpPr>
          <p:nvPr>
            <p:ph type="body" sz="quarter" idx="19" hasCustomPrompt="1"/>
          </p:nvPr>
        </p:nvSpPr>
        <p:spPr>
          <a:xfrm>
            <a:off x="9075475" y="5736236"/>
            <a:ext cx="1886213" cy="162000"/>
          </a:xfrm>
        </p:spPr>
        <p:txBody>
          <a:bodyPr/>
          <a:lstStyle>
            <a:lvl1pPr marL="0" indent="0">
              <a:spcAft>
                <a:spcPts val="0"/>
              </a:spcAft>
              <a:buNone/>
              <a:defRPr sz="9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 name="Text Placeholder 4">
            <a:extLst>
              <a:ext uri="{FF2B5EF4-FFF2-40B4-BE49-F238E27FC236}">
                <a16:creationId xmlns:a16="http://schemas.microsoft.com/office/drawing/2014/main" id="{91C44013-1FF9-4908-A9B8-D73A8DF35656}"/>
              </a:ext>
            </a:extLst>
          </p:cNvPr>
          <p:cNvSpPr>
            <a:spLocks noGrp="1"/>
          </p:cNvSpPr>
          <p:nvPr>
            <p:ph type="body" sz="quarter" idx="20" hasCustomPrompt="1"/>
          </p:nvPr>
        </p:nvSpPr>
        <p:spPr>
          <a:xfrm>
            <a:off x="9075475" y="5878470"/>
            <a:ext cx="1886213" cy="162000"/>
          </a:xfrm>
        </p:spPr>
        <p:txBody>
          <a:bodyPr/>
          <a:lstStyle>
            <a:lvl1pPr marL="0" indent="0">
              <a:spcAft>
                <a:spcPts val="0"/>
              </a:spcAft>
              <a:buNone/>
              <a:defRPr sz="9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14" name="Picture Placeholder 7">
            <a:extLst>
              <a:ext uri="{FF2B5EF4-FFF2-40B4-BE49-F238E27FC236}">
                <a16:creationId xmlns:a16="http://schemas.microsoft.com/office/drawing/2014/main" id="{5CC32904-155C-420E-A54F-A63499340F58}"/>
              </a:ext>
            </a:extLst>
          </p:cNvPr>
          <p:cNvSpPr>
            <a:spLocks noGrp="1"/>
          </p:cNvSpPr>
          <p:nvPr>
            <p:ph type="pic" sz="quarter" idx="21" hasCustomPrompt="1"/>
          </p:nvPr>
        </p:nvSpPr>
        <p:spPr>
          <a:xfrm>
            <a:off x="9072563" y="4687200"/>
            <a:ext cx="943200" cy="943200"/>
          </a:xfrm>
          <a:prstGeom prst="ellipse">
            <a:avLst/>
          </a:prstGeom>
          <a:noFill/>
        </p:spPr>
        <p:txBody>
          <a:bodyPr lIns="0" tIns="0"/>
          <a:lstStyle>
            <a:lvl1pPr marL="0" indent="0" algn="l">
              <a:buNone/>
              <a:defRPr sz="800">
                <a:solidFill>
                  <a:schemeClr val="tx1"/>
                </a:solidFill>
              </a:defRPr>
            </a:lvl1pPr>
          </a:lstStyle>
          <a:p>
            <a:r>
              <a:rPr lang="en-GB" dirty="0"/>
              <a:t>Click icon to add picture or click on frame and insert picture from Templafy Images</a:t>
            </a:r>
          </a:p>
        </p:txBody>
      </p:sp>
      <p:sp>
        <p:nvSpPr>
          <p:cNvPr id="4" name="Date Placeholder 3">
            <a:extLst>
              <a:ext uri="{FF2B5EF4-FFF2-40B4-BE49-F238E27FC236}">
                <a16:creationId xmlns:a16="http://schemas.microsoft.com/office/drawing/2014/main" id="{0B7C3FFD-033C-41EA-9F99-BA134DE4C2BD}"/>
              </a:ext>
            </a:extLst>
          </p:cNvPr>
          <p:cNvSpPr>
            <a:spLocks noGrp="1"/>
          </p:cNvSpPr>
          <p:nvPr>
            <p:ph type="dt" sz="half" idx="14"/>
          </p:nvPr>
        </p:nvSpPr>
        <p:spPr/>
        <p:txBody>
          <a:bodyPr/>
          <a:lstStyle>
            <a:lvl1pPr>
              <a:defRPr>
                <a:solidFill>
                  <a:schemeClr val="tx1"/>
                </a:solidFill>
              </a:defRPr>
            </a:lvl1pPr>
          </a:lstStyle>
          <a:p>
            <a:endParaRPr lang="en-GB" dirty="0"/>
          </a:p>
        </p:txBody>
      </p:sp>
      <p:sp>
        <p:nvSpPr>
          <p:cNvPr id="6" name="Footer Placeholder 5">
            <a:extLst>
              <a:ext uri="{FF2B5EF4-FFF2-40B4-BE49-F238E27FC236}">
                <a16:creationId xmlns:a16="http://schemas.microsoft.com/office/drawing/2014/main" id="{930D4A70-1CAF-42DC-92D9-74079589B936}"/>
              </a:ext>
            </a:extLst>
          </p:cNvPr>
          <p:cNvSpPr>
            <a:spLocks noGrp="1"/>
          </p:cNvSpPr>
          <p:nvPr>
            <p:ph type="ftr" sz="quarter" idx="15"/>
          </p:nvPr>
        </p:nvSpPr>
        <p:spPr/>
        <p:txBody>
          <a:bodyPr/>
          <a:lstStyle>
            <a:lvl1pPr>
              <a:defRPr>
                <a:solidFill>
                  <a:schemeClr val="tx1"/>
                </a:solidFill>
              </a:defRPr>
            </a:lvl1pPr>
          </a:lstStyle>
          <a:p>
            <a:endParaRPr lang="en-GB" dirty="0"/>
          </a:p>
        </p:txBody>
      </p:sp>
      <p:sp>
        <p:nvSpPr>
          <p:cNvPr id="8" name="Slide Number Placeholder 7">
            <a:extLst>
              <a:ext uri="{FF2B5EF4-FFF2-40B4-BE49-F238E27FC236}">
                <a16:creationId xmlns:a16="http://schemas.microsoft.com/office/drawing/2014/main" id="{27281F30-C26F-4464-8AA3-DD12C5EA439F}"/>
              </a:ext>
            </a:extLst>
          </p:cNvPr>
          <p:cNvSpPr>
            <a:spLocks noGrp="1"/>
          </p:cNvSpPr>
          <p:nvPr>
            <p:ph type="sldNum" sz="quarter" idx="16"/>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4121501578"/>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 C">
    <p:bg>
      <p:bgRef idx="1001">
        <a:schemeClr val="bg1"/>
      </p:bgRef>
    </p:bg>
    <p:spTree>
      <p:nvGrpSpPr>
        <p:cNvPr id="1" name=""/>
        <p:cNvGrpSpPr/>
        <p:nvPr/>
      </p:nvGrpSpPr>
      <p:grpSpPr>
        <a:xfrm>
          <a:off x="0" y="0"/>
          <a:ext cx="0" cy="0"/>
          <a:chOff x="0" y="0"/>
          <a:chExt cx="0" cy="0"/>
        </a:xfrm>
      </p:grpSpPr>
      <p:sp>
        <p:nvSpPr>
          <p:cNvPr id="21" name="Background">
            <a:extLst>
              <a:ext uri="{FF2B5EF4-FFF2-40B4-BE49-F238E27FC236}">
                <a16:creationId xmlns:a16="http://schemas.microsoft.com/office/drawing/2014/main" id="{10BC9056-C3B7-490F-97CF-35AC92A7ED0B}"/>
              </a:ext>
            </a:extLst>
          </p:cNvPr>
          <p:cNvSpPr/>
          <p:nvPr userDrawn="1"/>
        </p:nvSpPr>
        <p:spPr>
          <a:xfrm>
            <a:off x="0" y="0"/>
            <a:ext cx="12193200" cy="686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grpSp>
        <p:nvGrpSpPr>
          <p:cNvPr id="2" name="Group 1">
            <a:extLst>
              <a:ext uri="{FF2B5EF4-FFF2-40B4-BE49-F238E27FC236}">
                <a16:creationId xmlns:a16="http://schemas.microsoft.com/office/drawing/2014/main" id="{10202F8A-B69D-4281-869B-C3D925DB7419}"/>
              </a:ext>
            </a:extLst>
          </p:cNvPr>
          <p:cNvGrpSpPr/>
          <p:nvPr userDrawn="1"/>
        </p:nvGrpSpPr>
        <p:grpSpPr>
          <a:xfrm>
            <a:off x="4417979" y="0"/>
            <a:ext cx="7783482" cy="6616369"/>
            <a:chOff x="4417979" y="0"/>
            <a:chExt cx="7783482" cy="6616369"/>
          </a:xfrm>
        </p:grpSpPr>
        <p:sp>
          <p:nvSpPr>
            <p:cNvPr id="17" name="Oval 16">
              <a:extLst>
                <a:ext uri="{FF2B5EF4-FFF2-40B4-BE49-F238E27FC236}">
                  <a16:creationId xmlns:a16="http://schemas.microsoft.com/office/drawing/2014/main" id="{CE8AF1EE-39A2-49C5-AEAC-53416D66CCAC}"/>
                </a:ext>
              </a:extLst>
            </p:cNvPr>
            <p:cNvSpPr/>
            <p:nvPr userDrawn="1"/>
          </p:nvSpPr>
          <p:spPr>
            <a:xfrm>
              <a:off x="4417979" y="946004"/>
              <a:ext cx="5495392" cy="5495393"/>
            </a:xfrm>
            <a:prstGeom prst="ellipse">
              <a:avLst/>
            </a:prstGeom>
            <a:solidFill>
              <a:schemeClr val="accent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5" name="Freeform: Shape 24">
              <a:extLst>
                <a:ext uri="{FF2B5EF4-FFF2-40B4-BE49-F238E27FC236}">
                  <a16:creationId xmlns:a16="http://schemas.microsoft.com/office/drawing/2014/main" id="{BB1480D7-466B-49AE-9FA4-0289E5E9A75B}"/>
                </a:ext>
              </a:extLst>
            </p:cNvPr>
            <p:cNvSpPr/>
            <p:nvPr userDrawn="1"/>
          </p:nvSpPr>
          <p:spPr>
            <a:xfrm>
              <a:off x="6973370" y="0"/>
              <a:ext cx="5228091" cy="4451672"/>
            </a:xfrm>
            <a:custGeom>
              <a:avLst/>
              <a:gdLst>
                <a:gd name="connsiteX0" fmla="*/ 197611 w 5228091"/>
                <a:gd name="connsiteY0" fmla="*/ 0 h 4451672"/>
                <a:gd name="connsiteX1" fmla="*/ 5228091 w 5228091"/>
                <a:gd name="connsiteY1" fmla="*/ 0 h 4451672"/>
                <a:gd name="connsiteX2" fmla="*/ 5228091 w 5228091"/>
                <a:gd name="connsiteY2" fmla="*/ 3856320 h 4451672"/>
                <a:gd name="connsiteX3" fmla="*/ 5192574 w 5228091"/>
                <a:gd name="connsiteY3" fmla="*/ 3882879 h 4451672"/>
                <a:gd name="connsiteX4" fmla="*/ 3330474 w 5228091"/>
                <a:gd name="connsiteY4" fmla="*/ 4451672 h 4451672"/>
                <a:gd name="connsiteX5" fmla="*/ 0 w 5228091"/>
                <a:gd name="connsiteY5" fmla="*/ 1121198 h 4451672"/>
                <a:gd name="connsiteX6" fmla="*/ 149732 w 5228091"/>
                <a:gd name="connsiteY6" fmla="*/ 130817 h 445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28091" h="4451672">
                  <a:moveTo>
                    <a:pt x="197611" y="0"/>
                  </a:moveTo>
                  <a:lnTo>
                    <a:pt x="5228091" y="0"/>
                  </a:lnTo>
                  <a:lnTo>
                    <a:pt x="5228091" y="3856320"/>
                  </a:lnTo>
                  <a:lnTo>
                    <a:pt x="5192574" y="3882879"/>
                  </a:lnTo>
                  <a:cubicBezTo>
                    <a:pt x="4661027" y="4241986"/>
                    <a:pt x="4020238" y="4451672"/>
                    <a:pt x="3330474" y="4451672"/>
                  </a:cubicBezTo>
                  <a:cubicBezTo>
                    <a:pt x="1491104" y="4451672"/>
                    <a:pt x="0" y="2960568"/>
                    <a:pt x="0" y="1121198"/>
                  </a:cubicBezTo>
                  <a:cubicBezTo>
                    <a:pt x="0" y="776316"/>
                    <a:pt x="52422" y="443678"/>
                    <a:pt x="149732" y="130817"/>
                  </a:cubicBezTo>
                  <a:close/>
                </a:path>
              </a:pathLst>
            </a:custGeom>
            <a:solidFill>
              <a:schemeClr val="accent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oAutofit/>
            </a:bodyPr>
            <a:lstStyle/>
            <a:p>
              <a:pPr algn="ctr"/>
              <a:endParaRPr lang="en-GB" sz="2000" noProof="0" dirty="0" err="1"/>
            </a:p>
          </p:txBody>
        </p:sp>
        <p:sp>
          <p:nvSpPr>
            <p:cNvPr id="20" name="Oval 19">
              <a:extLst>
                <a:ext uri="{FF2B5EF4-FFF2-40B4-BE49-F238E27FC236}">
                  <a16:creationId xmlns:a16="http://schemas.microsoft.com/office/drawing/2014/main" id="{7B1BBC1F-9429-443D-BFD5-2114E4B9A209}"/>
                </a:ext>
              </a:extLst>
            </p:cNvPr>
            <p:cNvSpPr/>
            <p:nvPr userDrawn="1"/>
          </p:nvSpPr>
          <p:spPr>
            <a:xfrm>
              <a:off x="8709926" y="3486132"/>
              <a:ext cx="3130237" cy="3130237"/>
            </a:xfrm>
            <a:prstGeom prst="ellipse">
              <a:avLst/>
            </a:prstGeom>
            <a:solidFill>
              <a:schemeClr val="accent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18" name="Picture &quot;">
            <a:extLst>
              <a:ext uri="{FF2B5EF4-FFF2-40B4-BE49-F238E27FC236}">
                <a16:creationId xmlns:a16="http://schemas.microsoft.com/office/drawing/2014/main" id="{0FDEB1F1-27D8-44AC-A83F-961F6708A3CF}"/>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585722" y="574675"/>
            <a:ext cx="646133" cy="487936"/>
          </a:xfrm>
          <a:prstGeom prst="rect">
            <a:avLst/>
          </a:prstGeom>
        </p:spPr>
      </p:pic>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5" y="1727200"/>
            <a:ext cx="9144000" cy="2530800"/>
          </a:xfrm>
        </p:spPr>
        <p:txBody>
          <a:bodyPr/>
          <a:lstStyle>
            <a:lvl1pPr marL="0" indent="0">
              <a:lnSpc>
                <a:spcPct val="90000"/>
              </a:lnSpc>
              <a:spcAft>
                <a:spcPts val="0"/>
              </a:spcAft>
              <a:buFont typeface="Arial" panose="020B0604020202020204" pitchFamily="34" charset="0"/>
              <a:buChar char="​"/>
              <a:defRPr sz="4000">
                <a:solidFill>
                  <a:schemeClr val="accent1"/>
                </a:solidFill>
              </a:defRPr>
            </a:lvl1pPr>
            <a:lvl2pPr marL="324000" indent="-324000">
              <a:spcBef>
                <a:spcPts val="1200"/>
              </a:spcBef>
              <a:spcAft>
                <a:spcPts val="0"/>
              </a:spcAft>
              <a:buFont typeface="Arial" panose="020B0604020202020204" pitchFamily="34" charset="0"/>
              <a:buChar char="—"/>
              <a:defRPr sz="2000">
                <a:solidFill>
                  <a:schemeClr val="accent1"/>
                </a:solidFill>
              </a:defRPr>
            </a:lvl2pPr>
            <a:lvl3pPr marL="0" indent="0">
              <a:buFont typeface="Arial" panose="020B0604020202020204" pitchFamily="34" charset="0"/>
              <a:buChar char="​"/>
              <a:defRPr sz="4400">
                <a:solidFill>
                  <a:schemeClr val="accent1"/>
                </a:solidFill>
              </a:defRPr>
            </a:lvl3pPr>
            <a:lvl4pPr>
              <a:defRPr sz="1400" b="0">
                <a:solidFill>
                  <a:schemeClr val="accent1"/>
                </a:solidFill>
              </a:defRPr>
            </a:lvl4pPr>
            <a:lvl5pPr>
              <a:defRPr sz="4400">
                <a:solidFill>
                  <a:schemeClr val="accent1"/>
                </a:solidFill>
              </a:defRPr>
            </a:lvl5pPr>
            <a:lvl6pPr marL="0" indent="0">
              <a:buFont typeface="Arial" panose="020B0604020202020204" pitchFamily="34" charset="0"/>
              <a:buChar char="​"/>
              <a:defRPr sz="1400">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en-GB" dirty="0"/>
              <a:t>Click to add quote (Enter+Tab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2" name="Text Placeholder 4">
            <a:extLst>
              <a:ext uri="{FF2B5EF4-FFF2-40B4-BE49-F238E27FC236}">
                <a16:creationId xmlns:a16="http://schemas.microsoft.com/office/drawing/2014/main" id="{E16D4D4A-5E5B-4C43-B30A-1278F6398AF6}"/>
              </a:ext>
            </a:extLst>
          </p:cNvPr>
          <p:cNvSpPr>
            <a:spLocks noGrp="1"/>
          </p:cNvSpPr>
          <p:nvPr>
            <p:ph type="body" sz="quarter" idx="19" hasCustomPrompt="1"/>
          </p:nvPr>
        </p:nvSpPr>
        <p:spPr>
          <a:xfrm>
            <a:off x="9075475" y="5736236"/>
            <a:ext cx="1886213" cy="162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 name="Text Placeholder 4">
            <a:extLst>
              <a:ext uri="{FF2B5EF4-FFF2-40B4-BE49-F238E27FC236}">
                <a16:creationId xmlns:a16="http://schemas.microsoft.com/office/drawing/2014/main" id="{91C44013-1FF9-4908-A9B8-D73A8DF35656}"/>
              </a:ext>
            </a:extLst>
          </p:cNvPr>
          <p:cNvSpPr>
            <a:spLocks noGrp="1"/>
          </p:cNvSpPr>
          <p:nvPr>
            <p:ph type="body" sz="quarter" idx="20" hasCustomPrompt="1"/>
          </p:nvPr>
        </p:nvSpPr>
        <p:spPr>
          <a:xfrm>
            <a:off x="9075475" y="5878470"/>
            <a:ext cx="1886213" cy="162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14" name="Picture Placeholder 7">
            <a:extLst>
              <a:ext uri="{FF2B5EF4-FFF2-40B4-BE49-F238E27FC236}">
                <a16:creationId xmlns:a16="http://schemas.microsoft.com/office/drawing/2014/main" id="{5CC32904-155C-420E-A54F-A63499340F58}"/>
              </a:ext>
            </a:extLst>
          </p:cNvPr>
          <p:cNvSpPr>
            <a:spLocks noGrp="1"/>
          </p:cNvSpPr>
          <p:nvPr>
            <p:ph type="pic" sz="quarter" idx="21" hasCustomPrompt="1"/>
          </p:nvPr>
        </p:nvSpPr>
        <p:spPr>
          <a:xfrm>
            <a:off x="9072563" y="4687200"/>
            <a:ext cx="943200" cy="943200"/>
          </a:xfrm>
          <a:prstGeom prst="ellipse">
            <a:avLst/>
          </a:prstGeom>
          <a:noFill/>
        </p:spPr>
        <p:txBody>
          <a:bodyPr lIns="0" tIns="0"/>
          <a:lstStyle>
            <a:lvl1pPr marL="0" indent="0" algn="l">
              <a:buNone/>
              <a:defRPr sz="800">
                <a:solidFill>
                  <a:schemeClr val="tx1"/>
                </a:solidFill>
              </a:defRPr>
            </a:lvl1pPr>
          </a:lstStyle>
          <a:p>
            <a:r>
              <a:rPr lang="en-GB" dirty="0"/>
              <a:t>Click icon to add picture or click on frame and insert picture from Templafy Images</a:t>
            </a:r>
          </a:p>
        </p:txBody>
      </p:sp>
      <p:sp>
        <p:nvSpPr>
          <p:cNvPr id="3" name="Date Placeholder 2">
            <a:extLst>
              <a:ext uri="{FF2B5EF4-FFF2-40B4-BE49-F238E27FC236}">
                <a16:creationId xmlns:a16="http://schemas.microsoft.com/office/drawing/2014/main" id="{03E106DE-BCC8-4AC3-92A1-EADE90838262}"/>
              </a:ext>
            </a:extLst>
          </p:cNvPr>
          <p:cNvSpPr>
            <a:spLocks noGrp="1"/>
          </p:cNvSpPr>
          <p:nvPr>
            <p:ph type="dt" sz="half" idx="22"/>
          </p:nvPr>
        </p:nvSpPr>
        <p:spPr/>
        <p:txBody>
          <a:bodyPr/>
          <a:lstStyle/>
          <a:p>
            <a:endParaRPr lang="en-GB" dirty="0"/>
          </a:p>
        </p:txBody>
      </p:sp>
      <p:sp>
        <p:nvSpPr>
          <p:cNvPr id="5" name="Footer Placeholder 4">
            <a:extLst>
              <a:ext uri="{FF2B5EF4-FFF2-40B4-BE49-F238E27FC236}">
                <a16:creationId xmlns:a16="http://schemas.microsoft.com/office/drawing/2014/main" id="{C5F83E34-147C-4701-9571-8803B9281288}"/>
              </a:ext>
            </a:extLst>
          </p:cNvPr>
          <p:cNvSpPr>
            <a:spLocks noGrp="1"/>
          </p:cNvSpPr>
          <p:nvPr>
            <p:ph type="ftr" sz="quarter" idx="23"/>
          </p:nvPr>
        </p:nvSpPr>
        <p:spPr/>
        <p:txBody>
          <a:bodyPr/>
          <a:lstStyle/>
          <a:p>
            <a:endParaRPr lang="en-GB" dirty="0"/>
          </a:p>
        </p:txBody>
      </p:sp>
      <p:sp>
        <p:nvSpPr>
          <p:cNvPr id="9" name="Slide Number Placeholder 8">
            <a:extLst>
              <a:ext uri="{FF2B5EF4-FFF2-40B4-BE49-F238E27FC236}">
                <a16:creationId xmlns:a16="http://schemas.microsoft.com/office/drawing/2014/main" id="{6C91F76F-3082-447C-9671-CD07CB5D407C}"/>
              </a:ext>
            </a:extLst>
          </p:cNvPr>
          <p:cNvSpPr>
            <a:spLocks noGrp="1"/>
          </p:cNvSpPr>
          <p:nvPr>
            <p:ph type="sldNum" sz="quarter" idx="24"/>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511936272"/>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ote D">
    <p:bg>
      <p:bgRef idx="1001">
        <a:schemeClr val="bg1"/>
      </p:bgRef>
    </p:bg>
    <p:spTree>
      <p:nvGrpSpPr>
        <p:cNvPr id="1" name=""/>
        <p:cNvGrpSpPr/>
        <p:nvPr/>
      </p:nvGrpSpPr>
      <p:grpSpPr>
        <a:xfrm>
          <a:off x="0" y="0"/>
          <a:ext cx="0" cy="0"/>
          <a:chOff x="0" y="0"/>
          <a:chExt cx="0" cy="0"/>
        </a:xfrm>
      </p:grpSpPr>
      <p:sp>
        <p:nvSpPr>
          <p:cNvPr id="16" name="Background">
            <a:extLst>
              <a:ext uri="{FF2B5EF4-FFF2-40B4-BE49-F238E27FC236}">
                <a16:creationId xmlns:a16="http://schemas.microsoft.com/office/drawing/2014/main" id="{7CDAAF14-873A-42F7-B036-57ECCED9AC15}"/>
              </a:ext>
            </a:extLst>
          </p:cNvPr>
          <p:cNvSpPr/>
          <p:nvPr userDrawn="1"/>
        </p:nvSpPr>
        <p:spPr bwMode="white">
          <a:xfrm>
            <a:off x="0" y="0"/>
            <a:ext cx="12193200" cy="686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22" name="Freeform: Shape 21">
            <a:extLst>
              <a:ext uri="{FF2B5EF4-FFF2-40B4-BE49-F238E27FC236}">
                <a16:creationId xmlns:a16="http://schemas.microsoft.com/office/drawing/2014/main" id="{74E905AB-0871-480B-9E27-1BFC8EFB29A2}"/>
              </a:ext>
            </a:extLst>
          </p:cNvPr>
          <p:cNvSpPr>
            <a:spLocks noChangeAspect="1"/>
          </p:cNvSpPr>
          <p:nvPr userDrawn="1"/>
        </p:nvSpPr>
        <p:spPr>
          <a:xfrm>
            <a:off x="0" y="0"/>
            <a:ext cx="6096000" cy="6858000"/>
          </a:xfrm>
          <a:custGeom>
            <a:avLst/>
            <a:gdLst>
              <a:gd name="connsiteX0" fmla="*/ 0 w 6096000"/>
              <a:gd name="connsiteY0" fmla="*/ 0 h 6858000"/>
              <a:gd name="connsiteX1" fmla="*/ 5079930 w 6096000"/>
              <a:gd name="connsiteY1" fmla="*/ 0 h 6858000"/>
              <a:gd name="connsiteX2" fmla="*/ 5183928 w 6096000"/>
              <a:gd name="connsiteY2" fmla="*/ 162221 h 6858000"/>
              <a:gd name="connsiteX3" fmla="*/ 6096000 w 6096000"/>
              <a:gd name="connsiteY3" fmla="*/ 3429000 h 6858000"/>
              <a:gd name="connsiteX4" fmla="*/ 5183928 w 6096000"/>
              <a:gd name="connsiteY4" fmla="*/ 6695780 h 6858000"/>
              <a:gd name="connsiteX5" fmla="*/ 507993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0" y="0"/>
                </a:moveTo>
                <a:lnTo>
                  <a:pt x="5079930" y="0"/>
                </a:lnTo>
                <a:lnTo>
                  <a:pt x="5183928" y="162221"/>
                </a:lnTo>
                <a:cubicBezTo>
                  <a:pt x="5762706" y="1114762"/>
                  <a:pt x="6096000" y="2232959"/>
                  <a:pt x="6096000" y="3429000"/>
                </a:cubicBezTo>
                <a:cubicBezTo>
                  <a:pt x="6096000" y="4625042"/>
                  <a:pt x="5762706" y="5743239"/>
                  <a:pt x="5183928" y="6695780"/>
                </a:cubicBezTo>
                <a:lnTo>
                  <a:pt x="5079930" y="6858000"/>
                </a:lnTo>
                <a:lnTo>
                  <a:pt x="0" y="6858000"/>
                </a:ln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pic>
        <p:nvPicPr>
          <p:cNvPr id="18" name="Picture &quot;">
            <a:extLst>
              <a:ext uri="{FF2B5EF4-FFF2-40B4-BE49-F238E27FC236}">
                <a16:creationId xmlns:a16="http://schemas.microsoft.com/office/drawing/2014/main" id="{0FDEB1F1-27D8-44AC-A83F-961F6708A3CF}"/>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585722" y="574675"/>
            <a:ext cx="646133" cy="487936"/>
          </a:xfrm>
          <a:prstGeom prst="rect">
            <a:avLst/>
          </a:prstGeom>
        </p:spPr>
      </p:pic>
      <p:pic>
        <p:nvPicPr>
          <p:cNvPr id="19" name="Picture &quot;">
            <a:extLst>
              <a:ext uri="{FF2B5EF4-FFF2-40B4-BE49-F238E27FC236}">
                <a16:creationId xmlns:a16="http://schemas.microsoft.com/office/drawing/2014/main" id="{08DE69D3-6C01-43F4-886B-5AD47A7759E6}"/>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6706800" y="574675"/>
            <a:ext cx="646133" cy="487936"/>
          </a:xfrm>
          <a:prstGeom prst="rect">
            <a:avLst/>
          </a:prstGeom>
        </p:spPr>
      </p:pic>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5" y="1727200"/>
            <a:ext cx="4572000" cy="3121200"/>
          </a:xfrm>
        </p:spPr>
        <p:txBody>
          <a:bodyPr/>
          <a:lstStyle>
            <a:lvl1pPr marL="0" indent="0">
              <a:lnSpc>
                <a:spcPct val="90000"/>
              </a:lnSpc>
              <a:spcAft>
                <a:spcPts val="0"/>
              </a:spcAft>
              <a:buFont typeface="Arial" panose="020B0604020202020204" pitchFamily="34" charset="0"/>
              <a:buChar char="​"/>
              <a:defRPr sz="4000">
                <a:solidFill>
                  <a:schemeClr val="accent1"/>
                </a:solidFill>
              </a:defRPr>
            </a:lvl1pPr>
            <a:lvl2pPr marL="324000" indent="-324000">
              <a:spcBef>
                <a:spcPts val="1200"/>
              </a:spcBef>
              <a:spcAft>
                <a:spcPts val="0"/>
              </a:spcAft>
              <a:buFont typeface="Arial" panose="020B0604020202020204" pitchFamily="34" charset="0"/>
              <a:buChar char="—"/>
              <a:defRPr sz="2000">
                <a:solidFill>
                  <a:schemeClr val="accent1"/>
                </a:solidFill>
              </a:defRPr>
            </a:lvl2pPr>
            <a:lvl3pPr marL="0" indent="0">
              <a:buFont typeface="Arial" panose="020B0604020202020204" pitchFamily="34" charset="0"/>
              <a:buChar char="​"/>
              <a:defRPr sz="4400">
                <a:solidFill>
                  <a:schemeClr val="accent1"/>
                </a:solidFill>
              </a:defRPr>
            </a:lvl3pPr>
            <a:lvl4pPr>
              <a:defRPr sz="1400" b="0">
                <a:solidFill>
                  <a:schemeClr val="accent1"/>
                </a:solidFill>
              </a:defRPr>
            </a:lvl4pPr>
            <a:lvl5pPr>
              <a:defRPr sz="4400">
                <a:solidFill>
                  <a:schemeClr val="accent1"/>
                </a:solidFill>
              </a:defRPr>
            </a:lvl5pPr>
            <a:lvl6pPr marL="0" indent="0">
              <a:buFont typeface="Arial" panose="020B0604020202020204" pitchFamily="34" charset="0"/>
              <a:buChar char="​"/>
              <a:defRPr sz="1400">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en-GB" dirty="0"/>
              <a:t>Click to add quote (Enter+Tab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2" name="Text Placeholder 4">
            <a:extLst>
              <a:ext uri="{FF2B5EF4-FFF2-40B4-BE49-F238E27FC236}">
                <a16:creationId xmlns:a16="http://schemas.microsoft.com/office/drawing/2014/main" id="{E16D4D4A-5E5B-4C43-B30A-1278F6398AF6}"/>
              </a:ext>
            </a:extLst>
          </p:cNvPr>
          <p:cNvSpPr>
            <a:spLocks noGrp="1"/>
          </p:cNvSpPr>
          <p:nvPr>
            <p:ph type="body" sz="quarter" idx="19" hasCustomPrompt="1"/>
          </p:nvPr>
        </p:nvSpPr>
        <p:spPr>
          <a:xfrm>
            <a:off x="4070004" y="6031201"/>
            <a:ext cx="1886213" cy="162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 name="Text Placeholder 4">
            <a:extLst>
              <a:ext uri="{FF2B5EF4-FFF2-40B4-BE49-F238E27FC236}">
                <a16:creationId xmlns:a16="http://schemas.microsoft.com/office/drawing/2014/main" id="{91C44013-1FF9-4908-A9B8-D73A8DF35656}"/>
              </a:ext>
            </a:extLst>
          </p:cNvPr>
          <p:cNvSpPr>
            <a:spLocks noGrp="1"/>
          </p:cNvSpPr>
          <p:nvPr>
            <p:ph type="body" sz="quarter" idx="20" hasCustomPrompt="1"/>
          </p:nvPr>
        </p:nvSpPr>
        <p:spPr>
          <a:xfrm>
            <a:off x="4070004" y="6173435"/>
            <a:ext cx="1886213" cy="162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24" name="Text Placeholder 8">
            <a:extLst>
              <a:ext uri="{FF2B5EF4-FFF2-40B4-BE49-F238E27FC236}">
                <a16:creationId xmlns:a16="http://schemas.microsoft.com/office/drawing/2014/main" id="{D0632870-3EB8-4D97-85F4-34AA447F16DE}"/>
              </a:ext>
            </a:extLst>
          </p:cNvPr>
          <p:cNvSpPr>
            <a:spLocks noGrp="1"/>
          </p:cNvSpPr>
          <p:nvPr>
            <p:ph type="body" sz="quarter" idx="25" hasCustomPrompt="1"/>
          </p:nvPr>
        </p:nvSpPr>
        <p:spPr>
          <a:xfrm>
            <a:off x="6706800" y="1727200"/>
            <a:ext cx="4572000" cy="3121200"/>
          </a:xfrm>
        </p:spPr>
        <p:txBody>
          <a:bodyPr/>
          <a:lstStyle>
            <a:lvl1pPr marL="0" indent="0">
              <a:lnSpc>
                <a:spcPct val="90000"/>
              </a:lnSpc>
              <a:spcAft>
                <a:spcPts val="0"/>
              </a:spcAft>
              <a:buFont typeface="Arial" panose="020B0604020202020204" pitchFamily="34" charset="0"/>
              <a:buChar char="​"/>
              <a:defRPr sz="4000">
                <a:solidFill>
                  <a:schemeClr val="accent1"/>
                </a:solidFill>
              </a:defRPr>
            </a:lvl1pPr>
            <a:lvl2pPr marL="324000" indent="-324000">
              <a:spcBef>
                <a:spcPts val="1200"/>
              </a:spcBef>
              <a:spcAft>
                <a:spcPts val="0"/>
              </a:spcAft>
              <a:buFont typeface="Arial" panose="020B0604020202020204" pitchFamily="34" charset="0"/>
              <a:buChar char="—"/>
              <a:defRPr sz="2000">
                <a:solidFill>
                  <a:schemeClr val="accent1"/>
                </a:solidFill>
              </a:defRPr>
            </a:lvl2pPr>
            <a:lvl3pPr marL="0" indent="0">
              <a:buFont typeface="Arial" panose="020B0604020202020204" pitchFamily="34" charset="0"/>
              <a:buChar char="​"/>
              <a:defRPr sz="4400">
                <a:solidFill>
                  <a:schemeClr val="accent1"/>
                </a:solidFill>
              </a:defRPr>
            </a:lvl3pPr>
            <a:lvl4pPr>
              <a:defRPr sz="1400" b="0">
                <a:solidFill>
                  <a:schemeClr val="accent1"/>
                </a:solidFill>
              </a:defRPr>
            </a:lvl4pPr>
            <a:lvl5pPr>
              <a:defRPr sz="4400">
                <a:solidFill>
                  <a:schemeClr val="accent1"/>
                </a:solidFill>
              </a:defRPr>
            </a:lvl5pPr>
            <a:lvl6pPr marL="0" indent="0">
              <a:buFont typeface="Arial" panose="020B0604020202020204" pitchFamily="34" charset="0"/>
              <a:buChar char="​"/>
              <a:defRPr sz="1400">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en-GB" dirty="0"/>
              <a:t>Click to add quote (Enter+Tab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26" name="Text Placeholder 4">
            <a:extLst>
              <a:ext uri="{FF2B5EF4-FFF2-40B4-BE49-F238E27FC236}">
                <a16:creationId xmlns:a16="http://schemas.microsoft.com/office/drawing/2014/main" id="{D5ADF468-F64C-4A6C-A713-49FD36D43E82}"/>
              </a:ext>
            </a:extLst>
          </p:cNvPr>
          <p:cNvSpPr>
            <a:spLocks noGrp="1"/>
          </p:cNvSpPr>
          <p:nvPr>
            <p:ph type="body" sz="quarter" idx="26" hasCustomPrompt="1"/>
          </p:nvPr>
        </p:nvSpPr>
        <p:spPr>
          <a:xfrm>
            <a:off x="10198800" y="6031201"/>
            <a:ext cx="1886213" cy="162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 name="Text Placeholder 4">
            <a:extLst>
              <a:ext uri="{FF2B5EF4-FFF2-40B4-BE49-F238E27FC236}">
                <a16:creationId xmlns:a16="http://schemas.microsoft.com/office/drawing/2014/main" id="{2D14A8DC-2228-4B00-8810-F351F7724B4C}"/>
              </a:ext>
            </a:extLst>
          </p:cNvPr>
          <p:cNvSpPr>
            <a:spLocks noGrp="1"/>
          </p:cNvSpPr>
          <p:nvPr>
            <p:ph type="body" sz="quarter" idx="27" hasCustomPrompt="1"/>
          </p:nvPr>
        </p:nvSpPr>
        <p:spPr>
          <a:xfrm>
            <a:off x="10198800" y="6173435"/>
            <a:ext cx="1886213" cy="162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14" name="Picture Placeholder 7">
            <a:extLst>
              <a:ext uri="{FF2B5EF4-FFF2-40B4-BE49-F238E27FC236}">
                <a16:creationId xmlns:a16="http://schemas.microsoft.com/office/drawing/2014/main" id="{5CC32904-155C-420E-A54F-A63499340F58}"/>
              </a:ext>
            </a:extLst>
          </p:cNvPr>
          <p:cNvSpPr>
            <a:spLocks noGrp="1"/>
          </p:cNvSpPr>
          <p:nvPr>
            <p:ph type="pic" sz="quarter" idx="21" hasCustomPrompt="1"/>
          </p:nvPr>
        </p:nvSpPr>
        <p:spPr>
          <a:xfrm>
            <a:off x="4067092" y="4996800"/>
            <a:ext cx="943200" cy="943200"/>
          </a:xfrm>
          <a:prstGeom prst="ellipse">
            <a:avLst/>
          </a:prstGeom>
          <a:noFill/>
        </p:spPr>
        <p:txBody>
          <a:bodyPr lIns="0" tIns="0"/>
          <a:lstStyle>
            <a:lvl1pPr marL="0" indent="0" algn="l">
              <a:buNone/>
              <a:defRPr sz="800">
                <a:solidFill>
                  <a:schemeClr val="tx1"/>
                </a:solidFill>
              </a:defRPr>
            </a:lvl1pPr>
          </a:lstStyle>
          <a:p>
            <a:r>
              <a:rPr lang="en-GB" dirty="0"/>
              <a:t>Click icon to add picture or click on frame and insert picture from Templafy Images</a:t>
            </a:r>
          </a:p>
        </p:txBody>
      </p:sp>
      <p:sp>
        <p:nvSpPr>
          <p:cNvPr id="28" name="Picture Placeholder 7">
            <a:extLst>
              <a:ext uri="{FF2B5EF4-FFF2-40B4-BE49-F238E27FC236}">
                <a16:creationId xmlns:a16="http://schemas.microsoft.com/office/drawing/2014/main" id="{145A5099-7660-4781-9E00-E9CD3A9546C2}"/>
              </a:ext>
            </a:extLst>
          </p:cNvPr>
          <p:cNvSpPr>
            <a:spLocks noGrp="1"/>
          </p:cNvSpPr>
          <p:nvPr>
            <p:ph type="pic" sz="quarter" idx="28" hasCustomPrompt="1"/>
          </p:nvPr>
        </p:nvSpPr>
        <p:spPr>
          <a:xfrm>
            <a:off x="10198800" y="4996800"/>
            <a:ext cx="943200" cy="943200"/>
          </a:xfrm>
          <a:prstGeom prst="ellipse">
            <a:avLst/>
          </a:prstGeom>
          <a:noFill/>
        </p:spPr>
        <p:txBody>
          <a:bodyPr lIns="0" tIns="0"/>
          <a:lstStyle>
            <a:lvl1pPr marL="0" indent="0" algn="l">
              <a:buNone/>
              <a:defRPr sz="800">
                <a:solidFill>
                  <a:schemeClr val="tx1"/>
                </a:solidFill>
              </a:defRPr>
            </a:lvl1pPr>
          </a:lstStyle>
          <a:p>
            <a:r>
              <a:rPr lang="en-GB" dirty="0"/>
              <a:t>Click icon to add picture or click on frame and insert picture from Templafy Images</a:t>
            </a:r>
          </a:p>
        </p:txBody>
      </p:sp>
      <p:sp>
        <p:nvSpPr>
          <p:cNvPr id="3" name="Date Placeholder 2">
            <a:extLst>
              <a:ext uri="{FF2B5EF4-FFF2-40B4-BE49-F238E27FC236}">
                <a16:creationId xmlns:a16="http://schemas.microsoft.com/office/drawing/2014/main" id="{03E106DE-BCC8-4AC3-92A1-EADE90838262}"/>
              </a:ext>
            </a:extLst>
          </p:cNvPr>
          <p:cNvSpPr>
            <a:spLocks noGrp="1"/>
          </p:cNvSpPr>
          <p:nvPr>
            <p:ph type="dt" sz="half" idx="22"/>
          </p:nvPr>
        </p:nvSpPr>
        <p:spPr/>
        <p:txBody>
          <a:bodyPr/>
          <a:lstStyle/>
          <a:p>
            <a:endParaRPr lang="en-GB" dirty="0"/>
          </a:p>
        </p:txBody>
      </p:sp>
      <p:sp>
        <p:nvSpPr>
          <p:cNvPr id="5" name="Footer Placeholder 4">
            <a:extLst>
              <a:ext uri="{FF2B5EF4-FFF2-40B4-BE49-F238E27FC236}">
                <a16:creationId xmlns:a16="http://schemas.microsoft.com/office/drawing/2014/main" id="{C5F83E34-147C-4701-9571-8803B9281288}"/>
              </a:ext>
            </a:extLst>
          </p:cNvPr>
          <p:cNvSpPr>
            <a:spLocks noGrp="1"/>
          </p:cNvSpPr>
          <p:nvPr>
            <p:ph type="ftr" sz="quarter" idx="23"/>
          </p:nvPr>
        </p:nvSpPr>
        <p:spPr/>
        <p:txBody>
          <a:bodyPr/>
          <a:lstStyle/>
          <a:p>
            <a:endParaRPr lang="en-GB" dirty="0"/>
          </a:p>
        </p:txBody>
      </p:sp>
      <p:sp>
        <p:nvSpPr>
          <p:cNvPr id="9" name="Slide Number Placeholder 8">
            <a:extLst>
              <a:ext uri="{FF2B5EF4-FFF2-40B4-BE49-F238E27FC236}">
                <a16:creationId xmlns:a16="http://schemas.microsoft.com/office/drawing/2014/main" id="{6C91F76F-3082-447C-9671-CD07CB5D407C}"/>
              </a:ext>
            </a:extLst>
          </p:cNvPr>
          <p:cNvSpPr>
            <a:spLocks noGrp="1"/>
          </p:cNvSpPr>
          <p:nvPr>
            <p:ph type="sldNum" sz="quarter" idx="24"/>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883422357"/>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ote E">
    <p:bg>
      <p:bgPr>
        <a:solidFill>
          <a:schemeClr val="tx1"/>
        </a:solidFill>
        <a:effectLst/>
      </p:bgPr>
    </p:bg>
    <p:spTree>
      <p:nvGrpSpPr>
        <p:cNvPr id="1" name=""/>
        <p:cNvGrpSpPr/>
        <p:nvPr/>
      </p:nvGrpSpPr>
      <p:grpSpPr>
        <a:xfrm>
          <a:off x="0" y="0"/>
          <a:ext cx="0" cy="0"/>
          <a:chOff x="0" y="0"/>
          <a:chExt cx="0" cy="0"/>
        </a:xfrm>
      </p:grpSpPr>
      <p:sp>
        <p:nvSpPr>
          <p:cNvPr id="7" name="Background"/>
          <p:cNvSpPr/>
          <p:nvPr userDrawn="1"/>
        </p:nvSpPr>
        <p:spPr bwMode="white">
          <a:xfrm>
            <a:off x="0" y="0"/>
            <a:ext cx="12193200" cy="686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15" name="Freeform: Shape 14">
            <a:extLst>
              <a:ext uri="{FF2B5EF4-FFF2-40B4-BE49-F238E27FC236}">
                <a16:creationId xmlns:a16="http://schemas.microsoft.com/office/drawing/2014/main" id="{BA1FF692-EB28-4680-B552-16DBF1E2FCA7}"/>
              </a:ext>
            </a:extLst>
          </p:cNvPr>
          <p:cNvSpPr/>
          <p:nvPr userDrawn="1"/>
        </p:nvSpPr>
        <p:spPr>
          <a:xfrm>
            <a:off x="6096000" y="0"/>
            <a:ext cx="6096000" cy="6858000"/>
          </a:xfrm>
          <a:custGeom>
            <a:avLst/>
            <a:gdLst>
              <a:gd name="connsiteX0" fmla="*/ 1016070 w 6096000"/>
              <a:gd name="connsiteY0" fmla="*/ 0 h 6858000"/>
              <a:gd name="connsiteX1" fmla="*/ 6096000 w 6096000"/>
              <a:gd name="connsiteY1" fmla="*/ 0 h 6858000"/>
              <a:gd name="connsiteX2" fmla="*/ 6096000 w 6096000"/>
              <a:gd name="connsiteY2" fmla="*/ 6858000 h 6858000"/>
              <a:gd name="connsiteX3" fmla="*/ 1016070 w 6096000"/>
              <a:gd name="connsiteY3" fmla="*/ 6858000 h 6858000"/>
              <a:gd name="connsiteX4" fmla="*/ 912073 w 6096000"/>
              <a:gd name="connsiteY4" fmla="*/ 6695780 h 6858000"/>
              <a:gd name="connsiteX5" fmla="*/ 0 w 6096000"/>
              <a:gd name="connsiteY5" fmla="*/ 3429000 h 6858000"/>
              <a:gd name="connsiteX6" fmla="*/ 912073 w 6096000"/>
              <a:gd name="connsiteY6" fmla="*/ 1622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1016070" y="0"/>
                </a:moveTo>
                <a:lnTo>
                  <a:pt x="6096000" y="0"/>
                </a:lnTo>
                <a:lnTo>
                  <a:pt x="6096000" y="6858000"/>
                </a:lnTo>
                <a:lnTo>
                  <a:pt x="1016070" y="6858000"/>
                </a:lnTo>
                <a:lnTo>
                  <a:pt x="912073" y="6695780"/>
                </a:lnTo>
                <a:cubicBezTo>
                  <a:pt x="333295" y="5743239"/>
                  <a:pt x="0" y="4625042"/>
                  <a:pt x="0" y="3429000"/>
                </a:cubicBezTo>
                <a:cubicBezTo>
                  <a:pt x="0" y="2232959"/>
                  <a:pt x="333295" y="1114762"/>
                  <a:pt x="912073" y="16222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pic>
        <p:nvPicPr>
          <p:cNvPr id="16" name="Picture &quot;">
            <a:extLst>
              <a:ext uri="{FF2B5EF4-FFF2-40B4-BE49-F238E27FC236}">
                <a16:creationId xmlns:a16="http://schemas.microsoft.com/office/drawing/2014/main" id="{227E44AE-9D9A-48D7-914D-C532FE86FC3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black">
          <a:xfrm>
            <a:off x="585722" y="574675"/>
            <a:ext cx="646134" cy="487936"/>
          </a:xfrm>
          <a:prstGeom prst="rect">
            <a:avLst/>
          </a:prstGeom>
        </p:spPr>
      </p:pic>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4" y="1727199"/>
            <a:ext cx="4723200" cy="4265613"/>
          </a:xfrm>
        </p:spPr>
        <p:txBody>
          <a:bodyPr/>
          <a:lstStyle>
            <a:lvl1pPr marL="0" indent="0">
              <a:lnSpc>
                <a:spcPct val="100000"/>
              </a:lnSpc>
              <a:spcAft>
                <a:spcPts val="600"/>
              </a:spcAft>
              <a:buFont typeface="Arial" panose="020B0604020202020204" pitchFamily="34" charset="0"/>
              <a:buChar char="​"/>
              <a:defRPr sz="1400">
                <a:solidFill>
                  <a:schemeClr val="tx1"/>
                </a:solidFill>
              </a:defRPr>
            </a:lvl1pPr>
            <a:lvl2pPr marL="180000" indent="-180000">
              <a:spcBef>
                <a:spcPts val="300"/>
              </a:spcBef>
              <a:spcAft>
                <a:spcPts val="0"/>
              </a:spcAft>
              <a:buFont typeface="Arial" panose="020B0604020202020204" pitchFamily="34" charset="0"/>
              <a:buChar char="—"/>
              <a:defRPr sz="1000">
                <a:solidFill>
                  <a:schemeClr val="tx1"/>
                </a:solidFill>
              </a:defRPr>
            </a:lvl2pPr>
            <a:lvl3pPr marL="0" indent="0">
              <a:buFont typeface="Arial" panose="020B0604020202020204" pitchFamily="34" charset="0"/>
              <a:buChar char="​"/>
              <a:defRPr sz="1400">
                <a:solidFill>
                  <a:schemeClr val="tx1"/>
                </a:solidFill>
              </a:defRPr>
            </a:lvl3pPr>
            <a:lvl4pPr>
              <a:lnSpc>
                <a:spcPct val="100000"/>
              </a:lnSpc>
              <a:defRPr sz="1400" b="0">
                <a:solidFill>
                  <a:schemeClr val="tx1"/>
                </a:solidFill>
                <a:latin typeface="+mn-lt"/>
              </a:defRPr>
            </a:lvl4pPr>
            <a:lvl5pPr>
              <a:lnSpc>
                <a:spcPct val="100000"/>
              </a:lnSpc>
              <a:defRPr sz="1400">
                <a:solidFill>
                  <a:schemeClr val="tx1"/>
                </a:solidFill>
                <a:latin typeface="+mn-lt"/>
              </a:defRPr>
            </a:lvl5pPr>
            <a:lvl6pPr marL="0" indent="0">
              <a:lnSpc>
                <a:spcPct val="100000"/>
              </a:lnSpc>
              <a:buFont typeface="Arial" panose="020B0604020202020204" pitchFamily="34" charset="0"/>
              <a:buChar char="​"/>
              <a:defRPr sz="1400">
                <a:solidFill>
                  <a:schemeClr val="tx1"/>
                </a:solidFill>
                <a:latin typeface="+mn-lt"/>
              </a:defRPr>
            </a:lvl6pPr>
            <a:lvl7pPr>
              <a:lnSpc>
                <a:spcPct val="100000"/>
              </a:lnSpc>
              <a:defRPr sz="1400">
                <a:solidFill>
                  <a:schemeClr val="tx1"/>
                </a:solidFill>
                <a:latin typeface="+mn-lt"/>
              </a:defRPr>
            </a:lvl7pPr>
            <a:lvl8pPr>
              <a:lnSpc>
                <a:spcPct val="100000"/>
              </a:lnSpc>
              <a:spcAft>
                <a:spcPts val="600"/>
              </a:spcAft>
              <a:defRPr sz="1400">
                <a:solidFill>
                  <a:schemeClr val="tx1"/>
                </a:solidFill>
                <a:latin typeface="+mn-lt"/>
              </a:defRPr>
            </a:lvl8pPr>
            <a:lvl9pPr>
              <a:lnSpc>
                <a:spcPct val="100000"/>
              </a:lnSpc>
              <a:spcAft>
                <a:spcPts val="600"/>
              </a:spcAft>
              <a:defRPr sz="1400">
                <a:solidFill>
                  <a:schemeClr val="tx1"/>
                </a:solidFill>
                <a:latin typeface="+mn-lt"/>
              </a:defRPr>
            </a:lvl9pPr>
          </a:lstStyle>
          <a:p>
            <a:pPr lvl="0"/>
            <a:r>
              <a:rPr lang="en-GB" dirty="0"/>
              <a:t>Click to add quote (Enter+Tab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5" name="Text Placeholder 4">
            <a:extLst>
              <a:ext uri="{FF2B5EF4-FFF2-40B4-BE49-F238E27FC236}">
                <a16:creationId xmlns:a16="http://schemas.microsoft.com/office/drawing/2014/main" id="{F40D1205-D3D9-43DE-94B7-A87752AC2765}"/>
              </a:ext>
            </a:extLst>
          </p:cNvPr>
          <p:cNvSpPr>
            <a:spLocks noGrp="1"/>
          </p:cNvSpPr>
          <p:nvPr>
            <p:ph type="body" sz="quarter" idx="17" hasCustomPrompt="1"/>
          </p:nvPr>
        </p:nvSpPr>
        <p:spPr>
          <a:xfrm>
            <a:off x="7192799" y="1727200"/>
            <a:ext cx="4424400" cy="426561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2" name="Date Placeholder 1">
            <a:extLst>
              <a:ext uri="{FF2B5EF4-FFF2-40B4-BE49-F238E27FC236}">
                <a16:creationId xmlns:a16="http://schemas.microsoft.com/office/drawing/2014/main" id="{7AA11D4A-21E8-428F-A8D6-CA3F2E60C316}"/>
              </a:ext>
            </a:extLst>
          </p:cNvPr>
          <p:cNvSpPr>
            <a:spLocks noGrp="1"/>
          </p:cNvSpPr>
          <p:nvPr>
            <p:ph type="dt" sz="half" idx="18"/>
          </p:nvPr>
        </p:nvSpPr>
        <p:spPr/>
        <p:txBody>
          <a:bodyPr/>
          <a:lstStyle>
            <a:lvl1pPr>
              <a:defRPr>
                <a:solidFill>
                  <a:schemeClr val="tx1"/>
                </a:solidFill>
              </a:defRPr>
            </a:lvl1pPr>
          </a:lstStyle>
          <a:p>
            <a:endParaRPr lang="en-GB" dirty="0"/>
          </a:p>
        </p:txBody>
      </p:sp>
      <p:sp>
        <p:nvSpPr>
          <p:cNvPr id="3" name="Footer Placeholder 2">
            <a:extLst>
              <a:ext uri="{FF2B5EF4-FFF2-40B4-BE49-F238E27FC236}">
                <a16:creationId xmlns:a16="http://schemas.microsoft.com/office/drawing/2014/main" id="{F859CF01-69AB-427A-8263-995CF96438F0}"/>
              </a:ext>
            </a:extLst>
          </p:cNvPr>
          <p:cNvSpPr>
            <a:spLocks noGrp="1"/>
          </p:cNvSpPr>
          <p:nvPr>
            <p:ph type="ftr" sz="quarter" idx="19"/>
          </p:nvPr>
        </p:nvSpPr>
        <p:spPr/>
        <p:txBody>
          <a:bodyPr/>
          <a:lstStyle>
            <a:lvl1pPr>
              <a:defRPr>
                <a:solidFill>
                  <a:schemeClr val="tx1"/>
                </a:solidFill>
              </a:defRPr>
            </a:lvl1pPr>
          </a:lstStyle>
          <a:p>
            <a:endParaRPr lang="en-GB" dirty="0"/>
          </a:p>
        </p:txBody>
      </p:sp>
      <p:sp>
        <p:nvSpPr>
          <p:cNvPr id="9" name="Slide Number Placeholder 8">
            <a:extLst>
              <a:ext uri="{FF2B5EF4-FFF2-40B4-BE49-F238E27FC236}">
                <a16:creationId xmlns:a16="http://schemas.microsoft.com/office/drawing/2014/main" id="{0C239F13-2C2A-4ECE-BF03-E300AF8DEF3F}"/>
              </a:ext>
            </a:extLst>
          </p:cNvPr>
          <p:cNvSpPr>
            <a:spLocks noGrp="1"/>
          </p:cNvSpPr>
          <p:nvPr>
            <p:ph type="sldNum" sz="quarter" idx="20"/>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640312166"/>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estions">
    <p:bg>
      <p:bgPr>
        <a:solidFill>
          <a:schemeClr val="tx1"/>
        </a:solidFill>
        <a:effectLst/>
      </p:bgPr>
    </p:bg>
    <p:spTree>
      <p:nvGrpSpPr>
        <p:cNvPr id="1" name=""/>
        <p:cNvGrpSpPr/>
        <p:nvPr/>
      </p:nvGrpSpPr>
      <p:grpSpPr>
        <a:xfrm>
          <a:off x="0" y="0"/>
          <a:ext cx="0" cy="0"/>
          <a:chOff x="0" y="0"/>
          <a:chExt cx="0" cy="0"/>
        </a:xfrm>
      </p:grpSpPr>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grpSp>
        <p:nvGrpSpPr>
          <p:cNvPr id="20" name="Group 19">
            <a:extLst>
              <a:ext uri="{FF2B5EF4-FFF2-40B4-BE49-F238E27FC236}">
                <a16:creationId xmlns:a16="http://schemas.microsoft.com/office/drawing/2014/main" id="{12DF357C-0430-4062-8B2C-D4826E1FA0D3}"/>
              </a:ext>
            </a:extLst>
          </p:cNvPr>
          <p:cNvGrpSpPr/>
          <p:nvPr userDrawn="1"/>
        </p:nvGrpSpPr>
        <p:grpSpPr>
          <a:xfrm>
            <a:off x="0" y="0"/>
            <a:ext cx="12192001" cy="6858000"/>
            <a:chOff x="0" y="0"/>
            <a:chExt cx="12192001" cy="6858000"/>
          </a:xfrm>
        </p:grpSpPr>
        <p:sp>
          <p:nvSpPr>
            <p:cNvPr id="21" name="Freeform: Shape 20">
              <a:extLst>
                <a:ext uri="{FF2B5EF4-FFF2-40B4-BE49-F238E27FC236}">
                  <a16:creationId xmlns:a16="http://schemas.microsoft.com/office/drawing/2014/main" id="{EA07A311-22B4-4C4E-8232-4D7950AD3849}"/>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2" name="Freeform: Shape 21">
              <a:extLst>
                <a:ext uri="{FF2B5EF4-FFF2-40B4-BE49-F238E27FC236}">
                  <a16:creationId xmlns:a16="http://schemas.microsoft.com/office/drawing/2014/main" id="{BE851A98-996C-4D82-975B-B0866045A0BE}"/>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3" name="Oval 22">
              <a:extLst>
                <a:ext uri="{FF2B5EF4-FFF2-40B4-BE49-F238E27FC236}">
                  <a16:creationId xmlns:a16="http://schemas.microsoft.com/office/drawing/2014/main" id="{DD7CA2DD-60DD-4B69-917F-0A067E40AD48}"/>
                </a:ext>
              </a:extLst>
            </p:cNvPr>
            <p:cNvSpPr/>
            <p:nvPr userDrawn="1"/>
          </p:nvSpPr>
          <p:spPr>
            <a:xfrm>
              <a:off x="8470647" y="2901865"/>
              <a:ext cx="3130237" cy="3130237"/>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9" name="Title 8">
            <a:extLst>
              <a:ext uri="{FF2B5EF4-FFF2-40B4-BE49-F238E27FC236}">
                <a16:creationId xmlns:a16="http://schemas.microsoft.com/office/drawing/2014/main" id="{779DE34F-928D-407C-84A9-4B1141BDC16B}"/>
              </a:ext>
            </a:extLst>
          </p:cNvPr>
          <p:cNvSpPr>
            <a:spLocks noGrp="1"/>
          </p:cNvSpPr>
          <p:nvPr>
            <p:ph type="title" hasCustomPrompt="1"/>
          </p:nvPr>
        </p:nvSpPr>
        <p:spPr/>
        <p:txBody>
          <a:bodyPr/>
          <a:lstStyle>
            <a:lvl1pPr>
              <a:defRPr sz="5400">
                <a:solidFill>
                  <a:schemeClr val="tx1"/>
                </a:solidFill>
              </a:defRPr>
            </a:lvl1pPr>
          </a:lstStyle>
          <a:p>
            <a:r>
              <a:rPr lang="en-GB" noProof="0" dirty="0"/>
              <a:t>Click to add Questions?</a:t>
            </a:r>
            <a:br>
              <a:rPr lang="en-GB" noProof="0" dirty="0"/>
            </a:br>
            <a:endParaRPr lang="en-GB" dirty="0"/>
          </a:p>
        </p:txBody>
      </p:sp>
      <p:sp>
        <p:nvSpPr>
          <p:cNvPr id="4" name="Date Placeholder 3">
            <a:extLst>
              <a:ext uri="{FF2B5EF4-FFF2-40B4-BE49-F238E27FC236}">
                <a16:creationId xmlns:a16="http://schemas.microsoft.com/office/drawing/2014/main" id="{AC8586BC-4FE7-4AD4-8630-E230539813E0}"/>
              </a:ext>
            </a:extLst>
          </p:cNvPr>
          <p:cNvSpPr>
            <a:spLocks noGrp="1"/>
          </p:cNvSpPr>
          <p:nvPr>
            <p:ph type="dt" sz="half" idx="10"/>
          </p:nvPr>
        </p:nvSpPr>
        <p:spPr/>
        <p:txBody>
          <a:bodyPr/>
          <a:lstStyle>
            <a:lvl1pPr>
              <a:defRPr>
                <a:solidFill>
                  <a:schemeClr val="tx1"/>
                </a:solidFill>
              </a:defRPr>
            </a:lvl1pPr>
          </a:lstStyle>
          <a:p>
            <a:endParaRPr lang="en-GB" dirty="0"/>
          </a:p>
        </p:txBody>
      </p:sp>
      <p:sp>
        <p:nvSpPr>
          <p:cNvPr id="5" name="Footer Placeholder 4">
            <a:extLst>
              <a:ext uri="{FF2B5EF4-FFF2-40B4-BE49-F238E27FC236}">
                <a16:creationId xmlns:a16="http://schemas.microsoft.com/office/drawing/2014/main" id="{9F0E3183-3776-48DF-A360-D69E6761519B}"/>
              </a:ext>
            </a:extLst>
          </p:cNvPr>
          <p:cNvSpPr>
            <a:spLocks noGrp="1"/>
          </p:cNvSpPr>
          <p:nvPr>
            <p:ph type="ftr" sz="quarter" idx="11"/>
          </p:nvPr>
        </p:nvSpPr>
        <p:spPr/>
        <p:txBody>
          <a:bodyPr/>
          <a:lstStyle>
            <a:lvl1pPr>
              <a:defRPr>
                <a:solidFill>
                  <a:schemeClr val="tx1"/>
                </a:solidFill>
              </a:defRPr>
            </a:lvl1pPr>
          </a:lstStyle>
          <a:p>
            <a:endParaRPr lang="en-GB" dirty="0"/>
          </a:p>
        </p:txBody>
      </p:sp>
      <p:sp>
        <p:nvSpPr>
          <p:cNvPr id="8" name="Slide Number Placeholder 7">
            <a:extLst>
              <a:ext uri="{FF2B5EF4-FFF2-40B4-BE49-F238E27FC236}">
                <a16:creationId xmlns:a16="http://schemas.microsoft.com/office/drawing/2014/main" id="{FA0DE040-B8A6-4766-9FB3-DA28A9B0510D}"/>
              </a:ext>
            </a:extLst>
          </p:cNvPr>
          <p:cNvSpPr>
            <a:spLocks noGrp="1"/>
          </p:cNvSpPr>
          <p:nvPr>
            <p:ph type="sldNum" sz="quarter" idx="12"/>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236847496"/>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Title Slide">
    <p:spTree>
      <p:nvGrpSpPr>
        <p:cNvPr id="1" name=""/>
        <p:cNvGrpSpPr/>
        <p:nvPr/>
      </p:nvGrpSpPr>
      <p:grpSpPr>
        <a:xfrm>
          <a:off x="0" y="0"/>
          <a:ext cx="0" cy="0"/>
          <a:chOff x="0" y="0"/>
          <a:chExt cx="0" cy="0"/>
        </a:xfrm>
      </p:grpSpPr>
      <p:sp>
        <p:nvSpPr>
          <p:cNvPr id="9" name="Footer Placeholder 8" hidden="1">
            <a:extLst>
              <a:ext uri="{FF2B5EF4-FFF2-40B4-BE49-F238E27FC236}">
                <a16:creationId xmlns:a16="http://schemas.microsoft.com/office/drawing/2014/main" id="{3297A132-C2EE-4CE3-8B75-B1FDFF50D46E}"/>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1" name="Slide Number Placeholder 10" hidden="1">
            <a:extLst>
              <a:ext uri="{FF2B5EF4-FFF2-40B4-BE49-F238E27FC236}">
                <a16:creationId xmlns:a16="http://schemas.microsoft.com/office/drawing/2014/main" id="{E1304FA1-E0F5-4AD4-846A-37642FFE4879}"/>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Picture Placeholder 7"/>
          <p:cNvSpPr>
            <a:spLocks noGrp="1"/>
          </p:cNvSpPr>
          <p:nvPr>
            <p:ph type="pic" sz="quarter" idx="13" hasCustomPrompt="1"/>
          </p:nvPr>
        </p:nvSpPr>
        <p:spPr bwMode="white">
          <a:xfrm>
            <a:off x="0" y="-1"/>
            <a:ext cx="12193200" cy="6861600"/>
          </a:xfrm>
          <a:solidFill>
            <a:schemeClr val="bg2"/>
          </a:solidFill>
        </p:spPr>
        <p:txBody>
          <a:bodyPr lIns="144000" tIns="108000"/>
          <a:lstStyle>
            <a:lvl1pPr marL="0" indent="0" algn="l">
              <a:buNone/>
              <a:defRPr sz="1600"/>
            </a:lvl1pPr>
          </a:lstStyle>
          <a:p>
            <a:r>
              <a:rPr lang="en-GB" dirty="0"/>
              <a:t>Click on frame and insert picture using the Insert tab - Pictures or from Templafy Images</a:t>
            </a:r>
          </a:p>
          <a:p>
            <a:endParaRPr lang="en-GB" dirty="0"/>
          </a:p>
          <a:p>
            <a:endParaRPr lang="en-GB" dirty="0"/>
          </a:p>
        </p:txBody>
      </p:sp>
      <p:sp>
        <p:nvSpPr>
          <p:cNvPr id="10" name="image" descr="{&quot;templafy&quot;:{&quot;type&quot;:&quot;image&quot;,&quot;binding&quot;:&quot;UserProfile.Office.Logowhite&quot;,&quot;inheritDimensions&quot;:&quot;inheritHeight&quot;}}" title="UserProfile.Office.Logowhite"/>
          <p:cNvSpPr>
            <a:spLocks noGrp="1"/>
          </p:cNvSpPr>
          <p:nvPr>
            <p:ph type="body" sz="quarter" idx="14" hasCustomPrompt="1"/>
          </p:nvPr>
        </p:nvSpPr>
        <p:spPr bwMode="black">
          <a:xfrm>
            <a:off x="576000" y="576000"/>
            <a:ext cx="1980000" cy="381600"/>
          </a:xfrm>
          <a:blipFill>
            <a:blip r:embed="rId2">
              <a:extLst>
                <a:ext uri="{96DAC541-7B7A-43D3-8B79-37D633B846F1}">
                  <asvg:svgBlip xmlns="" xmlns:asvg="http://schemas.microsoft.com/office/drawing/2016/SVG/main" r:embed="rId3"/>
                </a:ext>
              </a:extLst>
            </a:blip>
            <a:stretch>
              <a:fillRect/>
            </a:stretch>
          </a:blipFill>
        </p:spPr>
        <p:txBody>
          <a:bodyPr/>
          <a:lstStyle>
            <a:lvl1pPr marL="0" indent="0">
              <a:buNone/>
              <a:defRPr sz="100">
                <a:noFill/>
              </a:defRPr>
            </a:lvl1pPr>
            <a:lvl2pPr>
              <a:defRPr sz="100"/>
            </a:lvl2pPr>
            <a:lvl3pPr>
              <a:defRPr sz="100"/>
            </a:lvl3pPr>
            <a:lvl4pPr>
              <a:defRPr sz="100"/>
            </a:lvl4pPr>
            <a:lvl5pPr>
              <a:defRPr sz="100"/>
            </a:lvl5pPr>
          </a:lstStyle>
          <a:p>
            <a:pPr lvl="0"/>
            <a:r>
              <a:rPr lang="en-GB" noProof="0" dirty="0"/>
              <a:t>.</a:t>
            </a:r>
          </a:p>
        </p:txBody>
      </p:sp>
      <p:sp>
        <p:nvSpPr>
          <p:cNvPr id="14" name="Title 1">
            <a:extLst>
              <a:ext uri="{FF2B5EF4-FFF2-40B4-BE49-F238E27FC236}">
                <a16:creationId xmlns:a16="http://schemas.microsoft.com/office/drawing/2014/main" id="{1D6BA84D-0266-4847-9EEF-BEE0CE01AED2}"/>
              </a:ext>
            </a:extLst>
          </p:cNvPr>
          <p:cNvSpPr>
            <a:spLocks noGrp="1"/>
          </p:cNvSpPr>
          <p:nvPr>
            <p:ph type="ctrTitle" hasCustomPrompt="1"/>
          </p:nvPr>
        </p:nvSpPr>
        <p:spPr>
          <a:xfrm>
            <a:off x="576000" y="1931399"/>
            <a:ext cx="11041200" cy="1497600"/>
          </a:xfrm>
        </p:spPr>
        <p:txBody>
          <a:bodyPr anchor="b"/>
          <a:lstStyle>
            <a:lvl1pPr algn="l">
              <a:defRPr sz="5400">
                <a:solidFill>
                  <a:schemeClr val="bg1"/>
                </a:solidFill>
              </a:defRPr>
            </a:lvl1pPr>
          </a:lstStyle>
          <a:p>
            <a:r>
              <a:rPr lang="en-GB" noProof="0" dirty="0"/>
              <a:t>Click to add title</a:t>
            </a:r>
            <a:endParaRPr lang="en-GB" dirty="0"/>
          </a:p>
        </p:txBody>
      </p:sp>
      <p:sp>
        <p:nvSpPr>
          <p:cNvPr id="15" name="Subtitle 2">
            <a:extLst>
              <a:ext uri="{FF2B5EF4-FFF2-40B4-BE49-F238E27FC236}">
                <a16:creationId xmlns:a16="http://schemas.microsoft.com/office/drawing/2014/main" id="{059921BB-4DD4-429C-8F66-279674C3CF79}"/>
              </a:ext>
            </a:extLst>
          </p:cNvPr>
          <p:cNvSpPr>
            <a:spLocks noGrp="1"/>
          </p:cNvSpPr>
          <p:nvPr>
            <p:ph type="subTitle" idx="1" hasCustomPrompt="1"/>
          </p:nvPr>
        </p:nvSpPr>
        <p:spPr>
          <a:xfrm>
            <a:off x="576000" y="3336567"/>
            <a:ext cx="11041200" cy="1655762"/>
          </a:xfrm>
        </p:spPr>
        <p:txBody>
          <a:bodyPr/>
          <a:lstStyle>
            <a:lvl1pPr marL="0" indent="0" algn="l">
              <a:spcBef>
                <a:spcPts val="0"/>
              </a:spcBef>
              <a:buFont typeface="Arial" panose="020B0604020202020204" pitchFamily="34" charset="0"/>
              <a:buChar char="​"/>
              <a:defRPr sz="5400">
                <a:solidFill>
                  <a:schemeClr val="bg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13" name="Date Placeholder 6">
            <a:extLst>
              <a:ext uri="{FF2B5EF4-FFF2-40B4-BE49-F238E27FC236}">
                <a16:creationId xmlns:a16="http://schemas.microsoft.com/office/drawing/2014/main" id="{F23CF3CB-D992-451E-9D6B-4B983C899B89}"/>
              </a:ext>
            </a:extLst>
          </p:cNvPr>
          <p:cNvSpPr>
            <a:spLocks noGrp="1"/>
          </p:cNvSpPr>
          <p:nvPr>
            <p:ph type="dt" sz="half" idx="10"/>
          </p:nvPr>
        </p:nvSpPr>
        <p:spPr>
          <a:xfrm>
            <a:off x="576000" y="6086106"/>
            <a:ext cx="3775338" cy="324000"/>
          </a:xfrm>
        </p:spPr>
        <p:txBody>
          <a:bodyPr/>
          <a:lstStyle>
            <a:lvl1pPr>
              <a:defRPr sz="1600">
                <a:solidFill>
                  <a:schemeClr val="bg1"/>
                </a:solidFill>
              </a:defRPr>
            </a:lvl1pPr>
          </a:lstStyle>
          <a:p>
            <a:endParaRPr lang="en-GB" dirty="0"/>
          </a:p>
        </p:txBody>
      </p:sp>
    </p:spTree>
    <p:extLst>
      <p:ext uri="{BB962C8B-B14F-4D97-AF65-F5344CB8AC3E}">
        <p14:creationId xmlns:p14="http://schemas.microsoft.com/office/powerpoint/2010/main" val="14857131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hank you slide">
    <p:bg>
      <p:bgPr>
        <a:solidFill>
          <a:schemeClr val="tx1"/>
        </a:solidFill>
        <a:effectLst/>
      </p:bgPr>
    </p:bg>
    <p:spTree>
      <p:nvGrpSpPr>
        <p:cNvPr id="1" name=""/>
        <p:cNvGrpSpPr/>
        <p:nvPr/>
      </p:nvGrpSpPr>
      <p:grpSpPr>
        <a:xfrm>
          <a:off x="0" y="0"/>
          <a:ext cx="0" cy="0"/>
          <a:chOff x="0" y="0"/>
          <a:chExt cx="0" cy="0"/>
        </a:xfrm>
      </p:grpSpPr>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4" name="Date Placeholder 3" hidden="1">
            <a:extLst>
              <a:ext uri="{FF2B5EF4-FFF2-40B4-BE49-F238E27FC236}">
                <a16:creationId xmlns:a16="http://schemas.microsoft.com/office/drawing/2014/main" id="{6F3992D2-E43B-4ECF-8812-54E72BE00A12}"/>
              </a:ext>
            </a:extLst>
          </p:cNvPr>
          <p:cNvSpPr>
            <a:spLocks noGrp="1"/>
          </p:cNvSpPr>
          <p:nvPr>
            <p:ph type="dt" sz="half" idx="2"/>
          </p:nvPr>
        </p:nvSpPr>
        <p:spPr>
          <a:xfrm>
            <a:off x="0" y="6858000"/>
            <a:ext cx="0" cy="0"/>
          </a:xfrm>
          <a:prstGeom prst="rect">
            <a:avLst/>
          </a:prstGeom>
        </p:spPr>
        <p:txBody>
          <a:bodyPr vert="horz" lIns="0" tIns="0" rIns="0" bIns="0" rtlCol="0" anchor="b" anchorCtr="0"/>
          <a:lstStyle>
            <a:lvl1pPr algn="l">
              <a:defRPr sz="100">
                <a:noFill/>
              </a:defRPr>
            </a:lvl1pPr>
          </a:lstStyle>
          <a:p>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11" name="TextBox 24">
            <a:extLst>
              <a:ext uri="{FF2B5EF4-FFF2-40B4-BE49-F238E27FC236}">
                <a16:creationId xmlns:a16="http://schemas.microsoft.com/office/drawing/2014/main" id="{7B01990F-4AEC-4CAB-B19A-6D4CEB98FEB1}"/>
              </a:ext>
            </a:extLst>
          </p:cNvPr>
          <p:cNvSpPr txBox="1"/>
          <p:nvPr userDrawn="1"/>
        </p:nvSpPr>
        <p:spPr>
          <a:xfrm>
            <a:off x="574674" y="6269423"/>
            <a:ext cx="11041200" cy="307777"/>
          </a:xfrm>
          <a:prstGeom prst="rect">
            <a:avLst/>
          </a:prstGeom>
          <a:noFill/>
        </p:spPr>
        <p:txBody>
          <a:bodyPr wrap="square" lIns="0" tIns="0" rIns="0" bIns="0" rtlCol="0" anchor="b" anchorCtr="0">
            <a:spAutoFit/>
          </a:bodyPr>
          <a:lstStyle/>
          <a:p>
            <a:pPr algn="l"/>
            <a:r>
              <a:rPr lang="en-GB" sz="1000" dirty="0">
                <a:solidFill>
                  <a:schemeClr val="accent2"/>
                </a:solidFill>
                <a:latin typeface="Arial" panose="020B0604020202020204" pitchFamily="34" charset="0"/>
                <a:cs typeface="Arial" panose="020B0604020202020204" pitchFamily="34" charset="0"/>
              </a:rPr>
              <a:t>© 2021 Dentons. Dentons is a global legal practice providing client services worldwide through its member firms and affiliates. This publication is not designed to provide legal advice and you should not take, or refrain from taking, action based on its content. Please see dentons.com for Legal Notices.</a:t>
            </a:r>
          </a:p>
        </p:txBody>
      </p:sp>
      <p:pic>
        <p:nvPicPr>
          <p:cNvPr id="10" name="image" descr="{&quot;templafy&quot;:{&quot;type&quot;:&quot;image&quot;,&quot;binding&quot;:&quot;UserProfile.Office.Logowhite&quot;,&quot;inheritDimensions&quot;:&quot;inheritHeight&quot;}}" title="UserProfile.Office.Logowhite">
            <a:extLst>
              <a:ext uri="{FF2B5EF4-FFF2-40B4-BE49-F238E27FC236}">
                <a16:creationId xmlns:a16="http://schemas.microsoft.com/office/drawing/2014/main" id="{34E3F59A-16C1-490B-B0C1-F47A171AA31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bwMode="black">
          <a:xfrm>
            <a:off x="576000" y="576000"/>
            <a:ext cx="1980000" cy="383934"/>
          </a:xfrm>
          <a:prstGeom prst="rect">
            <a:avLst/>
          </a:prstGeom>
        </p:spPr>
      </p:pic>
      <p:sp>
        <p:nvSpPr>
          <p:cNvPr id="2" name="Title 1"/>
          <p:cNvSpPr>
            <a:spLocks noGrp="1"/>
          </p:cNvSpPr>
          <p:nvPr>
            <p:ph type="ctrTitle" hasCustomPrompt="1"/>
          </p:nvPr>
        </p:nvSpPr>
        <p:spPr>
          <a:xfrm>
            <a:off x="576000" y="1627200"/>
            <a:ext cx="11041200" cy="1108800"/>
          </a:xfrm>
        </p:spPr>
        <p:txBody>
          <a:bodyPr anchor="t" anchorCtr="0"/>
          <a:lstStyle>
            <a:lvl1pPr algn="l">
              <a:defRPr sz="8000">
                <a:solidFill>
                  <a:schemeClr val="tx1"/>
                </a:solidFill>
              </a:defRPr>
            </a:lvl1pPr>
          </a:lstStyle>
          <a:p>
            <a:r>
              <a:rPr lang="en-GB" noProof="0" dirty="0"/>
              <a:t>Click to add Thank you</a:t>
            </a:r>
            <a:endParaRPr lang="en-GB" dirty="0"/>
          </a:p>
        </p:txBody>
      </p:sp>
      <p:sp>
        <p:nvSpPr>
          <p:cNvPr id="5" name="Text Placeholder 4">
            <a:extLst>
              <a:ext uri="{FF2B5EF4-FFF2-40B4-BE49-F238E27FC236}">
                <a16:creationId xmlns:a16="http://schemas.microsoft.com/office/drawing/2014/main" id="{930C7E96-8DD8-49E7-9823-6926CCAB0C5C}"/>
              </a:ext>
            </a:extLst>
          </p:cNvPr>
          <p:cNvSpPr>
            <a:spLocks noGrp="1"/>
          </p:cNvSpPr>
          <p:nvPr>
            <p:ph type="body" sz="quarter" idx="18" hasCustomPrompt="1"/>
          </p:nvPr>
        </p:nvSpPr>
        <p:spPr>
          <a:xfrm>
            <a:off x="574675" y="4758813"/>
            <a:ext cx="11041063" cy="1237819"/>
          </a:xfrm>
        </p:spPr>
        <p:txBody>
          <a:bodyPr anchor="b" anchorCtr="0"/>
          <a:lstStyle>
            <a:lvl1pPr marL="0" indent="0">
              <a:buNone/>
              <a:defRPr>
                <a:solidFill>
                  <a:schemeClr val="accent2"/>
                </a:solidFill>
              </a:defRPr>
            </a:lvl1pPr>
          </a:lstStyle>
          <a:p>
            <a:pPr lvl="0"/>
            <a:r>
              <a:rPr lang="en-GB" dirty="0"/>
              <a:t>Dentons is the world’s largest law firm, connecting talent to the world’s challenges and opportunities in more than 75 countries. Dentons’ legal and business solutions benefit from deep roots in our communities and award-winning advancements in client service, including </a:t>
            </a:r>
            <a:r>
              <a:rPr lang="en-GB" dirty="0" err="1"/>
              <a:t>Nextlaw</a:t>
            </a:r>
            <a:r>
              <a:rPr lang="en-GB" dirty="0"/>
              <a:t>, Dentons’ innovation and strategic advisory services. Dentons’ polycentric and purpose-driven approach, commitment to inclusion and diversity, and world-class talent challenge the status quo to advance client and community interests in the New Dynamic.  www.dentons.com.</a:t>
            </a:r>
          </a:p>
        </p:txBody>
      </p:sp>
    </p:spTree>
    <p:extLst>
      <p:ext uri="{BB962C8B-B14F-4D97-AF65-F5344CB8AC3E}">
        <p14:creationId xmlns:p14="http://schemas.microsoft.com/office/powerpoint/2010/main" val="816554611"/>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hank you slide - graphics">
    <p:bg>
      <p:bgPr>
        <a:solidFill>
          <a:schemeClr val="tx1"/>
        </a:solidFill>
        <a:effectLst/>
      </p:bgPr>
    </p:bg>
    <p:spTree>
      <p:nvGrpSpPr>
        <p:cNvPr id="1" name=""/>
        <p:cNvGrpSpPr/>
        <p:nvPr/>
      </p:nvGrpSpPr>
      <p:grpSpPr>
        <a:xfrm>
          <a:off x="0" y="0"/>
          <a:ext cx="0" cy="0"/>
          <a:chOff x="0" y="0"/>
          <a:chExt cx="0" cy="0"/>
        </a:xfrm>
      </p:grpSpPr>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22" name="Date Placeholder 3" hidden="1">
            <a:extLst>
              <a:ext uri="{FF2B5EF4-FFF2-40B4-BE49-F238E27FC236}">
                <a16:creationId xmlns:a16="http://schemas.microsoft.com/office/drawing/2014/main" id="{FEE5CC84-EA51-4794-B19D-F6C31F2D8618}"/>
              </a:ext>
            </a:extLst>
          </p:cNvPr>
          <p:cNvSpPr>
            <a:spLocks noGrp="1"/>
          </p:cNvSpPr>
          <p:nvPr>
            <p:ph type="dt" sz="half" idx="2"/>
          </p:nvPr>
        </p:nvSpPr>
        <p:spPr>
          <a:xfrm>
            <a:off x="0" y="6858000"/>
            <a:ext cx="0" cy="0"/>
          </a:xfrm>
          <a:prstGeom prst="rect">
            <a:avLst/>
          </a:prstGeom>
        </p:spPr>
        <p:txBody>
          <a:bodyPr vert="horz" lIns="0" tIns="0" rIns="0" bIns="0" rtlCol="0" anchor="b" anchorCtr="0"/>
          <a:lstStyle>
            <a:lvl1pPr algn="l">
              <a:defRPr sz="100">
                <a:noFill/>
              </a:defRPr>
            </a:lvl1pPr>
          </a:lstStyle>
          <a:p>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grpSp>
        <p:nvGrpSpPr>
          <p:cNvPr id="14" name="Group 13">
            <a:extLst>
              <a:ext uri="{FF2B5EF4-FFF2-40B4-BE49-F238E27FC236}">
                <a16:creationId xmlns:a16="http://schemas.microsoft.com/office/drawing/2014/main" id="{EE31CBB8-6506-44FF-A574-575C3154131C}"/>
              </a:ext>
            </a:extLst>
          </p:cNvPr>
          <p:cNvGrpSpPr/>
          <p:nvPr userDrawn="1"/>
        </p:nvGrpSpPr>
        <p:grpSpPr>
          <a:xfrm>
            <a:off x="0" y="0"/>
            <a:ext cx="12192001" cy="6858000"/>
            <a:chOff x="0" y="0"/>
            <a:chExt cx="12192001" cy="6858000"/>
          </a:xfrm>
        </p:grpSpPr>
        <p:sp>
          <p:nvSpPr>
            <p:cNvPr id="15" name="Freeform: Shape 14">
              <a:extLst>
                <a:ext uri="{FF2B5EF4-FFF2-40B4-BE49-F238E27FC236}">
                  <a16:creationId xmlns:a16="http://schemas.microsoft.com/office/drawing/2014/main" id="{A9E395F0-1DE0-4922-9DA4-DE8B6B490BFD}"/>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0" name="Freeform: Shape 19">
              <a:extLst>
                <a:ext uri="{FF2B5EF4-FFF2-40B4-BE49-F238E27FC236}">
                  <a16:creationId xmlns:a16="http://schemas.microsoft.com/office/drawing/2014/main" id="{30B0B848-08A8-4370-9654-F341BBE46EC1}"/>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1" name="Oval 20">
              <a:extLst>
                <a:ext uri="{FF2B5EF4-FFF2-40B4-BE49-F238E27FC236}">
                  <a16:creationId xmlns:a16="http://schemas.microsoft.com/office/drawing/2014/main" id="{657C3620-888D-48B5-AD3E-088264E01A87}"/>
                </a:ext>
              </a:extLst>
            </p:cNvPr>
            <p:cNvSpPr/>
            <p:nvPr userDrawn="1"/>
          </p:nvSpPr>
          <p:spPr>
            <a:xfrm>
              <a:off x="8470647" y="2901865"/>
              <a:ext cx="3130237" cy="3130237"/>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6" name="TextBox 24">
            <a:extLst>
              <a:ext uri="{FF2B5EF4-FFF2-40B4-BE49-F238E27FC236}">
                <a16:creationId xmlns:a16="http://schemas.microsoft.com/office/drawing/2014/main" id="{4A3CF709-5F25-4887-A7CF-980A9B7B9E8A}"/>
              </a:ext>
            </a:extLst>
          </p:cNvPr>
          <p:cNvSpPr txBox="1"/>
          <p:nvPr userDrawn="1"/>
        </p:nvSpPr>
        <p:spPr>
          <a:xfrm>
            <a:off x="574674" y="6269423"/>
            <a:ext cx="11041200" cy="307777"/>
          </a:xfrm>
          <a:prstGeom prst="rect">
            <a:avLst/>
          </a:prstGeom>
          <a:noFill/>
        </p:spPr>
        <p:txBody>
          <a:bodyPr wrap="square" lIns="0" tIns="0" rIns="0" bIns="0" rtlCol="0" anchor="b" anchorCtr="0">
            <a:spAutoFit/>
          </a:bodyPr>
          <a:lstStyle/>
          <a:p>
            <a:pPr algn="l"/>
            <a:r>
              <a:rPr lang="en-GB" sz="1000" dirty="0">
                <a:solidFill>
                  <a:schemeClr val="accent2"/>
                </a:solidFill>
                <a:latin typeface="Arial" panose="020B0604020202020204" pitchFamily="34" charset="0"/>
                <a:cs typeface="Arial" panose="020B0604020202020204" pitchFamily="34" charset="0"/>
              </a:rPr>
              <a:t>© 2021 Dentons. Dentons is a global legal practice providing client services worldwide through its member firms and affiliates. This publication is not designed to provide legal advice and you should not take, or refrain from taking, action based on its content. Please see dentons.com for Legal Notices.</a:t>
            </a:r>
          </a:p>
        </p:txBody>
      </p:sp>
      <p:pic>
        <p:nvPicPr>
          <p:cNvPr id="10" name="image" descr="{&quot;templafy&quot;:{&quot;type&quot;:&quot;image&quot;,&quot;binding&quot;:&quot;UserProfile.Office.Logowhite&quot;,&quot;inheritDimensions&quot;:&quot;inheritHeight&quot;}}" title="UserProfile.Office.Logowhite">
            <a:extLst>
              <a:ext uri="{FF2B5EF4-FFF2-40B4-BE49-F238E27FC236}">
                <a16:creationId xmlns:a16="http://schemas.microsoft.com/office/drawing/2014/main" id="{34E3F59A-16C1-490B-B0C1-F47A171AA31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bwMode="black">
          <a:xfrm>
            <a:off x="576000" y="576000"/>
            <a:ext cx="1980000" cy="383934"/>
          </a:xfrm>
          <a:prstGeom prst="rect">
            <a:avLst/>
          </a:prstGeom>
        </p:spPr>
      </p:pic>
      <p:sp>
        <p:nvSpPr>
          <p:cNvPr id="24" name="Title 1">
            <a:extLst>
              <a:ext uri="{FF2B5EF4-FFF2-40B4-BE49-F238E27FC236}">
                <a16:creationId xmlns:a16="http://schemas.microsoft.com/office/drawing/2014/main" id="{98494A29-D7AD-421E-9281-C51546898F69}"/>
              </a:ext>
            </a:extLst>
          </p:cNvPr>
          <p:cNvSpPr>
            <a:spLocks noGrp="1"/>
          </p:cNvSpPr>
          <p:nvPr>
            <p:ph type="ctrTitle" hasCustomPrompt="1"/>
          </p:nvPr>
        </p:nvSpPr>
        <p:spPr>
          <a:xfrm>
            <a:off x="576000" y="1627200"/>
            <a:ext cx="11041200" cy="1108800"/>
          </a:xfrm>
        </p:spPr>
        <p:txBody>
          <a:bodyPr anchor="t" anchorCtr="0"/>
          <a:lstStyle>
            <a:lvl1pPr algn="l">
              <a:defRPr sz="8000">
                <a:solidFill>
                  <a:schemeClr val="tx1"/>
                </a:solidFill>
              </a:defRPr>
            </a:lvl1pPr>
          </a:lstStyle>
          <a:p>
            <a:r>
              <a:rPr lang="en-GB" noProof="0" dirty="0"/>
              <a:t>Click to add Thank you</a:t>
            </a:r>
            <a:endParaRPr lang="en-GB" dirty="0"/>
          </a:p>
        </p:txBody>
      </p:sp>
    </p:spTree>
    <p:extLst>
      <p:ext uri="{BB962C8B-B14F-4D97-AF65-F5344CB8AC3E}">
        <p14:creationId xmlns:p14="http://schemas.microsoft.com/office/powerpoint/2010/main" val="2502841584"/>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hank you slide - contact">
    <p:bg>
      <p:bgPr>
        <a:solidFill>
          <a:schemeClr val="tx1"/>
        </a:solidFill>
        <a:effectLst/>
      </p:bgPr>
    </p:bg>
    <p:spTree>
      <p:nvGrpSpPr>
        <p:cNvPr id="1" name=""/>
        <p:cNvGrpSpPr/>
        <p:nvPr/>
      </p:nvGrpSpPr>
      <p:grpSpPr>
        <a:xfrm>
          <a:off x="0" y="0"/>
          <a:ext cx="0" cy="0"/>
          <a:chOff x="0" y="0"/>
          <a:chExt cx="0" cy="0"/>
        </a:xfrm>
      </p:grpSpPr>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4" name="Date Placeholder 3" hidden="1">
            <a:extLst>
              <a:ext uri="{FF2B5EF4-FFF2-40B4-BE49-F238E27FC236}">
                <a16:creationId xmlns:a16="http://schemas.microsoft.com/office/drawing/2014/main" id="{6F3992D2-E43B-4ECF-8812-54E72BE00A12}"/>
              </a:ext>
            </a:extLst>
          </p:cNvPr>
          <p:cNvSpPr>
            <a:spLocks noGrp="1"/>
          </p:cNvSpPr>
          <p:nvPr>
            <p:ph type="dt" sz="half" idx="2"/>
          </p:nvPr>
        </p:nvSpPr>
        <p:spPr>
          <a:xfrm>
            <a:off x="0" y="6858000"/>
            <a:ext cx="0" cy="0"/>
          </a:xfrm>
          <a:prstGeom prst="rect">
            <a:avLst/>
          </a:prstGeom>
        </p:spPr>
        <p:txBody>
          <a:bodyPr vert="horz" lIns="0" tIns="0" rIns="0" bIns="0" rtlCol="0" anchor="b" anchorCtr="0"/>
          <a:lstStyle>
            <a:lvl1pPr algn="l">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25" name="TextBox 24">
            <a:extLst>
              <a:ext uri="{FF2B5EF4-FFF2-40B4-BE49-F238E27FC236}">
                <a16:creationId xmlns:a16="http://schemas.microsoft.com/office/drawing/2014/main" id="{3ED47F72-3F0A-4F71-BD69-FC3C0F08BA61}"/>
              </a:ext>
            </a:extLst>
          </p:cNvPr>
          <p:cNvSpPr txBox="1"/>
          <p:nvPr userDrawn="1"/>
        </p:nvSpPr>
        <p:spPr>
          <a:xfrm>
            <a:off x="574674" y="6269423"/>
            <a:ext cx="11041200" cy="307777"/>
          </a:xfrm>
          <a:prstGeom prst="rect">
            <a:avLst/>
          </a:prstGeom>
          <a:noFill/>
        </p:spPr>
        <p:txBody>
          <a:bodyPr wrap="square" lIns="0" tIns="0" rIns="0" bIns="0" rtlCol="0" anchor="b" anchorCtr="0">
            <a:spAutoFit/>
          </a:bodyPr>
          <a:lstStyle/>
          <a:p>
            <a:pPr algn="l"/>
            <a:r>
              <a:rPr lang="en-GB" sz="1000" dirty="0">
                <a:solidFill>
                  <a:schemeClr val="accent2"/>
                </a:solidFill>
                <a:latin typeface="Arial" panose="020B0604020202020204" pitchFamily="34" charset="0"/>
                <a:cs typeface="Arial" panose="020B0604020202020204" pitchFamily="34" charset="0"/>
              </a:rPr>
              <a:t>© 2021 Dentons. Dentons is a global legal practice providing client services worldwide through its member firms and affiliates. This publication is not designed to provide legal advice and you should not take, or refrain from taking, action based on its content. Please see dentons.com for Legal Notices.</a:t>
            </a:r>
          </a:p>
        </p:txBody>
      </p:sp>
      <p:pic>
        <p:nvPicPr>
          <p:cNvPr id="10" name="image" descr="{&quot;templafy&quot;:{&quot;type&quot;:&quot;image&quot;,&quot;binding&quot;:&quot;UserProfile.Office.Logowhite&quot;,&quot;inheritDimensions&quot;:&quot;inheritHeight&quot;}}" title="UserProfile.Office.Logowhite">
            <a:extLst>
              <a:ext uri="{FF2B5EF4-FFF2-40B4-BE49-F238E27FC236}">
                <a16:creationId xmlns:a16="http://schemas.microsoft.com/office/drawing/2014/main" id="{34E3F59A-16C1-490B-B0C1-F47A171AA31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bwMode="black">
          <a:xfrm>
            <a:off x="576000" y="576000"/>
            <a:ext cx="1980000" cy="383934"/>
          </a:xfrm>
          <a:prstGeom prst="rect">
            <a:avLst/>
          </a:prstGeom>
        </p:spPr>
      </p:pic>
      <p:sp>
        <p:nvSpPr>
          <p:cNvPr id="2" name="Title 1"/>
          <p:cNvSpPr>
            <a:spLocks noGrp="1"/>
          </p:cNvSpPr>
          <p:nvPr>
            <p:ph type="ctrTitle" hasCustomPrompt="1"/>
          </p:nvPr>
        </p:nvSpPr>
        <p:spPr>
          <a:xfrm>
            <a:off x="576000" y="1627200"/>
            <a:ext cx="11041200" cy="1108800"/>
          </a:xfrm>
        </p:spPr>
        <p:txBody>
          <a:bodyPr anchor="t" anchorCtr="0"/>
          <a:lstStyle>
            <a:lvl1pPr algn="l">
              <a:defRPr sz="8000">
                <a:solidFill>
                  <a:schemeClr val="tx1"/>
                </a:solidFill>
              </a:defRPr>
            </a:lvl1pPr>
          </a:lstStyle>
          <a:p>
            <a:r>
              <a:rPr lang="en-GB" noProof="0" dirty="0"/>
              <a:t>Click to add Thank you</a:t>
            </a:r>
            <a:endParaRPr lang="en-GB" dirty="0"/>
          </a:p>
        </p:txBody>
      </p:sp>
      <p:sp>
        <p:nvSpPr>
          <p:cNvPr id="11" name="Text Placeholder 4">
            <a:extLst>
              <a:ext uri="{FF2B5EF4-FFF2-40B4-BE49-F238E27FC236}">
                <a16:creationId xmlns:a16="http://schemas.microsoft.com/office/drawing/2014/main" id="{C19AF7F1-0BF9-409B-918F-46F671AD15CD}"/>
              </a:ext>
            </a:extLst>
          </p:cNvPr>
          <p:cNvSpPr>
            <a:spLocks noGrp="1"/>
          </p:cNvSpPr>
          <p:nvPr>
            <p:ph type="body" sz="quarter" idx="20" hasCustomPrompt="1"/>
          </p:nvPr>
        </p:nvSpPr>
        <p:spPr>
          <a:xfrm>
            <a:off x="576000" y="4868111"/>
            <a:ext cx="1886213" cy="162000"/>
          </a:xfrm>
        </p:spPr>
        <p:txBody>
          <a:bodyPr/>
          <a:lstStyle>
            <a:lvl1pPr marL="0" indent="0">
              <a:spcAft>
                <a:spcPts val="0"/>
              </a:spcAft>
              <a:buNone/>
              <a:defRPr sz="10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5" name="Text Placeholder 4">
            <a:extLst>
              <a:ext uri="{FF2B5EF4-FFF2-40B4-BE49-F238E27FC236}">
                <a16:creationId xmlns:a16="http://schemas.microsoft.com/office/drawing/2014/main" id="{897DB623-0C46-4E31-9B3D-A4E3B376B1CB}"/>
              </a:ext>
            </a:extLst>
          </p:cNvPr>
          <p:cNvSpPr>
            <a:spLocks noGrp="1"/>
          </p:cNvSpPr>
          <p:nvPr>
            <p:ph type="body" sz="quarter" idx="21" hasCustomPrompt="1"/>
          </p:nvPr>
        </p:nvSpPr>
        <p:spPr>
          <a:xfrm>
            <a:off x="576000" y="5020825"/>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6" name="Text Placeholder 4">
            <a:extLst>
              <a:ext uri="{FF2B5EF4-FFF2-40B4-BE49-F238E27FC236}">
                <a16:creationId xmlns:a16="http://schemas.microsoft.com/office/drawing/2014/main" id="{F2906DCD-2B0F-4728-A8A1-C0AD7EB45939}"/>
              </a:ext>
            </a:extLst>
          </p:cNvPr>
          <p:cNvSpPr>
            <a:spLocks noGrp="1"/>
          </p:cNvSpPr>
          <p:nvPr>
            <p:ph type="body" sz="quarter" idx="22" hasCustomPrompt="1"/>
          </p:nvPr>
        </p:nvSpPr>
        <p:spPr>
          <a:xfrm>
            <a:off x="576000" y="5173539"/>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7" name="Text Placeholder 4">
            <a:extLst>
              <a:ext uri="{FF2B5EF4-FFF2-40B4-BE49-F238E27FC236}">
                <a16:creationId xmlns:a16="http://schemas.microsoft.com/office/drawing/2014/main" id="{D9C40F45-C8FB-4593-B142-685ACA65F3C6}"/>
              </a:ext>
            </a:extLst>
          </p:cNvPr>
          <p:cNvSpPr>
            <a:spLocks noGrp="1"/>
          </p:cNvSpPr>
          <p:nvPr>
            <p:ph type="body" sz="quarter" idx="23" hasCustomPrompt="1"/>
          </p:nvPr>
        </p:nvSpPr>
        <p:spPr>
          <a:xfrm>
            <a:off x="576000" y="5326252"/>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8" name="Text Placeholder 4">
            <a:extLst>
              <a:ext uri="{FF2B5EF4-FFF2-40B4-BE49-F238E27FC236}">
                <a16:creationId xmlns:a16="http://schemas.microsoft.com/office/drawing/2014/main" id="{CAFED6DD-3B35-472F-B681-C1E6183595F0}"/>
              </a:ext>
            </a:extLst>
          </p:cNvPr>
          <p:cNvSpPr>
            <a:spLocks noGrp="1"/>
          </p:cNvSpPr>
          <p:nvPr>
            <p:ph type="body" sz="quarter" idx="24" hasCustomPrompt="1"/>
          </p:nvPr>
        </p:nvSpPr>
        <p:spPr>
          <a:xfrm>
            <a:off x="3415125" y="4868111"/>
            <a:ext cx="1886213" cy="162000"/>
          </a:xfrm>
        </p:spPr>
        <p:txBody>
          <a:bodyPr/>
          <a:lstStyle>
            <a:lvl1pPr marL="0" indent="0">
              <a:spcAft>
                <a:spcPts val="0"/>
              </a:spcAft>
              <a:buNone/>
              <a:defRPr sz="10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9" name="Text Placeholder 4">
            <a:extLst>
              <a:ext uri="{FF2B5EF4-FFF2-40B4-BE49-F238E27FC236}">
                <a16:creationId xmlns:a16="http://schemas.microsoft.com/office/drawing/2014/main" id="{7E01C488-FA11-4159-B89D-F8372D464CFF}"/>
              </a:ext>
            </a:extLst>
          </p:cNvPr>
          <p:cNvSpPr>
            <a:spLocks noGrp="1"/>
          </p:cNvSpPr>
          <p:nvPr>
            <p:ph type="body" sz="quarter" idx="25" hasCustomPrompt="1"/>
          </p:nvPr>
        </p:nvSpPr>
        <p:spPr>
          <a:xfrm>
            <a:off x="3415125" y="5020825"/>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1" name="Text Placeholder 4">
            <a:extLst>
              <a:ext uri="{FF2B5EF4-FFF2-40B4-BE49-F238E27FC236}">
                <a16:creationId xmlns:a16="http://schemas.microsoft.com/office/drawing/2014/main" id="{367AAD53-9ADD-4EE3-A944-B576C3A985BE}"/>
              </a:ext>
            </a:extLst>
          </p:cNvPr>
          <p:cNvSpPr>
            <a:spLocks noGrp="1"/>
          </p:cNvSpPr>
          <p:nvPr>
            <p:ph type="body" sz="quarter" idx="26" hasCustomPrompt="1"/>
          </p:nvPr>
        </p:nvSpPr>
        <p:spPr>
          <a:xfrm>
            <a:off x="3415125" y="5173539"/>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2" name="Text Placeholder 4">
            <a:extLst>
              <a:ext uri="{FF2B5EF4-FFF2-40B4-BE49-F238E27FC236}">
                <a16:creationId xmlns:a16="http://schemas.microsoft.com/office/drawing/2014/main" id="{85ABF3C8-0DD8-4A25-9781-63B9667CEA65}"/>
              </a:ext>
            </a:extLst>
          </p:cNvPr>
          <p:cNvSpPr>
            <a:spLocks noGrp="1"/>
          </p:cNvSpPr>
          <p:nvPr>
            <p:ph type="body" sz="quarter" idx="27" hasCustomPrompt="1"/>
          </p:nvPr>
        </p:nvSpPr>
        <p:spPr>
          <a:xfrm>
            <a:off x="3415125" y="5326252"/>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3" name="Picture Placeholder 7">
            <a:extLst>
              <a:ext uri="{FF2B5EF4-FFF2-40B4-BE49-F238E27FC236}">
                <a16:creationId xmlns:a16="http://schemas.microsoft.com/office/drawing/2014/main" id="{5719FB03-DCB2-4268-A5D1-0FF88C31B7DD}"/>
              </a:ext>
            </a:extLst>
          </p:cNvPr>
          <p:cNvSpPr>
            <a:spLocks noGrp="1"/>
          </p:cNvSpPr>
          <p:nvPr>
            <p:ph type="pic" sz="quarter" idx="13" hasCustomPrompt="1"/>
          </p:nvPr>
        </p:nvSpPr>
        <p:spPr>
          <a:xfrm>
            <a:off x="576000" y="3499200"/>
            <a:ext cx="1260000" cy="1260000"/>
          </a:xfrm>
          <a:prstGeom prst="ellipse">
            <a:avLst/>
          </a:prstGeom>
          <a:noFill/>
        </p:spPr>
        <p:txBody>
          <a:bodyPr lIns="0" tIns="0"/>
          <a:lstStyle>
            <a:lvl1pPr marL="0" indent="0" algn="l">
              <a:buNone/>
              <a:defRPr sz="1100">
                <a:solidFill>
                  <a:schemeClr val="tx1"/>
                </a:solidFill>
              </a:defRPr>
            </a:lvl1pPr>
          </a:lstStyle>
          <a:p>
            <a:r>
              <a:rPr lang="en-GB" dirty="0"/>
              <a:t>Click icon to add picture or click on frame and insert picture from Templafy Images</a:t>
            </a:r>
          </a:p>
        </p:txBody>
      </p:sp>
      <p:sp>
        <p:nvSpPr>
          <p:cNvPr id="24" name="Picture Placeholder 7">
            <a:extLst>
              <a:ext uri="{FF2B5EF4-FFF2-40B4-BE49-F238E27FC236}">
                <a16:creationId xmlns:a16="http://schemas.microsoft.com/office/drawing/2014/main" id="{944D4923-1893-4575-984F-40E83D718BA0}"/>
              </a:ext>
            </a:extLst>
          </p:cNvPr>
          <p:cNvSpPr>
            <a:spLocks noGrp="1"/>
          </p:cNvSpPr>
          <p:nvPr>
            <p:ph type="pic" sz="quarter" idx="18" hasCustomPrompt="1"/>
          </p:nvPr>
        </p:nvSpPr>
        <p:spPr>
          <a:xfrm>
            <a:off x="3415125" y="3499200"/>
            <a:ext cx="1260000" cy="1260000"/>
          </a:xfrm>
          <a:prstGeom prst="ellipse">
            <a:avLst/>
          </a:prstGeom>
          <a:noFill/>
        </p:spPr>
        <p:txBody>
          <a:bodyPr lIns="0" tIns="0"/>
          <a:lstStyle>
            <a:lvl1pPr marL="0" indent="0" algn="l">
              <a:buNone/>
              <a:defRPr sz="1100">
                <a:solidFill>
                  <a:schemeClr val="tx1"/>
                </a:solidFill>
              </a:defRPr>
            </a:lvl1pPr>
          </a:lstStyle>
          <a:p>
            <a:r>
              <a:rPr lang="en-GB" dirty="0"/>
              <a:t>Click icon to add picture or click on frame and insert picture from Templafy Images</a:t>
            </a:r>
          </a:p>
        </p:txBody>
      </p:sp>
    </p:spTree>
    <p:extLst>
      <p:ext uri="{BB962C8B-B14F-4D97-AF65-F5344CB8AC3E}">
        <p14:creationId xmlns:p14="http://schemas.microsoft.com/office/powerpoint/2010/main" val="138530114"/>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iography 1 person">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ED6DD6EC-908F-48BF-823A-D55BB46DAF87}"/>
              </a:ext>
            </a:extLst>
          </p:cNvPr>
          <p:cNvSpPr>
            <a:spLocks noChangeAspect="1"/>
          </p:cNvSpPr>
          <p:nvPr userDrawn="1"/>
        </p:nvSpPr>
        <p:spPr bwMode="invGray">
          <a:xfrm>
            <a:off x="0" y="0"/>
            <a:ext cx="4351338" cy="6858000"/>
          </a:xfrm>
          <a:custGeom>
            <a:avLst/>
            <a:gdLst>
              <a:gd name="connsiteX0" fmla="*/ 0 w 4351338"/>
              <a:gd name="connsiteY0" fmla="*/ 0 h 6858000"/>
              <a:gd name="connsiteX1" fmla="*/ 3335268 w 4351338"/>
              <a:gd name="connsiteY1" fmla="*/ 0 h 6858000"/>
              <a:gd name="connsiteX2" fmla="*/ 3439266 w 4351338"/>
              <a:gd name="connsiteY2" fmla="*/ 162221 h 6858000"/>
              <a:gd name="connsiteX3" fmla="*/ 4351338 w 4351338"/>
              <a:gd name="connsiteY3" fmla="*/ 3429000 h 6858000"/>
              <a:gd name="connsiteX4" fmla="*/ 3439266 w 4351338"/>
              <a:gd name="connsiteY4" fmla="*/ 6695780 h 6858000"/>
              <a:gd name="connsiteX5" fmla="*/ 3335268 w 4351338"/>
              <a:gd name="connsiteY5" fmla="*/ 6858000 h 6858000"/>
              <a:gd name="connsiteX6" fmla="*/ 0 w 435133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1338" h="6858000">
                <a:moveTo>
                  <a:pt x="0" y="0"/>
                </a:moveTo>
                <a:lnTo>
                  <a:pt x="3335268" y="0"/>
                </a:lnTo>
                <a:lnTo>
                  <a:pt x="3439266" y="162221"/>
                </a:lnTo>
                <a:cubicBezTo>
                  <a:pt x="4018044" y="1114762"/>
                  <a:pt x="4351338" y="2232959"/>
                  <a:pt x="4351338" y="3429000"/>
                </a:cubicBezTo>
                <a:cubicBezTo>
                  <a:pt x="4351338" y="4625042"/>
                  <a:pt x="4018044" y="5743239"/>
                  <a:pt x="3439266" y="6695780"/>
                </a:cubicBezTo>
                <a:lnTo>
                  <a:pt x="3335268" y="6858000"/>
                </a:lnTo>
                <a:lnTo>
                  <a:pt x="0"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 name="Title 1">
            <a:extLst>
              <a:ext uri="{FF2B5EF4-FFF2-40B4-BE49-F238E27FC236}">
                <a16:creationId xmlns:a16="http://schemas.microsoft.com/office/drawing/2014/main" id="{5174413F-D7BF-4DE6-99B6-2AF447CF4DFA}"/>
              </a:ext>
            </a:extLst>
          </p:cNvPr>
          <p:cNvSpPr>
            <a:spLocks noGrp="1"/>
          </p:cNvSpPr>
          <p:nvPr>
            <p:ph type="title" hasCustomPrompt="1"/>
          </p:nvPr>
        </p:nvSpPr>
        <p:spPr>
          <a:xfrm>
            <a:off x="575999" y="1727200"/>
            <a:ext cx="3488400" cy="1793600"/>
          </a:xfrm>
        </p:spPr>
        <p:txBody>
          <a:bodyPr/>
          <a:lstStyle>
            <a:lvl1pPr>
              <a:defRPr>
                <a:solidFill>
                  <a:schemeClr val="accent2"/>
                </a:solidFill>
              </a:defRPr>
            </a:lvl1pPr>
          </a:lstStyle>
          <a:p>
            <a:r>
              <a:rPr lang="en-GB" noProof="0" dirty="0"/>
              <a:t>Click to add title</a:t>
            </a:r>
            <a:endParaRPr lang="en-GB" dirty="0"/>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5011435" y="2799939"/>
            <a:ext cx="1728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5011435" y="293629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5011435" y="307265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5011435" y="3209020"/>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 name="Text Placeholder 14">
            <a:extLst>
              <a:ext uri="{FF2B5EF4-FFF2-40B4-BE49-F238E27FC236}">
                <a16:creationId xmlns:a16="http://schemas.microsoft.com/office/drawing/2014/main" id="{F08E60EB-D02A-4344-B356-3A7D4172F235}"/>
              </a:ext>
            </a:extLst>
          </p:cNvPr>
          <p:cNvSpPr>
            <a:spLocks noGrp="1"/>
          </p:cNvSpPr>
          <p:nvPr>
            <p:ph type="body" sz="quarter" idx="24" hasCustomPrompt="1"/>
          </p:nvPr>
        </p:nvSpPr>
        <p:spPr>
          <a:xfrm>
            <a:off x="6896100" y="1727200"/>
            <a:ext cx="4064400" cy="180001"/>
          </a:xfrm>
        </p:spPr>
        <p:txBody>
          <a:bodyPr/>
          <a:lstStyle>
            <a:lvl1pPr marL="0" indent="0">
              <a:buNone/>
              <a:defRPr sz="1000" b="1" cap="all" baseline="0">
                <a:solidFill>
                  <a:schemeClr val="accent1"/>
                </a:solidFill>
              </a:defRPr>
            </a:lvl1pPr>
            <a:lvl2pPr marL="0" indent="0">
              <a:buNone/>
              <a:defRPr lang="en-US" sz="1000" b="1" kern="1200" cap="all" baseline="0" dirty="0" smtClean="0">
                <a:solidFill>
                  <a:schemeClr val="accent1"/>
                </a:solidFill>
                <a:latin typeface="+mn-lt"/>
                <a:ea typeface="+mn-ea"/>
                <a:cs typeface="+mn-cs"/>
              </a:defRPr>
            </a:lvl2pPr>
            <a:lvl3pPr marL="0" indent="0">
              <a:buNone/>
              <a:defRPr lang="en-US" sz="1000" b="1" kern="1200" cap="all" baseline="0" dirty="0" smtClean="0">
                <a:solidFill>
                  <a:schemeClr val="accent1"/>
                </a:solidFill>
                <a:latin typeface="+mn-lt"/>
                <a:ea typeface="+mn-ea"/>
                <a:cs typeface="+mn-cs"/>
              </a:defRPr>
            </a:lvl3pPr>
            <a:lvl4pPr>
              <a:buNone/>
              <a:defRPr lang="en-US" sz="1000" b="1" kern="1200" cap="all" baseline="0" dirty="0" smtClean="0">
                <a:solidFill>
                  <a:schemeClr val="accent1"/>
                </a:solidFill>
                <a:latin typeface="+mn-lt"/>
                <a:ea typeface="+mn-ea"/>
                <a:cs typeface="+mn-cs"/>
              </a:defRPr>
            </a:lvl4pPr>
            <a:lvl5pPr>
              <a:buNone/>
              <a:defRPr lang="en-US" sz="1000" b="1" kern="1200" cap="all" baseline="0" dirty="0">
                <a:solidFill>
                  <a:schemeClr val="accent1"/>
                </a:solidFill>
                <a:latin typeface="+mn-lt"/>
                <a:ea typeface="+mn-ea"/>
                <a:cs typeface="+mn-cs"/>
              </a:defRPr>
            </a:lvl5pPr>
            <a:lvl6pPr>
              <a:defRPr lang="en-US" sz="1000" b="1" kern="1200" cap="all" baseline="0" dirty="0" smtClean="0">
                <a:solidFill>
                  <a:schemeClr val="accent1"/>
                </a:solidFill>
                <a:latin typeface="+mn-lt"/>
                <a:ea typeface="+mn-ea"/>
                <a:cs typeface="+mn-cs"/>
              </a:defRPr>
            </a:lvl6pPr>
            <a:lvl7pPr>
              <a:defRPr lang="en-US" sz="1000" b="1" kern="1200" cap="all" baseline="0" dirty="0" smtClean="0">
                <a:solidFill>
                  <a:schemeClr val="accent1"/>
                </a:solidFill>
                <a:latin typeface="+mn-lt"/>
                <a:ea typeface="+mn-ea"/>
                <a:cs typeface="+mn-cs"/>
              </a:defRPr>
            </a:lvl7pPr>
            <a:lvl8pPr>
              <a:defRPr lang="en-US" sz="1000" b="1" kern="1200" cap="all" baseline="0" dirty="0" smtClean="0">
                <a:solidFill>
                  <a:schemeClr val="accent1"/>
                </a:solidFill>
                <a:latin typeface="+mn-lt"/>
                <a:ea typeface="+mn-ea"/>
                <a:cs typeface="+mn-cs"/>
              </a:defRPr>
            </a:lvl8pPr>
            <a:lvl9pPr>
              <a:lnSpc>
                <a:spcPct val="100000"/>
              </a:lnSpc>
              <a:spcAft>
                <a:spcPts val="600"/>
              </a:spcAft>
              <a:defRPr lang="en-US" sz="1000" b="1" kern="1200" cap="all" baseline="0" dirty="0">
                <a:solidFill>
                  <a:schemeClr val="accent1"/>
                </a:solidFill>
                <a:latin typeface="+mn-lt"/>
                <a:ea typeface="+mn-ea"/>
                <a:cs typeface="+mn-cs"/>
              </a:defRPr>
            </a:lvl9pPr>
          </a:lstStyle>
          <a:p>
            <a:pPr lvl="0"/>
            <a:r>
              <a:rPr lang="en-GB" dirty="0"/>
              <a:t>Click to add </a:t>
            </a:r>
            <a:r>
              <a:rPr lang="en-GB" sz="1000" b="1" dirty="0">
                <a:solidFill>
                  <a:schemeClr val="accent1"/>
                </a:solidFill>
                <a:latin typeface="Arial" panose="020B0604020202020204" pitchFamily="34" charset="0"/>
                <a:cs typeface="Arial" panose="020B0604020202020204" pitchFamily="34" charset="0"/>
              </a:rPr>
              <a:t>PRACTICE/SECTOR </a:t>
            </a:r>
            <a:endParaRPr lang="en-GB" dirty="0"/>
          </a:p>
          <a:p>
            <a:pPr lvl="1"/>
            <a:endParaRPr lang="en-GB" dirty="0"/>
          </a:p>
        </p:txBody>
      </p:sp>
      <p:sp>
        <p:nvSpPr>
          <p:cNvPr id="17" name="Text Placeholder 16">
            <a:extLst>
              <a:ext uri="{FF2B5EF4-FFF2-40B4-BE49-F238E27FC236}">
                <a16:creationId xmlns:a16="http://schemas.microsoft.com/office/drawing/2014/main" id="{C7125548-193F-47D9-8E06-0359FB40B865}"/>
              </a:ext>
            </a:extLst>
          </p:cNvPr>
          <p:cNvSpPr>
            <a:spLocks noGrp="1"/>
          </p:cNvSpPr>
          <p:nvPr>
            <p:ph type="body" sz="quarter" idx="25" hasCustomPrompt="1"/>
          </p:nvPr>
        </p:nvSpPr>
        <p:spPr>
          <a:xfrm>
            <a:off x="6896100" y="1951964"/>
            <a:ext cx="4064400" cy="4040849"/>
          </a:xfrm>
        </p:spPr>
        <p:txBody>
          <a:bodyPr/>
          <a:lstStyle>
            <a:lvl1pPr marL="108000" indent="-108000">
              <a:spcAft>
                <a:spcPts val="300"/>
              </a:spcAft>
              <a:defRPr sz="1000"/>
            </a:lvl1pPr>
            <a:lvl2pPr marL="216000" indent="-108000">
              <a:spcAft>
                <a:spcPts val="300"/>
              </a:spcAft>
              <a:defRPr sz="1000"/>
            </a:lvl2pPr>
            <a:lvl3pPr marL="324000" indent="-108000">
              <a:spcAft>
                <a:spcPts val="300"/>
              </a:spcAft>
              <a:defRPr sz="1000"/>
            </a:lvl3pPr>
            <a:lvl4pPr>
              <a:spcAft>
                <a:spcPts val="30"/>
              </a:spcAft>
              <a:defRPr sz="1000"/>
            </a:lvl4pPr>
            <a:lvl5pPr>
              <a:spcAft>
                <a:spcPts val="30"/>
              </a:spcAft>
              <a:defRPr sz="1000"/>
            </a:lvl5pPr>
            <a:lvl6pPr>
              <a:spcAft>
                <a:spcPts val="30"/>
              </a:spcAft>
              <a:defRPr sz="1000" b="0"/>
            </a:lvl6pPr>
            <a:lvl7pPr>
              <a:spcAft>
                <a:spcPts val="30"/>
              </a:spcAft>
              <a:defRPr sz="1000"/>
            </a:lvl7pPr>
            <a:lvl8pPr>
              <a:spcAft>
                <a:spcPts val="30"/>
              </a:spcAft>
              <a:defRPr sz="1000"/>
            </a:lvl8pPr>
            <a:lvl9pPr>
              <a:lnSpc>
                <a:spcPct val="100000"/>
              </a:lnSpc>
              <a:spcAft>
                <a:spcPts val="300"/>
              </a:spcAft>
              <a:defRPr sz="1000">
                <a:latin typeface="+mn-lt"/>
              </a:defRPr>
            </a:lvl9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5011435" y="1688400"/>
            <a:ext cx="1008000" cy="100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12" name="Date Placeholder 11">
            <a:extLst>
              <a:ext uri="{FF2B5EF4-FFF2-40B4-BE49-F238E27FC236}">
                <a16:creationId xmlns:a16="http://schemas.microsoft.com/office/drawing/2014/main" id="{22FEA212-4746-4B6E-9B5D-4D873590C5DD}"/>
              </a:ext>
            </a:extLst>
          </p:cNvPr>
          <p:cNvSpPr>
            <a:spLocks noGrp="1"/>
          </p:cNvSpPr>
          <p:nvPr>
            <p:ph type="dt" sz="half" idx="26"/>
          </p:nvPr>
        </p:nvSpPr>
        <p:spPr/>
        <p:txBody>
          <a:bodyPr/>
          <a:lstStyle>
            <a:lvl1pPr>
              <a:defRPr>
                <a:solidFill>
                  <a:schemeClr val="bg1"/>
                </a:solidFill>
              </a:defRPr>
            </a:lvl1pPr>
          </a:lstStyle>
          <a:p>
            <a:endParaRPr lang="en-GB" dirty="0"/>
          </a:p>
        </p:txBody>
      </p:sp>
      <p:sp>
        <p:nvSpPr>
          <p:cNvPr id="13" name="Footer Placeholder 12">
            <a:extLst>
              <a:ext uri="{FF2B5EF4-FFF2-40B4-BE49-F238E27FC236}">
                <a16:creationId xmlns:a16="http://schemas.microsoft.com/office/drawing/2014/main" id="{97F6958A-FE05-46B0-8B90-06A15B9C705D}"/>
              </a:ext>
            </a:extLst>
          </p:cNvPr>
          <p:cNvSpPr>
            <a:spLocks noGrp="1"/>
          </p:cNvSpPr>
          <p:nvPr>
            <p:ph type="ftr" sz="quarter" idx="27"/>
          </p:nvPr>
        </p:nvSpPr>
        <p:spPr/>
        <p:txBody>
          <a:bodyPr/>
          <a:lstStyle/>
          <a:p>
            <a:endParaRPr lang="en-GB" dirty="0"/>
          </a:p>
        </p:txBody>
      </p:sp>
      <p:sp>
        <p:nvSpPr>
          <p:cNvPr id="14" name="Slide Number Placeholder 13">
            <a:extLst>
              <a:ext uri="{FF2B5EF4-FFF2-40B4-BE49-F238E27FC236}">
                <a16:creationId xmlns:a16="http://schemas.microsoft.com/office/drawing/2014/main" id="{8C7E7BC1-AAEE-4D73-B6E5-BB2902E96C8F}"/>
              </a:ext>
            </a:extLst>
          </p:cNvPr>
          <p:cNvSpPr>
            <a:spLocks noGrp="1"/>
          </p:cNvSpPr>
          <p:nvPr>
            <p:ph type="sldNum" sz="quarter" idx="28"/>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1618643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iography 2 persons">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p:txBody>
          <a:bodyPr/>
          <a:lstStyle/>
          <a:p>
            <a:r>
              <a:rPr lang="en-GB" dirty="0"/>
              <a:t>Click to add 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576000" y="2782879"/>
            <a:ext cx="1728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576000" y="291923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576000" y="305559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576000" y="3191960"/>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 name="Text Placeholder 14">
            <a:extLst>
              <a:ext uri="{FF2B5EF4-FFF2-40B4-BE49-F238E27FC236}">
                <a16:creationId xmlns:a16="http://schemas.microsoft.com/office/drawing/2014/main" id="{F08E60EB-D02A-4344-B356-3A7D4172F235}"/>
              </a:ext>
            </a:extLst>
          </p:cNvPr>
          <p:cNvSpPr>
            <a:spLocks noGrp="1"/>
          </p:cNvSpPr>
          <p:nvPr>
            <p:ph type="body" sz="quarter" idx="24" hasCustomPrompt="1"/>
          </p:nvPr>
        </p:nvSpPr>
        <p:spPr>
          <a:xfrm>
            <a:off x="2462213" y="1727200"/>
            <a:ext cx="3024000" cy="180001"/>
          </a:xfrm>
        </p:spPr>
        <p:txBody>
          <a:bodyPr/>
          <a:lstStyle>
            <a:lvl1pPr marL="0" indent="0">
              <a:buNone/>
              <a:defRPr sz="1000" b="1" cap="all" baseline="0">
                <a:solidFill>
                  <a:schemeClr val="accent1"/>
                </a:solidFill>
              </a:defRPr>
            </a:lvl1pPr>
            <a:lvl2pPr marL="0" indent="0">
              <a:buNone/>
              <a:defRPr lang="en-US" sz="1000" b="1" kern="1200" cap="all" baseline="0" dirty="0" smtClean="0">
                <a:solidFill>
                  <a:schemeClr val="accent1"/>
                </a:solidFill>
                <a:latin typeface="+mn-lt"/>
                <a:ea typeface="+mn-ea"/>
                <a:cs typeface="+mn-cs"/>
              </a:defRPr>
            </a:lvl2pPr>
            <a:lvl3pPr marL="0" indent="0">
              <a:buNone/>
              <a:defRPr lang="en-US" sz="1000" b="1" kern="1200" cap="all" baseline="0" dirty="0" smtClean="0">
                <a:solidFill>
                  <a:schemeClr val="accent1"/>
                </a:solidFill>
                <a:latin typeface="+mn-lt"/>
                <a:ea typeface="+mn-ea"/>
                <a:cs typeface="+mn-cs"/>
              </a:defRPr>
            </a:lvl3pPr>
            <a:lvl4pPr>
              <a:buNone/>
              <a:defRPr lang="en-US" sz="1000" b="1" kern="1200" cap="all" baseline="0" dirty="0" smtClean="0">
                <a:solidFill>
                  <a:schemeClr val="accent1"/>
                </a:solidFill>
                <a:latin typeface="+mn-lt"/>
                <a:ea typeface="+mn-ea"/>
                <a:cs typeface="+mn-cs"/>
              </a:defRPr>
            </a:lvl4pPr>
            <a:lvl5pPr>
              <a:buNone/>
              <a:defRPr lang="en-US" sz="1000" b="1" kern="1200" cap="all" baseline="0" dirty="0">
                <a:solidFill>
                  <a:schemeClr val="accent1"/>
                </a:solidFill>
                <a:latin typeface="+mn-lt"/>
                <a:ea typeface="+mn-ea"/>
                <a:cs typeface="+mn-cs"/>
              </a:defRPr>
            </a:lvl5pPr>
            <a:lvl6pPr>
              <a:defRPr lang="en-US" sz="1000" b="1" kern="1200" cap="all" baseline="0" dirty="0" smtClean="0">
                <a:solidFill>
                  <a:schemeClr val="accent1"/>
                </a:solidFill>
                <a:latin typeface="+mn-lt"/>
                <a:ea typeface="+mn-ea"/>
                <a:cs typeface="+mn-cs"/>
              </a:defRPr>
            </a:lvl6pPr>
            <a:lvl7pPr>
              <a:defRPr lang="en-US" sz="1000" b="1" kern="1200" cap="all" baseline="0" dirty="0" smtClean="0">
                <a:solidFill>
                  <a:schemeClr val="accent1"/>
                </a:solidFill>
                <a:latin typeface="+mn-lt"/>
                <a:ea typeface="+mn-ea"/>
                <a:cs typeface="+mn-cs"/>
              </a:defRPr>
            </a:lvl7pPr>
            <a:lvl8pPr>
              <a:defRPr lang="en-US" sz="1000" b="1" kern="1200" cap="all" baseline="0" dirty="0" smtClean="0">
                <a:solidFill>
                  <a:schemeClr val="accent1"/>
                </a:solidFill>
                <a:latin typeface="+mn-lt"/>
                <a:ea typeface="+mn-ea"/>
                <a:cs typeface="+mn-cs"/>
              </a:defRPr>
            </a:lvl8pPr>
            <a:lvl9pPr>
              <a:lnSpc>
                <a:spcPct val="100000"/>
              </a:lnSpc>
              <a:spcAft>
                <a:spcPts val="600"/>
              </a:spcAft>
              <a:defRPr lang="en-US" sz="1000" b="1" kern="1200" cap="all" baseline="0" dirty="0">
                <a:solidFill>
                  <a:schemeClr val="accent1"/>
                </a:solidFill>
                <a:latin typeface="+mn-lt"/>
                <a:ea typeface="+mn-ea"/>
                <a:cs typeface="+mn-cs"/>
              </a:defRPr>
            </a:lvl9pPr>
          </a:lstStyle>
          <a:p>
            <a:pPr lvl="0"/>
            <a:r>
              <a:rPr lang="en-GB" dirty="0"/>
              <a:t>Click to add </a:t>
            </a:r>
            <a:r>
              <a:rPr lang="en-GB" sz="1000" b="1" dirty="0">
                <a:solidFill>
                  <a:schemeClr val="accent1"/>
                </a:solidFill>
                <a:latin typeface="Arial" panose="020B0604020202020204" pitchFamily="34" charset="0"/>
                <a:cs typeface="Arial" panose="020B0604020202020204" pitchFamily="34" charset="0"/>
              </a:rPr>
              <a:t>PRACTICE/SECTOR </a:t>
            </a:r>
            <a:endParaRPr lang="en-GB" dirty="0"/>
          </a:p>
          <a:p>
            <a:pPr lvl="1"/>
            <a:endParaRPr lang="en-GB" dirty="0"/>
          </a:p>
        </p:txBody>
      </p:sp>
      <p:sp>
        <p:nvSpPr>
          <p:cNvPr id="17" name="Text Placeholder 16">
            <a:extLst>
              <a:ext uri="{FF2B5EF4-FFF2-40B4-BE49-F238E27FC236}">
                <a16:creationId xmlns:a16="http://schemas.microsoft.com/office/drawing/2014/main" id="{C7125548-193F-47D9-8E06-0359FB40B865}"/>
              </a:ext>
            </a:extLst>
          </p:cNvPr>
          <p:cNvSpPr>
            <a:spLocks noGrp="1"/>
          </p:cNvSpPr>
          <p:nvPr>
            <p:ph type="body" sz="quarter" idx="25" hasCustomPrompt="1"/>
          </p:nvPr>
        </p:nvSpPr>
        <p:spPr>
          <a:xfrm>
            <a:off x="2462213" y="1951200"/>
            <a:ext cx="3024000" cy="4040849"/>
          </a:xfrm>
        </p:spPr>
        <p:txBody>
          <a:bodyPr/>
          <a:lstStyle>
            <a:lvl1pPr marL="108000" indent="-108000">
              <a:spcAft>
                <a:spcPts val="300"/>
              </a:spcAft>
              <a:defRPr sz="1000"/>
            </a:lvl1pPr>
            <a:lvl2pPr marL="216000" indent="-108000">
              <a:spcAft>
                <a:spcPts val="300"/>
              </a:spcAft>
              <a:defRPr sz="1000"/>
            </a:lvl2pPr>
            <a:lvl3pPr marL="324000" indent="-108000">
              <a:spcAft>
                <a:spcPts val="300"/>
              </a:spcAft>
              <a:defRPr sz="1000"/>
            </a:lvl3pPr>
            <a:lvl4pPr>
              <a:spcAft>
                <a:spcPts val="30"/>
              </a:spcAft>
              <a:defRPr sz="1000"/>
            </a:lvl4pPr>
            <a:lvl5pPr>
              <a:spcAft>
                <a:spcPts val="30"/>
              </a:spcAft>
              <a:defRPr sz="1000"/>
            </a:lvl5pPr>
            <a:lvl6pPr>
              <a:spcAft>
                <a:spcPts val="30"/>
              </a:spcAft>
              <a:defRPr sz="1000" b="0"/>
            </a:lvl6pPr>
            <a:lvl7pPr>
              <a:spcAft>
                <a:spcPts val="30"/>
              </a:spcAft>
              <a:defRPr sz="1000"/>
            </a:lvl7pPr>
            <a:lvl8pPr>
              <a:spcAft>
                <a:spcPts val="30"/>
              </a:spcAft>
              <a:defRPr sz="1000"/>
            </a:lvl8pPr>
            <a:lvl9pPr>
              <a:lnSpc>
                <a:spcPct val="100000"/>
              </a:lnSpc>
              <a:spcAft>
                <a:spcPts val="300"/>
              </a:spcAft>
              <a:defRPr sz="1000">
                <a:latin typeface="+mn-lt"/>
              </a:defRPr>
            </a:lvl9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6" name="Text Placeholder 4">
            <a:extLst>
              <a:ext uri="{FF2B5EF4-FFF2-40B4-BE49-F238E27FC236}">
                <a16:creationId xmlns:a16="http://schemas.microsoft.com/office/drawing/2014/main" id="{E4650D57-E571-42EC-98B9-E61F8CA17CC4}"/>
              </a:ext>
            </a:extLst>
          </p:cNvPr>
          <p:cNvSpPr>
            <a:spLocks noGrp="1"/>
          </p:cNvSpPr>
          <p:nvPr>
            <p:ph type="body" sz="quarter" idx="26" hasCustomPrompt="1"/>
          </p:nvPr>
        </p:nvSpPr>
        <p:spPr>
          <a:xfrm>
            <a:off x="6244805" y="2782879"/>
            <a:ext cx="1728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8" name="Text Placeholder 4">
            <a:extLst>
              <a:ext uri="{FF2B5EF4-FFF2-40B4-BE49-F238E27FC236}">
                <a16:creationId xmlns:a16="http://schemas.microsoft.com/office/drawing/2014/main" id="{607BFD7A-4619-4695-9B5B-657D2202EE4A}"/>
              </a:ext>
            </a:extLst>
          </p:cNvPr>
          <p:cNvSpPr>
            <a:spLocks noGrp="1"/>
          </p:cNvSpPr>
          <p:nvPr>
            <p:ph type="body" sz="quarter" idx="27" hasCustomPrompt="1"/>
          </p:nvPr>
        </p:nvSpPr>
        <p:spPr>
          <a:xfrm>
            <a:off x="6244805" y="291923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9" name="Text Placeholder 4">
            <a:extLst>
              <a:ext uri="{FF2B5EF4-FFF2-40B4-BE49-F238E27FC236}">
                <a16:creationId xmlns:a16="http://schemas.microsoft.com/office/drawing/2014/main" id="{99638A0D-4686-4B14-8E7E-D867B1D701AA}"/>
              </a:ext>
            </a:extLst>
          </p:cNvPr>
          <p:cNvSpPr>
            <a:spLocks noGrp="1"/>
          </p:cNvSpPr>
          <p:nvPr>
            <p:ph type="body" sz="quarter" idx="28" hasCustomPrompt="1"/>
          </p:nvPr>
        </p:nvSpPr>
        <p:spPr>
          <a:xfrm>
            <a:off x="6244805" y="305559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0" name="Text Placeholder 4">
            <a:extLst>
              <a:ext uri="{FF2B5EF4-FFF2-40B4-BE49-F238E27FC236}">
                <a16:creationId xmlns:a16="http://schemas.microsoft.com/office/drawing/2014/main" id="{AF791D00-2DDC-47B1-87BF-C3F295F019B0}"/>
              </a:ext>
            </a:extLst>
          </p:cNvPr>
          <p:cNvSpPr>
            <a:spLocks noGrp="1"/>
          </p:cNvSpPr>
          <p:nvPr>
            <p:ph type="body" sz="quarter" idx="29" hasCustomPrompt="1"/>
          </p:nvPr>
        </p:nvSpPr>
        <p:spPr>
          <a:xfrm>
            <a:off x="6244805" y="3191960"/>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2" name="Text Placeholder 14">
            <a:extLst>
              <a:ext uri="{FF2B5EF4-FFF2-40B4-BE49-F238E27FC236}">
                <a16:creationId xmlns:a16="http://schemas.microsoft.com/office/drawing/2014/main" id="{27562B96-831A-4266-B1D6-4F28EB1F1A2F}"/>
              </a:ext>
            </a:extLst>
          </p:cNvPr>
          <p:cNvSpPr>
            <a:spLocks noGrp="1"/>
          </p:cNvSpPr>
          <p:nvPr>
            <p:ph type="body" sz="quarter" idx="31" hasCustomPrompt="1"/>
          </p:nvPr>
        </p:nvSpPr>
        <p:spPr>
          <a:xfrm>
            <a:off x="8131018" y="1728000"/>
            <a:ext cx="3024000" cy="180001"/>
          </a:xfrm>
        </p:spPr>
        <p:txBody>
          <a:bodyPr/>
          <a:lstStyle>
            <a:lvl1pPr marL="0" indent="0">
              <a:buNone/>
              <a:defRPr sz="1000" b="1" cap="all" baseline="0">
                <a:solidFill>
                  <a:schemeClr val="accent1"/>
                </a:solidFill>
              </a:defRPr>
            </a:lvl1pPr>
            <a:lvl2pPr marL="0" indent="0">
              <a:buNone/>
              <a:defRPr lang="en-US" sz="1000" b="1" kern="1200" cap="all" baseline="0" dirty="0" smtClean="0">
                <a:solidFill>
                  <a:schemeClr val="accent1"/>
                </a:solidFill>
                <a:latin typeface="+mn-lt"/>
                <a:ea typeface="+mn-ea"/>
                <a:cs typeface="+mn-cs"/>
              </a:defRPr>
            </a:lvl2pPr>
            <a:lvl3pPr marL="0" indent="0">
              <a:buNone/>
              <a:defRPr lang="en-US" sz="1000" b="1" kern="1200" cap="all" baseline="0" dirty="0" smtClean="0">
                <a:solidFill>
                  <a:schemeClr val="accent1"/>
                </a:solidFill>
                <a:latin typeface="+mn-lt"/>
                <a:ea typeface="+mn-ea"/>
                <a:cs typeface="+mn-cs"/>
              </a:defRPr>
            </a:lvl3pPr>
            <a:lvl4pPr>
              <a:buNone/>
              <a:defRPr lang="en-US" sz="1000" b="1" kern="1200" cap="all" baseline="0" dirty="0" smtClean="0">
                <a:solidFill>
                  <a:schemeClr val="accent1"/>
                </a:solidFill>
                <a:latin typeface="+mn-lt"/>
                <a:ea typeface="+mn-ea"/>
                <a:cs typeface="+mn-cs"/>
              </a:defRPr>
            </a:lvl4pPr>
            <a:lvl5pPr>
              <a:buNone/>
              <a:defRPr lang="en-US" sz="1000" b="1" kern="1200" cap="all" baseline="0" dirty="0">
                <a:solidFill>
                  <a:schemeClr val="accent1"/>
                </a:solidFill>
                <a:latin typeface="+mn-lt"/>
                <a:ea typeface="+mn-ea"/>
                <a:cs typeface="+mn-cs"/>
              </a:defRPr>
            </a:lvl5pPr>
            <a:lvl6pPr>
              <a:defRPr lang="en-US" sz="1000" b="1" kern="1200" cap="all" baseline="0" dirty="0" smtClean="0">
                <a:solidFill>
                  <a:schemeClr val="accent1"/>
                </a:solidFill>
                <a:latin typeface="+mn-lt"/>
                <a:ea typeface="+mn-ea"/>
                <a:cs typeface="+mn-cs"/>
              </a:defRPr>
            </a:lvl6pPr>
            <a:lvl7pPr>
              <a:defRPr lang="en-US" sz="1000" b="1" kern="1200" cap="all" baseline="0" dirty="0" smtClean="0">
                <a:solidFill>
                  <a:schemeClr val="accent1"/>
                </a:solidFill>
                <a:latin typeface="+mn-lt"/>
                <a:ea typeface="+mn-ea"/>
                <a:cs typeface="+mn-cs"/>
              </a:defRPr>
            </a:lvl7pPr>
            <a:lvl8pPr>
              <a:defRPr lang="en-US" sz="1000" b="1" kern="1200" cap="all" baseline="0" dirty="0" smtClean="0">
                <a:solidFill>
                  <a:schemeClr val="accent1"/>
                </a:solidFill>
                <a:latin typeface="+mn-lt"/>
                <a:ea typeface="+mn-ea"/>
                <a:cs typeface="+mn-cs"/>
              </a:defRPr>
            </a:lvl8pPr>
            <a:lvl9pPr>
              <a:lnSpc>
                <a:spcPct val="100000"/>
              </a:lnSpc>
              <a:spcAft>
                <a:spcPts val="600"/>
              </a:spcAft>
              <a:defRPr lang="en-US" sz="1000" b="1" kern="1200" cap="all" baseline="0" dirty="0">
                <a:solidFill>
                  <a:schemeClr val="accent1"/>
                </a:solidFill>
                <a:latin typeface="+mn-lt"/>
                <a:ea typeface="+mn-ea"/>
                <a:cs typeface="+mn-cs"/>
              </a:defRPr>
            </a:lvl9pPr>
          </a:lstStyle>
          <a:p>
            <a:pPr lvl="0"/>
            <a:r>
              <a:rPr lang="en-GB" dirty="0"/>
              <a:t>Click to add </a:t>
            </a:r>
            <a:r>
              <a:rPr lang="en-GB" sz="1000" b="1" dirty="0">
                <a:solidFill>
                  <a:schemeClr val="accent1"/>
                </a:solidFill>
                <a:latin typeface="Arial" panose="020B0604020202020204" pitchFamily="34" charset="0"/>
                <a:cs typeface="Arial" panose="020B0604020202020204" pitchFamily="34" charset="0"/>
              </a:rPr>
              <a:t>PRACTICE/SECTOR </a:t>
            </a:r>
            <a:endParaRPr lang="en-GB" dirty="0"/>
          </a:p>
          <a:p>
            <a:pPr lvl="1"/>
            <a:endParaRPr lang="en-GB" dirty="0"/>
          </a:p>
        </p:txBody>
      </p:sp>
      <p:sp>
        <p:nvSpPr>
          <p:cNvPr id="23" name="Text Placeholder 16">
            <a:extLst>
              <a:ext uri="{FF2B5EF4-FFF2-40B4-BE49-F238E27FC236}">
                <a16:creationId xmlns:a16="http://schemas.microsoft.com/office/drawing/2014/main" id="{2BB8B504-BF73-4669-9236-CEA6F164F035}"/>
              </a:ext>
            </a:extLst>
          </p:cNvPr>
          <p:cNvSpPr>
            <a:spLocks noGrp="1"/>
          </p:cNvSpPr>
          <p:nvPr>
            <p:ph type="body" sz="quarter" idx="32" hasCustomPrompt="1"/>
          </p:nvPr>
        </p:nvSpPr>
        <p:spPr>
          <a:xfrm>
            <a:off x="8131018" y="1951200"/>
            <a:ext cx="3024000" cy="4040849"/>
          </a:xfrm>
        </p:spPr>
        <p:txBody>
          <a:bodyPr/>
          <a:lstStyle>
            <a:lvl1pPr marL="108000" indent="-108000">
              <a:spcAft>
                <a:spcPts val="300"/>
              </a:spcAft>
              <a:defRPr sz="1000"/>
            </a:lvl1pPr>
            <a:lvl2pPr marL="216000" indent="-108000">
              <a:spcAft>
                <a:spcPts val="300"/>
              </a:spcAft>
              <a:defRPr sz="1000"/>
            </a:lvl2pPr>
            <a:lvl3pPr marL="324000" indent="-108000">
              <a:spcAft>
                <a:spcPts val="300"/>
              </a:spcAft>
              <a:defRPr sz="1000"/>
            </a:lvl3pPr>
            <a:lvl4pPr>
              <a:spcAft>
                <a:spcPts val="30"/>
              </a:spcAft>
              <a:defRPr sz="1000"/>
            </a:lvl4pPr>
            <a:lvl5pPr>
              <a:spcAft>
                <a:spcPts val="30"/>
              </a:spcAft>
              <a:defRPr sz="1000"/>
            </a:lvl5pPr>
            <a:lvl6pPr>
              <a:spcAft>
                <a:spcPts val="30"/>
              </a:spcAft>
              <a:defRPr sz="1000" b="0"/>
            </a:lvl6pPr>
            <a:lvl7pPr>
              <a:spcAft>
                <a:spcPts val="30"/>
              </a:spcAft>
              <a:defRPr sz="1000"/>
            </a:lvl7pPr>
            <a:lvl8pPr>
              <a:spcAft>
                <a:spcPts val="30"/>
              </a:spcAft>
              <a:defRPr sz="1000"/>
            </a:lvl8pPr>
            <a:lvl9pPr>
              <a:lnSpc>
                <a:spcPct val="100000"/>
              </a:lnSpc>
              <a:spcAft>
                <a:spcPts val="300"/>
              </a:spcAft>
              <a:defRPr sz="1000">
                <a:latin typeface="+mn-lt"/>
              </a:defRPr>
            </a:lvl9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576000" y="1728000"/>
            <a:ext cx="943200" cy="9432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21" name="Picture Placeholder 7">
            <a:extLst>
              <a:ext uri="{FF2B5EF4-FFF2-40B4-BE49-F238E27FC236}">
                <a16:creationId xmlns:a16="http://schemas.microsoft.com/office/drawing/2014/main" id="{D9434157-C0CA-46C1-B739-37770036697E}"/>
              </a:ext>
            </a:extLst>
          </p:cNvPr>
          <p:cNvSpPr>
            <a:spLocks noGrp="1"/>
          </p:cNvSpPr>
          <p:nvPr>
            <p:ph type="pic" sz="quarter" idx="30" hasCustomPrompt="1"/>
          </p:nvPr>
        </p:nvSpPr>
        <p:spPr>
          <a:xfrm>
            <a:off x="6244805" y="1728000"/>
            <a:ext cx="943200" cy="9432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14" name="Date Placeholder 13">
            <a:extLst>
              <a:ext uri="{FF2B5EF4-FFF2-40B4-BE49-F238E27FC236}">
                <a16:creationId xmlns:a16="http://schemas.microsoft.com/office/drawing/2014/main" id="{9A2871EC-83EA-4974-9B5E-3ABE061D22EC}"/>
              </a:ext>
            </a:extLst>
          </p:cNvPr>
          <p:cNvSpPr>
            <a:spLocks noGrp="1"/>
          </p:cNvSpPr>
          <p:nvPr>
            <p:ph type="dt" sz="half" idx="33"/>
          </p:nvPr>
        </p:nvSpPr>
        <p:spPr/>
        <p:txBody>
          <a:bodyPr/>
          <a:lstStyle/>
          <a:p>
            <a:endParaRPr lang="en-GB" dirty="0"/>
          </a:p>
        </p:txBody>
      </p:sp>
      <p:sp>
        <p:nvSpPr>
          <p:cNvPr id="24" name="Footer Placeholder 23">
            <a:extLst>
              <a:ext uri="{FF2B5EF4-FFF2-40B4-BE49-F238E27FC236}">
                <a16:creationId xmlns:a16="http://schemas.microsoft.com/office/drawing/2014/main" id="{9BB8E7AB-921E-4166-BB64-031E48B4865C}"/>
              </a:ext>
            </a:extLst>
          </p:cNvPr>
          <p:cNvSpPr>
            <a:spLocks noGrp="1"/>
          </p:cNvSpPr>
          <p:nvPr>
            <p:ph type="ftr" sz="quarter" idx="34"/>
          </p:nvPr>
        </p:nvSpPr>
        <p:spPr/>
        <p:txBody>
          <a:bodyPr/>
          <a:lstStyle/>
          <a:p>
            <a:endParaRPr lang="en-GB" dirty="0"/>
          </a:p>
        </p:txBody>
      </p:sp>
      <p:sp>
        <p:nvSpPr>
          <p:cNvPr id="25" name="Slide Number Placeholder 24">
            <a:extLst>
              <a:ext uri="{FF2B5EF4-FFF2-40B4-BE49-F238E27FC236}">
                <a16:creationId xmlns:a16="http://schemas.microsoft.com/office/drawing/2014/main" id="{F2E4509D-A079-4024-9361-AC555725E980}"/>
              </a:ext>
            </a:extLst>
          </p:cNvPr>
          <p:cNvSpPr>
            <a:spLocks noGrp="1"/>
          </p:cNvSpPr>
          <p:nvPr>
            <p:ph type="sldNum" sz="quarter" idx="35"/>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2844186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am 10 persons">
    <p:spTree>
      <p:nvGrpSpPr>
        <p:cNvPr id="1" name=""/>
        <p:cNvGrpSpPr/>
        <p:nvPr/>
      </p:nvGrpSpPr>
      <p:grpSpPr>
        <a:xfrm>
          <a:off x="0" y="0"/>
          <a:ext cx="0" cy="0"/>
          <a:chOff x="0" y="0"/>
          <a:chExt cx="0" cy="0"/>
        </a:xfrm>
      </p:grpSpPr>
      <p:sp>
        <p:nvSpPr>
          <p:cNvPr id="110" name="Rectangle: Rounded Corners 109">
            <a:extLst>
              <a:ext uri="{FF2B5EF4-FFF2-40B4-BE49-F238E27FC236}">
                <a16:creationId xmlns:a16="http://schemas.microsoft.com/office/drawing/2014/main" id="{F311E7C9-D99A-4738-B510-AFC86D7D3C25}"/>
              </a:ext>
            </a:extLst>
          </p:cNvPr>
          <p:cNvSpPr/>
          <p:nvPr userDrawn="1"/>
        </p:nvSpPr>
        <p:spPr>
          <a:xfrm>
            <a:off x="7371483"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Rounded Corners 24">
            <a:extLst>
              <a:ext uri="{FF2B5EF4-FFF2-40B4-BE49-F238E27FC236}">
                <a16:creationId xmlns:a16="http://schemas.microsoft.com/office/drawing/2014/main" id="{0BCAAC33-1A06-4BCB-93B5-5EADAA334877}"/>
              </a:ext>
            </a:extLst>
          </p:cNvPr>
          <p:cNvSpPr/>
          <p:nvPr/>
        </p:nvSpPr>
        <p:spPr>
          <a:xfrm>
            <a:off x="575121"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Rectangle: Rounded Corners 28">
            <a:extLst>
              <a:ext uri="{FF2B5EF4-FFF2-40B4-BE49-F238E27FC236}">
                <a16:creationId xmlns:a16="http://schemas.microsoft.com/office/drawing/2014/main" id="{DD9DA348-77BA-4EF8-9D1A-DC5E35A347E3}"/>
              </a:ext>
            </a:extLst>
          </p:cNvPr>
          <p:cNvSpPr/>
          <p:nvPr/>
        </p:nvSpPr>
        <p:spPr>
          <a:xfrm>
            <a:off x="2840575"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Rectangle: Rounded Corners 32">
            <a:extLst>
              <a:ext uri="{FF2B5EF4-FFF2-40B4-BE49-F238E27FC236}">
                <a16:creationId xmlns:a16="http://schemas.microsoft.com/office/drawing/2014/main" id="{3EFEA431-E8C3-4237-8477-F3B095765ECF}"/>
              </a:ext>
            </a:extLst>
          </p:cNvPr>
          <p:cNvSpPr/>
          <p:nvPr/>
        </p:nvSpPr>
        <p:spPr>
          <a:xfrm>
            <a:off x="5106029"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Rounded Corners 36">
            <a:extLst>
              <a:ext uri="{FF2B5EF4-FFF2-40B4-BE49-F238E27FC236}">
                <a16:creationId xmlns:a16="http://schemas.microsoft.com/office/drawing/2014/main" id="{05069C5F-18D7-426F-ACDC-61FC529DDC68}"/>
              </a:ext>
            </a:extLst>
          </p:cNvPr>
          <p:cNvSpPr/>
          <p:nvPr/>
        </p:nvSpPr>
        <p:spPr>
          <a:xfrm>
            <a:off x="7371483"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4D4B066C-1DFD-4699-B8AD-62DA806ECEB1}"/>
              </a:ext>
            </a:extLst>
          </p:cNvPr>
          <p:cNvSpPr/>
          <p:nvPr/>
        </p:nvSpPr>
        <p:spPr>
          <a:xfrm>
            <a:off x="9636938"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Rounded Corners 44">
            <a:extLst>
              <a:ext uri="{FF2B5EF4-FFF2-40B4-BE49-F238E27FC236}">
                <a16:creationId xmlns:a16="http://schemas.microsoft.com/office/drawing/2014/main" id="{B3F5684F-BBE6-4B37-A1ED-4EB67A2FEB8C}"/>
              </a:ext>
            </a:extLst>
          </p:cNvPr>
          <p:cNvSpPr/>
          <p:nvPr/>
        </p:nvSpPr>
        <p:spPr>
          <a:xfrm>
            <a:off x="575121"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CD79A3EF-B724-4DF0-845F-B2944152E71E}"/>
              </a:ext>
            </a:extLst>
          </p:cNvPr>
          <p:cNvSpPr/>
          <p:nvPr/>
        </p:nvSpPr>
        <p:spPr>
          <a:xfrm>
            <a:off x="2840575"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Rounded Corners 52">
            <a:extLst>
              <a:ext uri="{FF2B5EF4-FFF2-40B4-BE49-F238E27FC236}">
                <a16:creationId xmlns:a16="http://schemas.microsoft.com/office/drawing/2014/main" id="{BF2EB7C2-ACAC-403A-8A8C-4FBCD91F4424}"/>
              </a:ext>
            </a:extLst>
          </p:cNvPr>
          <p:cNvSpPr/>
          <p:nvPr/>
        </p:nvSpPr>
        <p:spPr>
          <a:xfrm>
            <a:off x="5106029"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Rectangle: Rounded Corners 56">
            <a:extLst>
              <a:ext uri="{FF2B5EF4-FFF2-40B4-BE49-F238E27FC236}">
                <a16:creationId xmlns:a16="http://schemas.microsoft.com/office/drawing/2014/main" id="{755BD8F9-658A-41E4-BE36-664DB6AC2D85}"/>
              </a:ext>
            </a:extLst>
          </p:cNvPr>
          <p:cNvSpPr/>
          <p:nvPr/>
        </p:nvSpPr>
        <p:spPr>
          <a:xfrm>
            <a:off x="9636938"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p:txBody>
          <a:bodyPr/>
          <a:lstStyle/>
          <a:p>
            <a:r>
              <a:rPr lang="en-GB" dirty="0"/>
              <a:t>Click to add 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732662"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732662"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732662"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732662"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65" name="Text Placeholder 4">
            <a:extLst>
              <a:ext uri="{FF2B5EF4-FFF2-40B4-BE49-F238E27FC236}">
                <a16:creationId xmlns:a16="http://schemas.microsoft.com/office/drawing/2014/main" id="{682B17F8-B314-4891-B0D6-6DF5F5F8E29B}"/>
              </a:ext>
            </a:extLst>
          </p:cNvPr>
          <p:cNvSpPr>
            <a:spLocks noGrp="1"/>
          </p:cNvSpPr>
          <p:nvPr>
            <p:ph type="body" sz="quarter" idx="24" hasCustomPrompt="1"/>
          </p:nvPr>
        </p:nvSpPr>
        <p:spPr>
          <a:xfrm>
            <a:off x="732662"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66" name="Text Placeholder 4">
            <a:extLst>
              <a:ext uri="{FF2B5EF4-FFF2-40B4-BE49-F238E27FC236}">
                <a16:creationId xmlns:a16="http://schemas.microsoft.com/office/drawing/2014/main" id="{3B7BF82C-809B-4CF6-8296-5E69B23343E1}"/>
              </a:ext>
            </a:extLst>
          </p:cNvPr>
          <p:cNvSpPr>
            <a:spLocks noGrp="1"/>
          </p:cNvSpPr>
          <p:nvPr>
            <p:ph type="body" sz="quarter" idx="25" hasCustomPrompt="1"/>
          </p:nvPr>
        </p:nvSpPr>
        <p:spPr>
          <a:xfrm>
            <a:off x="732662"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67" name="Text Placeholder 4">
            <a:extLst>
              <a:ext uri="{FF2B5EF4-FFF2-40B4-BE49-F238E27FC236}">
                <a16:creationId xmlns:a16="http://schemas.microsoft.com/office/drawing/2014/main" id="{883A341D-62B1-4516-8E09-CCF2D26FDC0E}"/>
              </a:ext>
            </a:extLst>
          </p:cNvPr>
          <p:cNvSpPr>
            <a:spLocks noGrp="1"/>
          </p:cNvSpPr>
          <p:nvPr>
            <p:ph type="body" sz="quarter" idx="26" hasCustomPrompt="1"/>
          </p:nvPr>
        </p:nvSpPr>
        <p:spPr>
          <a:xfrm>
            <a:off x="732662"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68" name="Text Placeholder 4">
            <a:extLst>
              <a:ext uri="{FF2B5EF4-FFF2-40B4-BE49-F238E27FC236}">
                <a16:creationId xmlns:a16="http://schemas.microsoft.com/office/drawing/2014/main" id="{269E90FE-6BC7-4A17-A3DD-BF2F7F4334CB}"/>
              </a:ext>
            </a:extLst>
          </p:cNvPr>
          <p:cNvSpPr>
            <a:spLocks noGrp="1"/>
          </p:cNvSpPr>
          <p:nvPr>
            <p:ph type="body" sz="quarter" idx="27" hasCustomPrompt="1"/>
          </p:nvPr>
        </p:nvSpPr>
        <p:spPr>
          <a:xfrm>
            <a:off x="732662"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0" name="Text Placeholder 4">
            <a:extLst>
              <a:ext uri="{FF2B5EF4-FFF2-40B4-BE49-F238E27FC236}">
                <a16:creationId xmlns:a16="http://schemas.microsoft.com/office/drawing/2014/main" id="{858C7F1B-1A17-4405-8AA0-43EC0184784F}"/>
              </a:ext>
            </a:extLst>
          </p:cNvPr>
          <p:cNvSpPr>
            <a:spLocks noGrp="1"/>
          </p:cNvSpPr>
          <p:nvPr>
            <p:ph type="body" sz="quarter" idx="29" hasCustomPrompt="1"/>
          </p:nvPr>
        </p:nvSpPr>
        <p:spPr>
          <a:xfrm>
            <a:off x="2999292"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1" name="Text Placeholder 4">
            <a:extLst>
              <a:ext uri="{FF2B5EF4-FFF2-40B4-BE49-F238E27FC236}">
                <a16:creationId xmlns:a16="http://schemas.microsoft.com/office/drawing/2014/main" id="{170E547E-1170-45E4-9BDB-8C5996E73C2D}"/>
              </a:ext>
            </a:extLst>
          </p:cNvPr>
          <p:cNvSpPr>
            <a:spLocks noGrp="1"/>
          </p:cNvSpPr>
          <p:nvPr>
            <p:ph type="body" sz="quarter" idx="30" hasCustomPrompt="1"/>
          </p:nvPr>
        </p:nvSpPr>
        <p:spPr>
          <a:xfrm>
            <a:off x="2999292"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2" name="Text Placeholder 4">
            <a:extLst>
              <a:ext uri="{FF2B5EF4-FFF2-40B4-BE49-F238E27FC236}">
                <a16:creationId xmlns:a16="http://schemas.microsoft.com/office/drawing/2014/main" id="{55D7BBAD-A7D7-4A1D-9AE1-617F75568DD9}"/>
              </a:ext>
            </a:extLst>
          </p:cNvPr>
          <p:cNvSpPr>
            <a:spLocks noGrp="1"/>
          </p:cNvSpPr>
          <p:nvPr>
            <p:ph type="body" sz="quarter" idx="31" hasCustomPrompt="1"/>
          </p:nvPr>
        </p:nvSpPr>
        <p:spPr>
          <a:xfrm>
            <a:off x="2999292"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3" name="Text Placeholder 4">
            <a:extLst>
              <a:ext uri="{FF2B5EF4-FFF2-40B4-BE49-F238E27FC236}">
                <a16:creationId xmlns:a16="http://schemas.microsoft.com/office/drawing/2014/main" id="{BEF943DD-1832-438D-8FE7-E62E1DA340C8}"/>
              </a:ext>
            </a:extLst>
          </p:cNvPr>
          <p:cNvSpPr>
            <a:spLocks noGrp="1"/>
          </p:cNvSpPr>
          <p:nvPr>
            <p:ph type="body" sz="quarter" idx="32" hasCustomPrompt="1"/>
          </p:nvPr>
        </p:nvSpPr>
        <p:spPr>
          <a:xfrm>
            <a:off x="2999292"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5" name="Text Placeholder 4">
            <a:extLst>
              <a:ext uri="{FF2B5EF4-FFF2-40B4-BE49-F238E27FC236}">
                <a16:creationId xmlns:a16="http://schemas.microsoft.com/office/drawing/2014/main" id="{57D839D1-4B89-4D27-B5DF-A38F89D48ABC}"/>
              </a:ext>
            </a:extLst>
          </p:cNvPr>
          <p:cNvSpPr>
            <a:spLocks noGrp="1"/>
          </p:cNvSpPr>
          <p:nvPr>
            <p:ph type="body" sz="quarter" idx="34" hasCustomPrompt="1"/>
          </p:nvPr>
        </p:nvSpPr>
        <p:spPr>
          <a:xfrm>
            <a:off x="2999292"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6" name="Text Placeholder 4">
            <a:extLst>
              <a:ext uri="{FF2B5EF4-FFF2-40B4-BE49-F238E27FC236}">
                <a16:creationId xmlns:a16="http://schemas.microsoft.com/office/drawing/2014/main" id="{332424E2-3182-4DFD-807F-6CE100811C1C}"/>
              </a:ext>
            </a:extLst>
          </p:cNvPr>
          <p:cNvSpPr>
            <a:spLocks noGrp="1"/>
          </p:cNvSpPr>
          <p:nvPr>
            <p:ph type="body" sz="quarter" idx="35" hasCustomPrompt="1"/>
          </p:nvPr>
        </p:nvSpPr>
        <p:spPr>
          <a:xfrm>
            <a:off x="2999292"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7" name="Text Placeholder 4">
            <a:extLst>
              <a:ext uri="{FF2B5EF4-FFF2-40B4-BE49-F238E27FC236}">
                <a16:creationId xmlns:a16="http://schemas.microsoft.com/office/drawing/2014/main" id="{A48BB944-2D68-4BD4-96AA-611C578EA296}"/>
              </a:ext>
            </a:extLst>
          </p:cNvPr>
          <p:cNvSpPr>
            <a:spLocks noGrp="1"/>
          </p:cNvSpPr>
          <p:nvPr>
            <p:ph type="body" sz="quarter" idx="36" hasCustomPrompt="1"/>
          </p:nvPr>
        </p:nvSpPr>
        <p:spPr>
          <a:xfrm>
            <a:off x="2999292"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8" name="Text Placeholder 4">
            <a:extLst>
              <a:ext uri="{FF2B5EF4-FFF2-40B4-BE49-F238E27FC236}">
                <a16:creationId xmlns:a16="http://schemas.microsoft.com/office/drawing/2014/main" id="{45410801-CCF5-4693-A565-C4F63C6090E2}"/>
              </a:ext>
            </a:extLst>
          </p:cNvPr>
          <p:cNvSpPr>
            <a:spLocks noGrp="1"/>
          </p:cNvSpPr>
          <p:nvPr>
            <p:ph type="body" sz="quarter" idx="37" hasCustomPrompt="1"/>
          </p:nvPr>
        </p:nvSpPr>
        <p:spPr>
          <a:xfrm>
            <a:off x="2999292"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0" name="Text Placeholder 4">
            <a:extLst>
              <a:ext uri="{FF2B5EF4-FFF2-40B4-BE49-F238E27FC236}">
                <a16:creationId xmlns:a16="http://schemas.microsoft.com/office/drawing/2014/main" id="{641AADDF-6E93-4A35-8D16-564B4A518698}"/>
              </a:ext>
            </a:extLst>
          </p:cNvPr>
          <p:cNvSpPr>
            <a:spLocks noGrp="1"/>
          </p:cNvSpPr>
          <p:nvPr>
            <p:ph type="body" sz="quarter" idx="39" hasCustomPrompt="1"/>
          </p:nvPr>
        </p:nvSpPr>
        <p:spPr>
          <a:xfrm>
            <a:off x="5264130"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1" name="Text Placeholder 4">
            <a:extLst>
              <a:ext uri="{FF2B5EF4-FFF2-40B4-BE49-F238E27FC236}">
                <a16:creationId xmlns:a16="http://schemas.microsoft.com/office/drawing/2014/main" id="{1758E3B3-AE4E-434D-9D4F-E44B2D986044}"/>
              </a:ext>
            </a:extLst>
          </p:cNvPr>
          <p:cNvSpPr>
            <a:spLocks noGrp="1"/>
          </p:cNvSpPr>
          <p:nvPr>
            <p:ph type="body" sz="quarter" idx="40" hasCustomPrompt="1"/>
          </p:nvPr>
        </p:nvSpPr>
        <p:spPr>
          <a:xfrm>
            <a:off x="5264130"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2" name="Text Placeholder 4">
            <a:extLst>
              <a:ext uri="{FF2B5EF4-FFF2-40B4-BE49-F238E27FC236}">
                <a16:creationId xmlns:a16="http://schemas.microsoft.com/office/drawing/2014/main" id="{F53773D8-6309-48EE-A9CA-299551771F75}"/>
              </a:ext>
            </a:extLst>
          </p:cNvPr>
          <p:cNvSpPr>
            <a:spLocks noGrp="1"/>
          </p:cNvSpPr>
          <p:nvPr>
            <p:ph type="body" sz="quarter" idx="41" hasCustomPrompt="1"/>
          </p:nvPr>
        </p:nvSpPr>
        <p:spPr>
          <a:xfrm>
            <a:off x="5264130"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3" name="Text Placeholder 4">
            <a:extLst>
              <a:ext uri="{FF2B5EF4-FFF2-40B4-BE49-F238E27FC236}">
                <a16:creationId xmlns:a16="http://schemas.microsoft.com/office/drawing/2014/main" id="{6C0A8E5F-1D8D-4B5F-BA3F-C4B91CEDDBEA}"/>
              </a:ext>
            </a:extLst>
          </p:cNvPr>
          <p:cNvSpPr>
            <a:spLocks noGrp="1"/>
          </p:cNvSpPr>
          <p:nvPr>
            <p:ph type="body" sz="quarter" idx="42" hasCustomPrompt="1"/>
          </p:nvPr>
        </p:nvSpPr>
        <p:spPr>
          <a:xfrm>
            <a:off x="5264130"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5" name="Text Placeholder 4">
            <a:extLst>
              <a:ext uri="{FF2B5EF4-FFF2-40B4-BE49-F238E27FC236}">
                <a16:creationId xmlns:a16="http://schemas.microsoft.com/office/drawing/2014/main" id="{34AD6EE5-DC62-428A-BBB2-ED096A3D8BD5}"/>
              </a:ext>
            </a:extLst>
          </p:cNvPr>
          <p:cNvSpPr>
            <a:spLocks noGrp="1"/>
          </p:cNvSpPr>
          <p:nvPr>
            <p:ph type="body" sz="quarter" idx="44" hasCustomPrompt="1"/>
          </p:nvPr>
        </p:nvSpPr>
        <p:spPr>
          <a:xfrm>
            <a:off x="5264130"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6" name="Text Placeholder 4">
            <a:extLst>
              <a:ext uri="{FF2B5EF4-FFF2-40B4-BE49-F238E27FC236}">
                <a16:creationId xmlns:a16="http://schemas.microsoft.com/office/drawing/2014/main" id="{F2B98A8D-5F0D-4814-A444-83F91CBFD79D}"/>
              </a:ext>
            </a:extLst>
          </p:cNvPr>
          <p:cNvSpPr>
            <a:spLocks noGrp="1"/>
          </p:cNvSpPr>
          <p:nvPr>
            <p:ph type="body" sz="quarter" idx="45" hasCustomPrompt="1"/>
          </p:nvPr>
        </p:nvSpPr>
        <p:spPr>
          <a:xfrm>
            <a:off x="5264130"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7" name="Text Placeholder 4">
            <a:extLst>
              <a:ext uri="{FF2B5EF4-FFF2-40B4-BE49-F238E27FC236}">
                <a16:creationId xmlns:a16="http://schemas.microsoft.com/office/drawing/2014/main" id="{8227CEF7-33FD-4CD3-A4EB-955E37245B9D}"/>
              </a:ext>
            </a:extLst>
          </p:cNvPr>
          <p:cNvSpPr>
            <a:spLocks noGrp="1"/>
          </p:cNvSpPr>
          <p:nvPr>
            <p:ph type="body" sz="quarter" idx="46" hasCustomPrompt="1"/>
          </p:nvPr>
        </p:nvSpPr>
        <p:spPr>
          <a:xfrm>
            <a:off x="5264130"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8" name="Text Placeholder 4">
            <a:extLst>
              <a:ext uri="{FF2B5EF4-FFF2-40B4-BE49-F238E27FC236}">
                <a16:creationId xmlns:a16="http://schemas.microsoft.com/office/drawing/2014/main" id="{7B2D6AFA-C0DD-4618-9EAB-57C49567D947}"/>
              </a:ext>
            </a:extLst>
          </p:cNvPr>
          <p:cNvSpPr>
            <a:spLocks noGrp="1"/>
          </p:cNvSpPr>
          <p:nvPr>
            <p:ph type="body" sz="quarter" idx="47" hasCustomPrompt="1"/>
          </p:nvPr>
        </p:nvSpPr>
        <p:spPr>
          <a:xfrm>
            <a:off x="5264130"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0" name="Text Placeholder 4">
            <a:extLst>
              <a:ext uri="{FF2B5EF4-FFF2-40B4-BE49-F238E27FC236}">
                <a16:creationId xmlns:a16="http://schemas.microsoft.com/office/drawing/2014/main" id="{BDFBDEB8-8FC2-425E-82A6-6888AEB82DD1}"/>
              </a:ext>
            </a:extLst>
          </p:cNvPr>
          <p:cNvSpPr>
            <a:spLocks noGrp="1"/>
          </p:cNvSpPr>
          <p:nvPr>
            <p:ph type="body" sz="quarter" idx="49" hasCustomPrompt="1"/>
          </p:nvPr>
        </p:nvSpPr>
        <p:spPr>
          <a:xfrm>
            <a:off x="7529864"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1" name="Text Placeholder 4">
            <a:extLst>
              <a:ext uri="{FF2B5EF4-FFF2-40B4-BE49-F238E27FC236}">
                <a16:creationId xmlns:a16="http://schemas.microsoft.com/office/drawing/2014/main" id="{2BB73286-9C41-4EF3-8945-F7274E651F4F}"/>
              </a:ext>
            </a:extLst>
          </p:cNvPr>
          <p:cNvSpPr>
            <a:spLocks noGrp="1"/>
          </p:cNvSpPr>
          <p:nvPr>
            <p:ph type="body" sz="quarter" idx="50" hasCustomPrompt="1"/>
          </p:nvPr>
        </p:nvSpPr>
        <p:spPr>
          <a:xfrm>
            <a:off x="7529864"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2" name="Text Placeholder 4">
            <a:extLst>
              <a:ext uri="{FF2B5EF4-FFF2-40B4-BE49-F238E27FC236}">
                <a16:creationId xmlns:a16="http://schemas.microsoft.com/office/drawing/2014/main" id="{102D7DDF-C428-4D62-B249-64EF9900BDCD}"/>
              </a:ext>
            </a:extLst>
          </p:cNvPr>
          <p:cNvSpPr>
            <a:spLocks noGrp="1"/>
          </p:cNvSpPr>
          <p:nvPr>
            <p:ph type="body" sz="quarter" idx="51" hasCustomPrompt="1"/>
          </p:nvPr>
        </p:nvSpPr>
        <p:spPr>
          <a:xfrm>
            <a:off x="7529864"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3" name="Text Placeholder 4">
            <a:extLst>
              <a:ext uri="{FF2B5EF4-FFF2-40B4-BE49-F238E27FC236}">
                <a16:creationId xmlns:a16="http://schemas.microsoft.com/office/drawing/2014/main" id="{DB5DBE5B-BDCF-447C-9A10-6BB31475F11A}"/>
              </a:ext>
            </a:extLst>
          </p:cNvPr>
          <p:cNvSpPr>
            <a:spLocks noGrp="1"/>
          </p:cNvSpPr>
          <p:nvPr>
            <p:ph type="body" sz="quarter" idx="52" hasCustomPrompt="1"/>
          </p:nvPr>
        </p:nvSpPr>
        <p:spPr>
          <a:xfrm>
            <a:off x="7529864"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5" name="Text Placeholder 4">
            <a:extLst>
              <a:ext uri="{FF2B5EF4-FFF2-40B4-BE49-F238E27FC236}">
                <a16:creationId xmlns:a16="http://schemas.microsoft.com/office/drawing/2014/main" id="{88F73D50-2D36-4657-9A50-3CF955C7A2F4}"/>
              </a:ext>
            </a:extLst>
          </p:cNvPr>
          <p:cNvSpPr>
            <a:spLocks noGrp="1"/>
          </p:cNvSpPr>
          <p:nvPr>
            <p:ph type="body" sz="quarter" idx="54" hasCustomPrompt="1"/>
          </p:nvPr>
        </p:nvSpPr>
        <p:spPr>
          <a:xfrm>
            <a:off x="7529864"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6" name="Text Placeholder 4">
            <a:extLst>
              <a:ext uri="{FF2B5EF4-FFF2-40B4-BE49-F238E27FC236}">
                <a16:creationId xmlns:a16="http://schemas.microsoft.com/office/drawing/2014/main" id="{1A05975C-3B47-409F-A529-FD6F14396A1A}"/>
              </a:ext>
            </a:extLst>
          </p:cNvPr>
          <p:cNvSpPr>
            <a:spLocks noGrp="1"/>
          </p:cNvSpPr>
          <p:nvPr>
            <p:ph type="body" sz="quarter" idx="55" hasCustomPrompt="1"/>
          </p:nvPr>
        </p:nvSpPr>
        <p:spPr>
          <a:xfrm>
            <a:off x="7529864"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7" name="Text Placeholder 4">
            <a:extLst>
              <a:ext uri="{FF2B5EF4-FFF2-40B4-BE49-F238E27FC236}">
                <a16:creationId xmlns:a16="http://schemas.microsoft.com/office/drawing/2014/main" id="{03AE4B41-A109-4248-8043-33344EB22707}"/>
              </a:ext>
            </a:extLst>
          </p:cNvPr>
          <p:cNvSpPr>
            <a:spLocks noGrp="1"/>
          </p:cNvSpPr>
          <p:nvPr>
            <p:ph type="body" sz="quarter" idx="56" hasCustomPrompt="1"/>
          </p:nvPr>
        </p:nvSpPr>
        <p:spPr>
          <a:xfrm>
            <a:off x="7529864"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8" name="Text Placeholder 4">
            <a:extLst>
              <a:ext uri="{FF2B5EF4-FFF2-40B4-BE49-F238E27FC236}">
                <a16:creationId xmlns:a16="http://schemas.microsoft.com/office/drawing/2014/main" id="{E3982D9F-AE48-4E9A-81A5-B8B03575A838}"/>
              </a:ext>
            </a:extLst>
          </p:cNvPr>
          <p:cNvSpPr>
            <a:spLocks noGrp="1"/>
          </p:cNvSpPr>
          <p:nvPr>
            <p:ph type="body" sz="quarter" idx="57" hasCustomPrompt="1"/>
          </p:nvPr>
        </p:nvSpPr>
        <p:spPr>
          <a:xfrm>
            <a:off x="7529864"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00" name="Text Placeholder 4">
            <a:extLst>
              <a:ext uri="{FF2B5EF4-FFF2-40B4-BE49-F238E27FC236}">
                <a16:creationId xmlns:a16="http://schemas.microsoft.com/office/drawing/2014/main" id="{9A6AE5F2-E454-48D2-AC87-12FF6E2F990C}"/>
              </a:ext>
            </a:extLst>
          </p:cNvPr>
          <p:cNvSpPr>
            <a:spLocks noGrp="1"/>
          </p:cNvSpPr>
          <p:nvPr>
            <p:ph type="body" sz="quarter" idx="59" hasCustomPrompt="1"/>
          </p:nvPr>
        </p:nvSpPr>
        <p:spPr>
          <a:xfrm>
            <a:off x="9795600"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01" name="Text Placeholder 4">
            <a:extLst>
              <a:ext uri="{FF2B5EF4-FFF2-40B4-BE49-F238E27FC236}">
                <a16:creationId xmlns:a16="http://schemas.microsoft.com/office/drawing/2014/main" id="{35E31D78-B262-492E-B9AD-4337DD8D50BF}"/>
              </a:ext>
            </a:extLst>
          </p:cNvPr>
          <p:cNvSpPr>
            <a:spLocks noGrp="1"/>
          </p:cNvSpPr>
          <p:nvPr>
            <p:ph type="body" sz="quarter" idx="60" hasCustomPrompt="1"/>
          </p:nvPr>
        </p:nvSpPr>
        <p:spPr>
          <a:xfrm>
            <a:off x="9795600"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02" name="Text Placeholder 4">
            <a:extLst>
              <a:ext uri="{FF2B5EF4-FFF2-40B4-BE49-F238E27FC236}">
                <a16:creationId xmlns:a16="http://schemas.microsoft.com/office/drawing/2014/main" id="{A1DDE222-76BC-428B-AF5C-47DE9296E7AE}"/>
              </a:ext>
            </a:extLst>
          </p:cNvPr>
          <p:cNvSpPr>
            <a:spLocks noGrp="1"/>
          </p:cNvSpPr>
          <p:nvPr>
            <p:ph type="body" sz="quarter" idx="61" hasCustomPrompt="1"/>
          </p:nvPr>
        </p:nvSpPr>
        <p:spPr>
          <a:xfrm>
            <a:off x="9795600"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3" name="Text Placeholder 4">
            <a:extLst>
              <a:ext uri="{FF2B5EF4-FFF2-40B4-BE49-F238E27FC236}">
                <a16:creationId xmlns:a16="http://schemas.microsoft.com/office/drawing/2014/main" id="{94F13F0C-B3B9-4860-8E86-C7A1B01B9E15}"/>
              </a:ext>
            </a:extLst>
          </p:cNvPr>
          <p:cNvSpPr>
            <a:spLocks noGrp="1"/>
          </p:cNvSpPr>
          <p:nvPr>
            <p:ph type="body" sz="quarter" idx="62" hasCustomPrompt="1"/>
          </p:nvPr>
        </p:nvSpPr>
        <p:spPr>
          <a:xfrm>
            <a:off x="9795600"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05" name="Text Placeholder 4">
            <a:extLst>
              <a:ext uri="{FF2B5EF4-FFF2-40B4-BE49-F238E27FC236}">
                <a16:creationId xmlns:a16="http://schemas.microsoft.com/office/drawing/2014/main" id="{B7039321-8CFA-45ED-A018-9D30375399FE}"/>
              </a:ext>
            </a:extLst>
          </p:cNvPr>
          <p:cNvSpPr>
            <a:spLocks noGrp="1"/>
          </p:cNvSpPr>
          <p:nvPr>
            <p:ph type="body" sz="quarter" idx="64" hasCustomPrompt="1"/>
          </p:nvPr>
        </p:nvSpPr>
        <p:spPr>
          <a:xfrm>
            <a:off x="9795600"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06" name="Text Placeholder 4">
            <a:extLst>
              <a:ext uri="{FF2B5EF4-FFF2-40B4-BE49-F238E27FC236}">
                <a16:creationId xmlns:a16="http://schemas.microsoft.com/office/drawing/2014/main" id="{30EF88F9-002E-4592-AA92-E259056C6097}"/>
              </a:ext>
            </a:extLst>
          </p:cNvPr>
          <p:cNvSpPr>
            <a:spLocks noGrp="1"/>
          </p:cNvSpPr>
          <p:nvPr>
            <p:ph type="body" sz="quarter" idx="65" hasCustomPrompt="1"/>
          </p:nvPr>
        </p:nvSpPr>
        <p:spPr>
          <a:xfrm>
            <a:off x="9795600"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07" name="Text Placeholder 4">
            <a:extLst>
              <a:ext uri="{FF2B5EF4-FFF2-40B4-BE49-F238E27FC236}">
                <a16:creationId xmlns:a16="http://schemas.microsoft.com/office/drawing/2014/main" id="{3647B859-75EE-4AD5-8109-19B05EF58F16}"/>
              </a:ext>
            </a:extLst>
          </p:cNvPr>
          <p:cNvSpPr>
            <a:spLocks noGrp="1"/>
          </p:cNvSpPr>
          <p:nvPr>
            <p:ph type="body" sz="quarter" idx="66" hasCustomPrompt="1"/>
          </p:nvPr>
        </p:nvSpPr>
        <p:spPr>
          <a:xfrm>
            <a:off x="9795600"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8" name="Text Placeholder 4">
            <a:extLst>
              <a:ext uri="{FF2B5EF4-FFF2-40B4-BE49-F238E27FC236}">
                <a16:creationId xmlns:a16="http://schemas.microsoft.com/office/drawing/2014/main" id="{C3EC5D1A-BBB3-46BE-BBAD-0218E4BC4376}"/>
              </a:ext>
            </a:extLst>
          </p:cNvPr>
          <p:cNvSpPr>
            <a:spLocks noGrp="1"/>
          </p:cNvSpPr>
          <p:nvPr>
            <p:ph type="body" sz="quarter" idx="67" hasCustomPrompt="1"/>
          </p:nvPr>
        </p:nvSpPr>
        <p:spPr>
          <a:xfrm>
            <a:off x="9795600"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732662"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69" name="Picture Placeholder 7">
            <a:extLst>
              <a:ext uri="{FF2B5EF4-FFF2-40B4-BE49-F238E27FC236}">
                <a16:creationId xmlns:a16="http://schemas.microsoft.com/office/drawing/2014/main" id="{8E9B6044-B4C4-4F6F-8F19-16A35E45CD5A}"/>
              </a:ext>
            </a:extLst>
          </p:cNvPr>
          <p:cNvSpPr>
            <a:spLocks noGrp="1"/>
          </p:cNvSpPr>
          <p:nvPr>
            <p:ph type="pic" sz="quarter" idx="28" hasCustomPrompt="1"/>
          </p:nvPr>
        </p:nvSpPr>
        <p:spPr>
          <a:xfrm>
            <a:off x="732662"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74" name="Picture Placeholder 7">
            <a:extLst>
              <a:ext uri="{FF2B5EF4-FFF2-40B4-BE49-F238E27FC236}">
                <a16:creationId xmlns:a16="http://schemas.microsoft.com/office/drawing/2014/main" id="{A408BE1F-5224-4228-985F-B61DF5DDCC9B}"/>
              </a:ext>
            </a:extLst>
          </p:cNvPr>
          <p:cNvSpPr>
            <a:spLocks noGrp="1"/>
          </p:cNvSpPr>
          <p:nvPr>
            <p:ph type="pic" sz="quarter" idx="33" hasCustomPrompt="1"/>
          </p:nvPr>
        </p:nvSpPr>
        <p:spPr>
          <a:xfrm>
            <a:off x="2998396"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79" name="Picture Placeholder 7">
            <a:extLst>
              <a:ext uri="{FF2B5EF4-FFF2-40B4-BE49-F238E27FC236}">
                <a16:creationId xmlns:a16="http://schemas.microsoft.com/office/drawing/2014/main" id="{C78697CB-4473-40A4-A973-D405D65EBAAC}"/>
              </a:ext>
            </a:extLst>
          </p:cNvPr>
          <p:cNvSpPr>
            <a:spLocks noGrp="1"/>
          </p:cNvSpPr>
          <p:nvPr>
            <p:ph type="pic" sz="quarter" idx="38" hasCustomPrompt="1"/>
          </p:nvPr>
        </p:nvSpPr>
        <p:spPr>
          <a:xfrm>
            <a:off x="2998396"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84" name="Picture Placeholder 7">
            <a:extLst>
              <a:ext uri="{FF2B5EF4-FFF2-40B4-BE49-F238E27FC236}">
                <a16:creationId xmlns:a16="http://schemas.microsoft.com/office/drawing/2014/main" id="{6E613508-9A9E-4E06-B67E-C669FA64B807}"/>
              </a:ext>
            </a:extLst>
          </p:cNvPr>
          <p:cNvSpPr>
            <a:spLocks noGrp="1"/>
          </p:cNvSpPr>
          <p:nvPr>
            <p:ph type="pic" sz="quarter" idx="43" hasCustomPrompt="1"/>
          </p:nvPr>
        </p:nvSpPr>
        <p:spPr>
          <a:xfrm>
            <a:off x="5264130"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89" name="Picture Placeholder 7">
            <a:extLst>
              <a:ext uri="{FF2B5EF4-FFF2-40B4-BE49-F238E27FC236}">
                <a16:creationId xmlns:a16="http://schemas.microsoft.com/office/drawing/2014/main" id="{C8EAB2D0-37C5-4194-9309-1D0D192694C8}"/>
              </a:ext>
            </a:extLst>
          </p:cNvPr>
          <p:cNvSpPr>
            <a:spLocks noGrp="1"/>
          </p:cNvSpPr>
          <p:nvPr>
            <p:ph type="pic" sz="quarter" idx="48" hasCustomPrompt="1"/>
          </p:nvPr>
        </p:nvSpPr>
        <p:spPr>
          <a:xfrm>
            <a:off x="5264130"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94" name="Picture Placeholder 7">
            <a:extLst>
              <a:ext uri="{FF2B5EF4-FFF2-40B4-BE49-F238E27FC236}">
                <a16:creationId xmlns:a16="http://schemas.microsoft.com/office/drawing/2014/main" id="{EA651F30-C618-46FF-BE3F-505670137BE7}"/>
              </a:ext>
            </a:extLst>
          </p:cNvPr>
          <p:cNvSpPr>
            <a:spLocks noGrp="1"/>
          </p:cNvSpPr>
          <p:nvPr>
            <p:ph type="pic" sz="quarter" idx="53" hasCustomPrompt="1"/>
          </p:nvPr>
        </p:nvSpPr>
        <p:spPr>
          <a:xfrm>
            <a:off x="7529864"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99" name="Picture Placeholder 7">
            <a:extLst>
              <a:ext uri="{FF2B5EF4-FFF2-40B4-BE49-F238E27FC236}">
                <a16:creationId xmlns:a16="http://schemas.microsoft.com/office/drawing/2014/main" id="{F6721E5E-7753-4D9B-B051-8E1F9FCD3E5D}"/>
              </a:ext>
            </a:extLst>
          </p:cNvPr>
          <p:cNvSpPr>
            <a:spLocks noGrp="1"/>
          </p:cNvSpPr>
          <p:nvPr>
            <p:ph type="pic" sz="quarter" idx="58" hasCustomPrompt="1"/>
          </p:nvPr>
        </p:nvSpPr>
        <p:spPr>
          <a:xfrm>
            <a:off x="7529864"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104" name="Picture Placeholder 7">
            <a:extLst>
              <a:ext uri="{FF2B5EF4-FFF2-40B4-BE49-F238E27FC236}">
                <a16:creationId xmlns:a16="http://schemas.microsoft.com/office/drawing/2014/main" id="{C9F53B58-1349-49CD-8887-14A63E0AB457}"/>
              </a:ext>
            </a:extLst>
          </p:cNvPr>
          <p:cNvSpPr>
            <a:spLocks noGrp="1"/>
          </p:cNvSpPr>
          <p:nvPr>
            <p:ph type="pic" sz="quarter" idx="63" hasCustomPrompt="1"/>
          </p:nvPr>
        </p:nvSpPr>
        <p:spPr>
          <a:xfrm>
            <a:off x="9795600"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109" name="Picture Placeholder 7">
            <a:extLst>
              <a:ext uri="{FF2B5EF4-FFF2-40B4-BE49-F238E27FC236}">
                <a16:creationId xmlns:a16="http://schemas.microsoft.com/office/drawing/2014/main" id="{F4C40FF3-6686-4A8F-B47D-3D423D6A5449}"/>
              </a:ext>
            </a:extLst>
          </p:cNvPr>
          <p:cNvSpPr>
            <a:spLocks noGrp="1"/>
          </p:cNvSpPr>
          <p:nvPr>
            <p:ph type="pic" sz="quarter" idx="68" hasCustomPrompt="1"/>
          </p:nvPr>
        </p:nvSpPr>
        <p:spPr>
          <a:xfrm>
            <a:off x="9795600"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6811495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am 8 persons">
    <p:spTree>
      <p:nvGrpSpPr>
        <p:cNvPr id="1" name=""/>
        <p:cNvGrpSpPr/>
        <p:nvPr/>
      </p:nvGrpSpPr>
      <p:grpSpPr>
        <a:xfrm>
          <a:off x="0" y="0"/>
          <a:ext cx="0" cy="0"/>
          <a:chOff x="0" y="0"/>
          <a:chExt cx="0" cy="0"/>
        </a:xfrm>
      </p:grpSpPr>
      <p:sp>
        <p:nvSpPr>
          <p:cNvPr id="110" name="Rectangle: Rounded Corners 109">
            <a:extLst>
              <a:ext uri="{FF2B5EF4-FFF2-40B4-BE49-F238E27FC236}">
                <a16:creationId xmlns:a16="http://schemas.microsoft.com/office/drawing/2014/main" id="{F311E7C9-D99A-4738-B510-AFC86D7D3C25}"/>
              </a:ext>
            </a:extLst>
          </p:cNvPr>
          <p:cNvSpPr/>
          <p:nvPr userDrawn="1"/>
        </p:nvSpPr>
        <p:spPr>
          <a:xfrm>
            <a:off x="7371483"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Rectangle: Rounded Corners 28">
            <a:extLst>
              <a:ext uri="{FF2B5EF4-FFF2-40B4-BE49-F238E27FC236}">
                <a16:creationId xmlns:a16="http://schemas.microsoft.com/office/drawing/2014/main" id="{DD9DA348-77BA-4EF8-9D1A-DC5E35A347E3}"/>
              </a:ext>
            </a:extLst>
          </p:cNvPr>
          <p:cNvSpPr/>
          <p:nvPr/>
        </p:nvSpPr>
        <p:spPr>
          <a:xfrm>
            <a:off x="2840575"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Rectangle: Rounded Corners 32">
            <a:extLst>
              <a:ext uri="{FF2B5EF4-FFF2-40B4-BE49-F238E27FC236}">
                <a16:creationId xmlns:a16="http://schemas.microsoft.com/office/drawing/2014/main" id="{3EFEA431-E8C3-4237-8477-F3B095765ECF}"/>
              </a:ext>
            </a:extLst>
          </p:cNvPr>
          <p:cNvSpPr/>
          <p:nvPr/>
        </p:nvSpPr>
        <p:spPr>
          <a:xfrm>
            <a:off x="5106029"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Rounded Corners 36">
            <a:extLst>
              <a:ext uri="{FF2B5EF4-FFF2-40B4-BE49-F238E27FC236}">
                <a16:creationId xmlns:a16="http://schemas.microsoft.com/office/drawing/2014/main" id="{05069C5F-18D7-426F-ACDC-61FC529DDC68}"/>
              </a:ext>
            </a:extLst>
          </p:cNvPr>
          <p:cNvSpPr/>
          <p:nvPr/>
        </p:nvSpPr>
        <p:spPr>
          <a:xfrm>
            <a:off x="7371483"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4D4B066C-1DFD-4699-B8AD-62DA806ECEB1}"/>
              </a:ext>
            </a:extLst>
          </p:cNvPr>
          <p:cNvSpPr/>
          <p:nvPr/>
        </p:nvSpPr>
        <p:spPr>
          <a:xfrm>
            <a:off x="9636938"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CD79A3EF-B724-4DF0-845F-B2944152E71E}"/>
              </a:ext>
            </a:extLst>
          </p:cNvPr>
          <p:cNvSpPr/>
          <p:nvPr/>
        </p:nvSpPr>
        <p:spPr>
          <a:xfrm>
            <a:off x="2840575"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Rounded Corners 52">
            <a:extLst>
              <a:ext uri="{FF2B5EF4-FFF2-40B4-BE49-F238E27FC236}">
                <a16:creationId xmlns:a16="http://schemas.microsoft.com/office/drawing/2014/main" id="{BF2EB7C2-ACAC-403A-8A8C-4FBCD91F4424}"/>
              </a:ext>
            </a:extLst>
          </p:cNvPr>
          <p:cNvSpPr/>
          <p:nvPr/>
        </p:nvSpPr>
        <p:spPr>
          <a:xfrm>
            <a:off x="5106029"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Rectangle: Rounded Corners 56">
            <a:extLst>
              <a:ext uri="{FF2B5EF4-FFF2-40B4-BE49-F238E27FC236}">
                <a16:creationId xmlns:a16="http://schemas.microsoft.com/office/drawing/2014/main" id="{755BD8F9-658A-41E4-BE36-664DB6AC2D85}"/>
              </a:ext>
            </a:extLst>
          </p:cNvPr>
          <p:cNvSpPr/>
          <p:nvPr/>
        </p:nvSpPr>
        <p:spPr>
          <a:xfrm>
            <a:off x="9636938"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p:txBody>
          <a:bodyPr/>
          <a:lstStyle/>
          <a:p>
            <a:r>
              <a:rPr lang="en-GB" dirty="0"/>
              <a:t>Click to add title</a:t>
            </a:r>
          </a:p>
        </p:txBody>
      </p:sp>
      <p:sp>
        <p:nvSpPr>
          <p:cNvPr id="4" name="Text Placeholder 3">
            <a:extLst>
              <a:ext uri="{FF2B5EF4-FFF2-40B4-BE49-F238E27FC236}">
                <a16:creationId xmlns:a16="http://schemas.microsoft.com/office/drawing/2014/main" id="{1CFBB936-3584-46FE-B145-F2B99BD4104E}"/>
              </a:ext>
            </a:extLst>
          </p:cNvPr>
          <p:cNvSpPr>
            <a:spLocks noGrp="1"/>
          </p:cNvSpPr>
          <p:nvPr>
            <p:ph type="body" sz="quarter" idx="72" hasCustomPrompt="1"/>
          </p:nvPr>
        </p:nvSpPr>
        <p:spPr>
          <a:xfrm>
            <a:off x="576263" y="1728000"/>
            <a:ext cx="1598612" cy="895929"/>
          </a:xfrm>
        </p:spPr>
        <p:txBody>
          <a:bodyPr/>
          <a:lstStyle>
            <a:lvl1pPr marL="0" indent="0">
              <a:lnSpc>
                <a:spcPct val="100000"/>
              </a:lnSpc>
              <a:spcAft>
                <a:spcPts val="0"/>
              </a:spcAft>
              <a:buNone/>
              <a:defRPr sz="1500" b="1">
                <a:solidFill>
                  <a:schemeClr val="accent1"/>
                </a:solidFill>
                <a:latin typeface="+mn-lt"/>
              </a:defRPr>
            </a:lvl1pPr>
            <a:lvl2pPr marL="0" indent="0">
              <a:lnSpc>
                <a:spcPct val="100000"/>
              </a:lnSpc>
              <a:spcAft>
                <a:spcPts val="0"/>
              </a:spcAft>
              <a:buNone/>
              <a:defRPr sz="1500" b="1">
                <a:solidFill>
                  <a:schemeClr val="accent1"/>
                </a:solidFill>
                <a:latin typeface="+mn-lt"/>
              </a:defRPr>
            </a:lvl2pPr>
            <a:lvl3pPr marL="0" indent="0">
              <a:lnSpc>
                <a:spcPct val="100000"/>
              </a:lnSpc>
              <a:spcAft>
                <a:spcPts val="0"/>
              </a:spcAft>
              <a:buNone/>
              <a:defRPr sz="1500" b="1">
                <a:solidFill>
                  <a:schemeClr val="accent1"/>
                </a:solidFill>
                <a:latin typeface="+mn-lt"/>
              </a:defRPr>
            </a:lvl3pPr>
            <a:lvl4pPr>
              <a:lnSpc>
                <a:spcPct val="100000"/>
              </a:lnSpc>
              <a:spcAft>
                <a:spcPts val="0"/>
              </a:spcAft>
              <a:buNone/>
              <a:defRPr sz="1500" b="1">
                <a:solidFill>
                  <a:schemeClr val="accent1"/>
                </a:solidFill>
                <a:latin typeface="+mn-lt"/>
              </a:defRPr>
            </a:lvl4pPr>
            <a:lvl5pPr>
              <a:lnSpc>
                <a:spcPct val="100000"/>
              </a:lnSpc>
              <a:spcAft>
                <a:spcPts val="0"/>
              </a:spcAft>
              <a:buNone/>
              <a:defRPr sz="1500" b="1">
                <a:solidFill>
                  <a:schemeClr val="accent1"/>
                </a:solidFill>
                <a:latin typeface="+mn-lt"/>
              </a:defRPr>
            </a:lvl5pPr>
            <a:lvl6pPr>
              <a:lnSpc>
                <a:spcPct val="100000"/>
              </a:lnSpc>
              <a:buNone/>
              <a:defRPr sz="1500" b="1">
                <a:solidFill>
                  <a:schemeClr val="accent1"/>
                </a:solidFill>
                <a:latin typeface="+mn-lt"/>
              </a:defRPr>
            </a:lvl6pPr>
            <a:lvl7pPr>
              <a:lnSpc>
                <a:spcPct val="100000"/>
              </a:lnSpc>
              <a:spcAft>
                <a:spcPts val="0"/>
              </a:spcAft>
              <a:buNone/>
              <a:defRPr sz="1500" b="1">
                <a:solidFill>
                  <a:schemeClr val="accent1"/>
                </a:solidFill>
                <a:latin typeface="+mn-lt"/>
              </a:defRPr>
            </a:lvl7pPr>
            <a:lvl8pPr>
              <a:lnSpc>
                <a:spcPct val="100000"/>
              </a:lnSpc>
              <a:spcAft>
                <a:spcPts val="0"/>
              </a:spcAft>
              <a:buNone/>
              <a:defRPr sz="1500" b="1">
                <a:solidFill>
                  <a:schemeClr val="accent1"/>
                </a:solidFill>
                <a:latin typeface="+mn-lt"/>
              </a:defRPr>
            </a:lvl8pPr>
            <a:lvl9pPr>
              <a:lnSpc>
                <a:spcPct val="100000"/>
              </a:lnSpc>
              <a:buNone/>
              <a:defRPr sz="1500" b="1">
                <a:solidFill>
                  <a:schemeClr val="accent1"/>
                </a:solidFill>
                <a:latin typeface="+mn-lt"/>
              </a:defRPr>
            </a:lvl9pPr>
          </a:lstStyle>
          <a:p>
            <a:pPr lvl="0"/>
            <a:r>
              <a:rPr lang="en-GB" dirty="0"/>
              <a:t>Click to add text</a:t>
            </a:r>
          </a:p>
          <a:p>
            <a:pPr lvl="1"/>
            <a:endParaRPr lang="en-GB" dirty="0"/>
          </a:p>
        </p:txBody>
      </p:sp>
      <p:sp>
        <p:nvSpPr>
          <p:cNvPr id="111" name="Text Placeholder 3">
            <a:extLst>
              <a:ext uri="{FF2B5EF4-FFF2-40B4-BE49-F238E27FC236}">
                <a16:creationId xmlns:a16="http://schemas.microsoft.com/office/drawing/2014/main" id="{5ED6FC56-210A-422C-A994-00D3535D0E5F}"/>
              </a:ext>
            </a:extLst>
          </p:cNvPr>
          <p:cNvSpPr>
            <a:spLocks noGrp="1"/>
          </p:cNvSpPr>
          <p:nvPr>
            <p:ph type="body" sz="quarter" idx="73" hasCustomPrompt="1"/>
          </p:nvPr>
        </p:nvSpPr>
        <p:spPr>
          <a:xfrm>
            <a:off x="576263" y="4015538"/>
            <a:ext cx="1598612" cy="895929"/>
          </a:xfrm>
        </p:spPr>
        <p:txBody>
          <a:bodyPr/>
          <a:lstStyle>
            <a:lvl1pPr marL="0" indent="0">
              <a:lnSpc>
                <a:spcPct val="100000"/>
              </a:lnSpc>
              <a:spcAft>
                <a:spcPts val="0"/>
              </a:spcAft>
              <a:buNone/>
              <a:defRPr sz="1500" b="1">
                <a:solidFill>
                  <a:schemeClr val="tx2"/>
                </a:solidFill>
                <a:latin typeface="+mn-lt"/>
              </a:defRPr>
            </a:lvl1pPr>
            <a:lvl2pPr marL="0" indent="0">
              <a:lnSpc>
                <a:spcPct val="100000"/>
              </a:lnSpc>
              <a:spcAft>
                <a:spcPts val="0"/>
              </a:spcAft>
              <a:buNone/>
              <a:defRPr sz="1500" b="1">
                <a:solidFill>
                  <a:schemeClr val="accent1"/>
                </a:solidFill>
                <a:latin typeface="+mn-lt"/>
              </a:defRPr>
            </a:lvl2pPr>
            <a:lvl3pPr marL="0" indent="0">
              <a:lnSpc>
                <a:spcPct val="100000"/>
              </a:lnSpc>
              <a:spcAft>
                <a:spcPts val="0"/>
              </a:spcAft>
              <a:buNone/>
              <a:defRPr sz="1500" b="1">
                <a:solidFill>
                  <a:schemeClr val="accent1"/>
                </a:solidFill>
                <a:latin typeface="+mn-lt"/>
              </a:defRPr>
            </a:lvl3pPr>
            <a:lvl4pPr>
              <a:lnSpc>
                <a:spcPct val="100000"/>
              </a:lnSpc>
              <a:spcAft>
                <a:spcPts val="0"/>
              </a:spcAft>
              <a:buNone/>
              <a:defRPr sz="1500" b="1">
                <a:solidFill>
                  <a:schemeClr val="accent1"/>
                </a:solidFill>
                <a:latin typeface="+mn-lt"/>
              </a:defRPr>
            </a:lvl4pPr>
            <a:lvl5pPr>
              <a:lnSpc>
                <a:spcPct val="100000"/>
              </a:lnSpc>
              <a:spcAft>
                <a:spcPts val="0"/>
              </a:spcAft>
              <a:buNone/>
              <a:defRPr sz="1500" b="1">
                <a:solidFill>
                  <a:schemeClr val="accent1"/>
                </a:solidFill>
                <a:latin typeface="+mn-lt"/>
              </a:defRPr>
            </a:lvl5pPr>
            <a:lvl6pPr>
              <a:lnSpc>
                <a:spcPct val="100000"/>
              </a:lnSpc>
              <a:buNone/>
              <a:defRPr sz="1500" b="1">
                <a:solidFill>
                  <a:schemeClr val="accent1"/>
                </a:solidFill>
                <a:latin typeface="+mn-lt"/>
              </a:defRPr>
            </a:lvl6pPr>
            <a:lvl7pPr>
              <a:lnSpc>
                <a:spcPct val="100000"/>
              </a:lnSpc>
              <a:spcAft>
                <a:spcPts val="0"/>
              </a:spcAft>
              <a:buNone/>
              <a:defRPr sz="1500" b="1">
                <a:solidFill>
                  <a:schemeClr val="accent1"/>
                </a:solidFill>
                <a:latin typeface="+mn-lt"/>
              </a:defRPr>
            </a:lvl7pPr>
            <a:lvl8pPr>
              <a:lnSpc>
                <a:spcPct val="100000"/>
              </a:lnSpc>
              <a:spcAft>
                <a:spcPts val="0"/>
              </a:spcAft>
              <a:buNone/>
              <a:defRPr sz="1500" b="1">
                <a:solidFill>
                  <a:schemeClr val="accent1"/>
                </a:solidFill>
                <a:latin typeface="+mn-lt"/>
              </a:defRPr>
            </a:lvl8pPr>
            <a:lvl9pPr>
              <a:lnSpc>
                <a:spcPct val="100000"/>
              </a:lnSpc>
              <a:buNone/>
              <a:defRPr sz="1500" b="1">
                <a:solidFill>
                  <a:schemeClr val="accent1"/>
                </a:solidFill>
                <a:latin typeface="+mn-lt"/>
              </a:defRPr>
            </a:lvl9pPr>
          </a:lstStyle>
          <a:p>
            <a:pPr lvl="0"/>
            <a:r>
              <a:rPr lang="en-GB" dirty="0"/>
              <a:t>Click to add text</a:t>
            </a:r>
          </a:p>
          <a:p>
            <a:pPr lvl="1"/>
            <a:endParaRPr lang="en-GB" dirty="0"/>
          </a:p>
        </p:txBody>
      </p:sp>
      <p:sp>
        <p:nvSpPr>
          <p:cNvPr id="7" name="Text Placeholder 4 flyt 1-2">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2998396"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2998396"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2998396"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2998396"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65" name="Text Placeholder 4">
            <a:extLst>
              <a:ext uri="{FF2B5EF4-FFF2-40B4-BE49-F238E27FC236}">
                <a16:creationId xmlns:a16="http://schemas.microsoft.com/office/drawing/2014/main" id="{682B17F8-B314-4891-B0D6-6DF5F5F8E29B}"/>
              </a:ext>
            </a:extLst>
          </p:cNvPr>
          <p:cNvSpPr>
            <a:spLocks noGrp="1"/>
          </p:cNvSpPr>
          <p:nvPr>
            <p:ph type="body" sz="quarter" idx="24" hasCustomPrompt="1"/>
          </p:nvPr>
        </p:nvSpPr>
        <p:spPr>
          <a:xfrm>
            <a:off x="2998396"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66" name="Text Placeholder 4">
            <a:extLst>
              <a:ext uri="{FF2B5EF4-FFF2-40B4-BE49-F238E27FC236}">
                <a16:creationId xmlns:a16="http://schemas.microsoft.com/office/drawing/2014/main" id="{3B7BF82C-809B-4CF6-8296-5E69B23343E1}"/>
              </a:ext>
            </a:extLst>
          </p:cNvPr>
          <p:cNvSpPr>
            <a:spLocks noGrp="1"/>
          </p:cNvSpPr>
          <p:nvPr>
            <p:ph type="body" sz="quarter" idx="25" hasCustomPrompt="1"/>
          </p:nvPr>
        </p:nvSpPr>
        <p:spPr>
          <a:xfrm>
            <a:off x="2998396"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67" name="Text Placeholder 4">
            <a:extLst>
              <a:ext uri="{FF2B5EF4-FFF2-40B4-BE49-F238E27FC236}">
                <a16:creationId xmlns:a16="http://schemas.microsoft.com/office/drawing/2014/main" id="{883A341D-62B1-4516-8E09-CCF2D26FDC0E}"/>
              </a:ext>
            </a:extLst>
          </p:cNvPr>
          <p:cNvSpPr>
            <a:spLocks noGrp="1"/>
          </p:cNvSpPr>
          <p:nvPr>
            <p:ph type="body" sz="quarter" idx="26" hasCustomPrompt="1"/>
          </p:nvPr>
        </p:nvSpPr>
        <p:spPr>
          <a:xfrm>
            <a:off x="2998396"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68" name="Text Placeholder 4">
            <a:extLst>
              <a:ext uri="{FF2B5EF4-FFF2-40B4-BE49-F238E27FC236}">
                <a16:creationId xmlns:a16="http://schemas.microsoft.com/office/drawing/2014/main" id="{269E90FE-6BC7-4A17-A3DD-BF2F7F4334CB}"/>
              </a:ext>
            </a:extLst>
          </p:cNvPr>
          <p:cNvSpPr>
            <a:spLocks noGrp="1"/>
          </p:cNvSpPr>
          <p:nvPr>
            <p:ph type="body" sz="quarter" idx="27" hasCustomPrompt="1"/>
          </p:nvPr>
        </p:nvSpPr>
        <p:spPr>
          <a:xfrm>
            <a:off x="2998396"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0" name="Text Placeholder 4 flut 2-3">
            <a:extLst>
              <a:ext uri="{FF2B5EF4-FFF2-40B4-BE49-F238E27FC236}">
                <a16:creationId xmlns:a16="http://schemas.microsoft.com/office/drawing/2014/main" id="{858C7F1B-1A17-4405-8AA0-43EC0184784F}"/>
              </a:ext>
            </a:extLst>
          </p:cNvPr>
          <p:cNvSpPr>
            <a:spLocks noGrp="1"/>
          </p:cNvSpPr>
          <p:nvPr>
            <p:ph type="body" sz="quarter" idx="29" hasCustomPrompt="1"/>
          </p:nvPr>
        </p:nvSpPr>
        <p:spPr>
          <a:xfrm>
            <a:off x="5264130"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1" name="Text Placeholder 4">
            <a:extLst>
              <a:ext uri="{FF2B5EF4-FFF2-40B4-BE49-F238E27FC236}">
                <a16:creationId xmlns:a16="http://schemas.microsoft.com/office/drawing/2014/main" id="{170E547E-1170-45E4-9BDB-8C5996E73C2D}"/>
              </a:ext>
            </a:extLst>
          </p:cNvPr>
          <p:cNvSpPr>
            <a:spLocks noGrp="1"/>
          </p:cNvSpPr>
          <p:nvPr>
            <p:ph type="body" sz="quarter" idx="30" hasCustomPrompt="1"/>
          </p:nvPr>
        </p:nvSpPr>
        <p:spPr>
          <a:xfrm>
            <a:off x="5264130"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2" name="Text Placeholder 4">
            <a:extLst>
              <a:ext uri="{FF2B5EF4-FFF2-40B4-BE49-F238E27FC236}">
                <a16:creationId xmlns:a16="http://schemas.microsoft.com/office/drawing/2014/main" id="{55D7BBAD-A7D7-4A1D-9AE1-617F75568DD9}"/>
              </a:ext>
            </a:extLst>
          </p:cNvPr>
          <p:cNvSpPr>
            <a:spLocks noGrp="1"/>
          </p:cNvSpPr>
          <p:nvPr>
            <p:ph type="body" sz="quarter" idx="31" hasCustomPrompt="1"/>
          </p:nvPr>
        </p:nvSpPr>
        <p:spPr>
          <a:xfrm>
            <a:off x="5264130"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3" name="Text Placeholder 4">
            <a:extLst>
              <a:ext uri="{FF2B5EF4-FFF2-40B4-BE49-F238E27FC236}">
                <a16:creationId xmlns:a16="http://schemas.microsoft.com/office/drawing/2014/main" id="{BEF943DD-1832-438D-8FE7-E62E1DA340C8}"/>
              </a:ext>
            </a:extLst>
          </p:cNvPr>
          <p:cNvSpPr>
            <a:spLocks noGrp="1"/>
          </p:cNvSpPr>
          <p:nvPr>
            <p:ph type="body" sz="quarter" idx="32" hasCustomPrompt="1"/>
          </p:nvPr>
        </p:nvSpPr>
        <p:spPr>
          <a:xfrm>
            <a:off x="5264130"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5" name="Text Placeholder 4">
            <a:extLst>
              <a:ext uri="{FF2B5EF4-FFF2-40B4-BE49-F238E27FC236}">
                <a16:creationId xmlns:a16="http://schemas.microsoft.com/office/drawing/2014/main" id="{57D839D1-4B89-4D27-B5DF-A38F89D48ABC}"/>
              </a:ext>
            </a:extLst>
          </p:cNvPr>
          <p:cNvSpPr>
            <a:spLocks noGrp="1"/>
          </p:cNvSpPr>
          <p:nvPr>
            <p:ph type="body" sz="quarter" idx="34" hasCustomPrompt="1"/>
          </p:nvPr>
        </p:nvSpPr>
        <p:spPr>
          <a:xfrm>
            <a:off x="5264130"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6" name="Text Placeholder 4">
            <a:extLst>
              <a:ext uri="{FF2B5EF4-FFF2-40B4-BE49-F238E27FC236}">
                <a16:creationId xmlns:a16="http://schemas.microsoft.com/office/drawing/2014/main" id="{332424E2-3182-4DFD-807F-6CE100811C1C}"/>
              </a:ext>
            </a:extLst>
          </p:cNvPr>
          <p:cNvSpPr>
            <a:spLocks noGrp="1"/>
          </p:cNvSpPr>
          <p:nvPr>
            <p:ph type="body" sz="quarter" idx="35" hasCustomPrompt="1"/>
          </p:nvPr>
        </p:nvSpPr>
        <p:spPr>
          <a:xfrm>
            <a:off x="5264130"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7" name="Text Placeholder 4">
            <a:extLst>
              <a:ext uri="{FF2B5EF4-FFF2-40B4-BE49-F238E27FC236}">
                <a16:creationId xmlns:a16="http://schemas.microsoft.com/office/drawing/2014/main" id="{A48BB944-2D68-4BD4-96AA-611C578EA296}"/>
              </a:ext>
            </a:extLst>
          </p:cNvPr>
          <p:cNvSpPr>
            <a:spLocks noGrp="1"/>
          </p:cNvSpPr>
          <p:nvPr>
            <p:ph type="body" sz="quarter" idx="36" hasCustomPrompt="1"/>
          </p:nvPr>
        </p:nvSpPr>
        <p:spPr>
          <a:xfrm>
            <a:off x="5264130"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8" name="Text Placeholder 4">
            <a:extLst>
              <a:ext uri="{FF2B5EF4-FFF2-40B4-BE49-F238E27FC236}">
                <a16:creationId xmlns:a16="http://schemas.microsoft.com/office/drawing/2014/main" id="{45410801-CCF5-4693-A565-C4F63C6090E2}"/>
              </a:ext>
            </a:extLst>
          </p:cNvPr>
          <p:cNvSpPr>
            <a:spLocks noGrp="1"/>
          </p:cNvSpPr>
          <p:nvPr>
            <p:ph type="body" sz="quarter" idx="37" hasCustomPrompt="1"/>
          </p:nvPr>
        </p:nvSpPr>
        <p:spPr>
          <a:xfrm>
            <a:off x="5264130"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0" name="Text Placeholder 4 flyt 3-4">
            <a:extLst>
              <a:ext uri="{FF2B5EF4-FFF2-40B4-BE49-F238E27FC236}">
                <a16:creationId xmlns:a16="http://schemas.microsoft.com/office/drawing/2014/main" id="{641AADDF-6E93-4A35-8D16-564B4A518698}"/>
              </a:ext>
            </a:extLst>
          </p:cNvPr>
          <p:cNvSpPr>
            <a:spLocks noGrp="1"/>
          </p:cNvSpPr>
          <p:nvPr>
            <p:ph type="body" sz="quarter" idx="39" hasCustomPrompt="1"/>
          </p:nvPr>
        </p:nvSpPr>
        <p:spPr>
          <a:xfrm>
            <a:off x="7529864"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1" name="Text Placeholder 4">
            <a:extLst>
              <a:ext uri="{FF2B5EF4-FFF2-40B4-BE49-F238E27FC236}">
                <a16:creationId xmlns:a16="http://schemas.microsoft.com/office/drawing/2014/main" id="{1758E3B3-AE4E-434D-9D4F-E44B2D986044}"/>
              </a:ext>
            </a:extLst>
          </p:cNvPr>
          <p:cNvSpPr>
            <a:spLocks noGrp="1"/>
          </p:cNvSpPr>
          <p:nvPr>
            <p:ph type="body" sz="quarter" idx="40" hasCustomPrompt="1"/>
          </p:nvPr>
        </p:nvSpPr>
        <p:spPr>
          <a:xfrm>
            <a:off x="7529864"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2" name="Text Placeholder 4">
            <a:extLst>
              <a:ext uri="{FF2B5EF4-FFF2-40B4-BE49-F238E27FC236}">
                <a16:creationId xmlns:a16="http://schemas.microsoft.com/office/drawing/2014/main" id="{F53773D8-6309-48EE-A9CA-299551771F75}"/>
              </a:ext>
            </a:extLst>
          </p:cNvPr>
          <p:cNvSpPr>
            <a:spLocks noGrp="1"/>
          </p:cNvSpPr>
          <p:nvPr>
            <p:ph type="body" sz="quarter" idx="41" hasCustomPrompt="1"/>
          </p:nvPr>
        </p:nvSpPr>
        <p:spPr>
          <a:xfrm>
            <a:off x="7529864"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3" name="Text Placeholder 4">
            <a:extLst>
              <a:ext uri="{FF2B5EF4-FFF2-40B4-BE49-F238E27FC236}">
                <a16:creationId xmlns:a16="http://schemas.microsoft.com/office/drawing/2014/main" id="{6C0A8E5F-1D8D-4B5F-BA3F-C4B91CEDDBEA}"/>
              </a:ext>
            </a:extLst>
          </p:cNvPr>
          <p:cNvSpPr>
            <a:spLocks noGrp="1"/>
          </p:cNvSpPr>
          <p:nvPr>
            <p:ph type="body" sz="quarter" idx="42" hasCustomPrompt="1"/>
          </p:nvPr>
        </p:nvSpPr>
        <p:spPr>
          <a:xfrm>
            <a:off x="7529864"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5" name="Text Placeholder 4">
            <a:extLst>
              <a:ext uri="{FF2B5EF4-FFF2-40B4-BE49-F238E27FC236}">
                <a16:creationId xmlns:a16="http://schemas.microsoft.com/office/drawing/2014/main" id="{34AD6EE5-DC62-428A-BBB2-ED096A3D8BD5}"/>
              </a:ext>
            </a:extLst>
          </p:cNvPr>
          <p:cNvSpPr>
            <a:spLocks noGrp="1"/>
          </p:cNvSpPr>
          <p:nvPr>
            <p:ph type="body" sz="quarter" idx="44" hasCustomPrompt="1"/>
          </p:nvPr>
        </p:nvSpPr>
        <p:spPr>
          <a:xfrm>
            <a:off x="7529864"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6" name="Text Placeholder 4">
            <a:extLst>
              <a:ext uri="{FF2B5EF4-FFF2-40B4-BE49-F238E27FC236}">
                <a16:creationId xmlns:a16="http://schemas.microsoft.com/office/drawing/2014/main" id="{F2B98A8D-5F0D-4814-A444-83F91CBFD79D}"/>
              </a:ext>
            </a:extLst>
          </p:cNvPr>
          <p:cNvSpPr>
            <a:spLocks noGrp="1"/>
          </p:cNvSpPr>
          <p:nvPr>
            <p:ph type="body" sz="quarter" idx="45" hasCustomPrompt="1"/>
          </p:nvPr>
        </p:nvSpPr>
        <p:spPr>
          <a:xfrm>
            <a:off x="7529864"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7" name="Text Placeholder 4">
            <a:extLst>
              <a:ext uri="{FF2B5EF4-FFF2-40B4-BE49-F238E27FC236}">
                <a16:creationId xmlns:a16="http://schemas.microsoft.com/office/drawing/2014/main" id="{8227CEF7-33FD-4CD3-A4EB-955E37245B9D}"/>
              </a:ext>
            </a:extLst>
          </p:cNvPr>
          <p:cNvSpPr>
            <a:spLocks noGrp="1"/>
          </p:cNvSpPr>
          <p:nvPr>
            <p:ph type="body" sz="quarter" idx="46" hasCustomPrompt="1"/>
          </p:nvPr>
        </p:nvSpPr>
        <p:spPr>
          <a:xfrm>
            <a:off x="7529864"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8" name="Text Placeholder 4">
            <a:extLst>
              <a:ext uri="{FF2B5EF4-FFF2-40B4-BE49-F238E27FC236}">
                <a16:creationId xmlns:a16="http://schemas.microsoft.com/office/drawing/2014/main" id="{7B2D6AFA-C0DD-4618-9EAB-57C49567D947}"/>
              </a:ext>
            </a:extLst>
          </p:cNvPr>
          <p:cNvSpPr>
            <a:spLocks noGrp="1"/>
          </p:cNvSpPr>
          <p:nvPr>
            <p:ph type="body" sz="quarter" idx="47" hasCustomPrompt="1"/>
          </p:nvPr>
        </p:nvSpPr>
        <p:spPr>
          <a:xfrm>
            <a:off x="7529864"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0" name="Text Placeholder 4 flyt 4-5">
            <a:extLst>
              <a:ext uri="{FF2B5EF4-FFF2-40B4-BE49-F238E27FC236}">
                <a16:creationId xmlns:a16="http://schemas.microsoft.com/office/drawing/2014/main" id="{BDFBDEB8-8FC2-425E-82A6-6888AEB82DD1}"/>
              </a:ext>
            </a:extLst>
          </p:cNvPr>
          <p:cNvSpPr>
            <a:spLocks noGrp="1"/>
          </p:cNvSpPr>
          <p:nvPr>
            <p:ph type="body" sz="quarter" idx="49" hasCustomPrompt="1"/>
          </p:nvPr>
        </p:nvSpPr>
        <p:spPr>
          <a:xfrm>
            <a:off x="9795600"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1" name="Text Placeholder 4">
            <a:extLst>
              <a:ext uri="{FF2B5EF4-FFF2-40B4-BE49-F238E27FC236}">
                <a16:creationId xmlns:a16="http://schemas.microsoft.com/office/drawing/2014/main" id="{2BB73286-9C41-4EF3-8945-F7274E651F4F}"/>
              </a:ext>
            </a:extLst>
          </p:cNvPr>
          <p:cNvSpPr>
            <a:spLocks noGrp="1"/>
          </p:cNvSpPr>
          <p:nvPr>
            <p:ph type="body" sz="quarter" idx="50" hasCustomPrompt="1"/>
          </p:nvPr>
        </p:nvSpPr>
        <p:spPr>
          <a:xfrm>
            <a:off x="9795600"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2" name="Text Placeholder 4">
            <a:extLst>
              <a:ext uri="{FF2B5EF4-FFF2-40B4-BE49-F238E27FC236}">
                <a16:creationId xmlns:a16="http://schemas.microsoft.com/office/drawing/2014/main" id="{102D7DDF-C428-4D62-B249-64EF9900BDCD}"/>
              </a:ext>
            </a:extLst>
          </p:cNvPr>
          <p:cNvSpPr>
            <a:spLocks noGrp="1"/>
          </p:cNvSpPr>
          <p:nvPr>
            <p:ph type="body" sz="quarter" idx="51" hasCustomPrompt="1"/>
          </p:nvPr>
        </p:nvSpPr>
        <p:spPr>
          <a:xfrm>
            <a:off x="9795600"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3" name="Text Placeholder 4">
            <a:extLst>
              <a:ext uri="{FF2B5EF4-FFF2-40B4-BE49-F238E27FC236}">
                <a16:creationId xmlns:a16="http://schemas.microsoft.com/office/drawing/2014/main" id="{DB5DBE5B-BDCF-447C-9A10-6BB31475F11A}"/>
              </a:ext>
            </a:extLst>
          </p:cNvPr>
          <p:cNvSpPr>
            <a:spLocks noGrp="1"/>
          </p:cNvSpPr>
          <p:nvPr>
            <p:ph type="body" sz="quarter" idx="52" hasCustomPrompt="1"/>
          </p:nvPr>
        </p:nvSpPr>
        <p:spPr>
          <a:xfrm>
            <a:off x="9795600"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5" name="Text Placeholder 4">
            <a:extLst>
              <a:ext uri="{FF2B5EF4-FFF2-40B4-BE49-F238E27FC236}">
                <a16:creationId xmlns:a16="http://schemas.microsoft.com/office/drawing/2014/main" id="{88F73D50-2D36-4657-9A50-3CF955C7A2F4}"/>
              </a:ext>
            </a:extLst>
          </p:cNvPr>
          <p:cNvSpPr>
            <a:spLocks noGrp="1"/>
          </p:cNvSpPr>
          <p:nvPr>
            <p:ph type="body" sz="quarter" idx="54" hasCustomPrompt="1"/>
          </p:nvPr>
        </p:nvSpPr>
        <p:spPr>
          <a:xfrm>
            <a:off x="9795600"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6" name="Text Placeholder 4">
            <a:extLst>
              <a:ext uri="{FF2B5EF4-FFF2-40B4-BE49-F238E27FC236}">
                <a16:creationId xmlns:a16="http://schemas.microsoft.com/office/drawing/2014/main" id="{1A05975C-3B47-409F-A529-FD6F14396A1A}"/>
              </a:ext>
            </a:extLst>
          </p:cNvPr>
          <p:cNvSpPr>
            <a:spLocks noGrp="1"/>
          </p:cNvSpPr>
          <p:nvPr>
            <p:ph type="body" sz="quarter" idx="55" hasCustomPrompt="1"/>
          </p:nvPr>
        </p:nvSpPr>
        <p:spPr>
          <a:xfrm>
            <a:off x="9795600"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7" name="Text Placeholder 4">
            <a:extLst>
              <a:ext uri="{FF2B5EF4-FFF2-40B4-BE49-F238E27FC236}">
                <a16:creationId xmlns:a16="http://schemas.microsoft.com/office/drawing/2014/main" id="{03AE4B41-A109-4248-8043-33344EB22707}"/>
              </a:ext>
            </a:extLst>
          </p:cNvPr>
          <p:cNvSpPr>
            <a:spLocks noGrp="1"/>
          </p:cNvSpPr>
          <p:nvPr>
            <p:ph type="body" sz="quarter" idx="56" hasCustomPrompt="1"/>
          </p:nvPr>
        </p:nvSpPr>
        <p:spPr>
          <a:xfrm>
            <a:off x="9795600"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8" name="Text Placeholder 4">
            <a:extLst>
              <a:ext uri="{FF2B5EF4-FFF2-40B4-BE49-F238E27FC236}">
                <a16:creationId xmlns:a16="http://schemas.microsoft.com/office/drawing/2014/main" id="{E3982D9F-AE48-4E9A-81A5-B8B03575A838}"/>
              </a:ext>
            </a:extLst>
          </p:cNvPr>
          <p:cNvSpPr>
            <a:spLocks noGrp="1"/>
          </p:cNvSpPr>
          <p:nvPr>
            <p:ph type="body" sz="quarter" idx="57" hasCustomPrompt="1"/>
          </p:nvPr>
        </p:nvSpPr>
        <p:spPr>
          <a:xfrm>
            <a:off x="9795600"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2998396"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69" name="Picture Placeholder 7">
            <a:extLst>
              <a:ext uri="{FF2B5EF4-FFF2-40B4-BE49-F238E27FC236}">
                <a16:creationId xmlns:a16="http://schemas.microsoft.com/office/drawing/2014/main" id="{8E9B6044-B4C4-4F6F-8F19-16A35E45CD5A}"/>
              </a:ext>
            </a:extLst>
          </p:cNvPr>
          <p:cNvSpPr>
            <a:spLocks noGrp="1"/>
          </p:cNvSpPr>
          <p:nvPr>
            <p:ph type="pic" sz="quarter" idx="28" hasCustomPrompt="1"/>
          </p:nvPr>
        </p:nvSpPr>
        <p:spPr>
          <a:xfrm>
            <a:off x="2998396"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74" name="Picture Placeholder 7">
            <a:extLst>
              <a:ext uri="{FF2B5EF4-FFF2-40B4-BE49-F238E27FC236}">
                <a16:creationId xmlns:a16="http://schemas.microsoft.com/office/drawing/2014/main" id="{A408BE1F-5224-4228-985F-B61DF5DDCC9B}"/>
              </a:ext>
            </a:extLst>
          </p:cNvPr>
          <p:cNvSpPr>
            <a:spLocks noGrp="1"/>
          </p:cNvSpPr>
          <p:nvPr>
            <p:ph type="pic" sz="quarter" idx="33" hasCustomPrompt="1"/>
          </p:nvPr>
        </p:nvSpPr>
        <p:spPr>
          <a:xfrm>
            <a:off x="5264130"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79" name="Picture Placeholder 7">
            <a:extLst>
              <a:ext uri="{FF2B5EF4-FFF2-40B4-BE49-F238E27FC236}">
                <a16:creationId xmlns:a16="http://schemas.microsoft.com/office/drawing/2014/main" id="{C78697CB-4473-40A4-A973-D405D65EBAAC}"/>
              </a:ext>
            </a:extLst>
          </p:cNvPr>
          <p:cNvSpPr>
            <a:spLocks noGrp="1"/>
          </p:cNvSpPr>
          <p:nvPr>
            <p:ph type="pic" sz="quarter" idx="38" hasCustomPrompt="1"/>
          </p:nvPr>
        </p:nvSpPr>
        <p:spPr>
          <a:xfrm>
            <a:off x="5264130"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84" name="Picture Placeholder 7">
            <a:extLst>
              <a:ext uri="{FF2B5EF4-FFF2-40B4-BE49-F238E27FC236}">
                <a16:creationId xmlns:a16="http://schemas.microsoft.com/office/drawing/2014/main" id="{6E613508-9A9E-4E06-B67E-C669FA64B807}"/>
              </a:ext>
            </a:extLst>
          </p:cNvPr>
          <p:cNvSpPr>
            <a:spLocks noGrp="1"/>
          </p:cNvSpPr>
          <p:nvPr>
            <p:ph type="pic" sz="quarter" idx="43" hasCustomPrompt="1"/>
          </p:nvPr>
        </p:nvSpPr>
        <p:spPr>
          <a:xfrm>
            <a:off x="7529864"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89" name="Picture Placeholder 7">
            <a:extLst>
              <a:ext uri="{FF2B5EF4-FFF2-40B4-BE49-F238E27FC236}">
                <a16:creationId xmlns:a16="http://schemas.microsoft.com/office/drawing/2014/main" id="{C8EAB2D0-37C5-4194-9309-1D0D192694C8}"/>
              </a:ext>
            </a:extLst>
          </p:cNvPr>
          <p:cNvSpPr>
            <a:spLocks noGrp="1"/>
          </p:cNvSpPr>
          <p:nvPr>
            <p:ph type="pic" sz="quarter" idx="48" hasCustomPrompt="1"/>
          </p:nvPr>
        </p:nvSpPr>
        <p:spPr>
          <a:xfrm>
            <a:off x="7529864"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94" name="Picture Placeholder 7">
            <a:extLst>
              <a:ext uri="{FF2B5EF4-FFF2-40B4-BE49-F238E27FC236}">
                <a16:creationId xmlns:a16="http://schemas.microsoft.com/office/drawing/2014/main" id="{EA651F30-C618-46FF-BE3F-505670137BE7}"/>
              </a:ext>
            </a:extLst>
          </p:cNvPr>
          <p:cNvSpPr>
            <a:spLocks noGrp="1"/>
          </p:cNvSpPr>
          <p:nvPr>
            <p:ph type="pic" sz="quarter" idx="53" hasCustomPrompt="1"/>
          </p:nvPr>
        </p:nvSpPr>
        <p:spPr>
          <a:xfrm>
            <a:off x="9795600"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99" name="Picture Placeholder 7 flyt 4-5">
            <a:extLst>
              <a:ext uri="{FF2B5EF4-FFF2-40B4-BE49-F238E27FC236}">
                <a16:creationId xmlns:a16="http://schemas.microsoft.com/office/drawing/2014/main" id="{F6721E5E-7753-4D9B-B051-8E1F9FCD3E5D}"/>
              </a:ext>
            </a:extLst>
          </p:cNvPr>
          <p:cNvSpPr>
            <a:spLocks noGrp="1"/>
          </p:cNvSpPr>
          <p:nvPr>
            <p:ph type="pic" sz="quarter" idx="58" hasCustomPrompt="1"/>
          </p:nvPr>
        </p:nvSpPr>
        <p:spPr>
          <a:xfrm>
            <a:off x="9795600"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414019917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am 10 persons ">
    <p:bg>
      <p:bgPr>
        <a:solidFill>
          <a:schemeClr val="tx1"/>
        </a:solidFill>
        <a:effectLst/>
      </p:bgPr>
    </p:bg>
    <p:spTree>
      <p:nvGrpSpPr>
        <p:cNvPr id="1" name=""/>
        <p:cNvGrpSpPr/>
        <p:nvPr/>
      </p:nvGrpSpPr>
      <p:grpSpPr>
        <a:xfrm>
          <a:off x="0" y="0"/>
          <a:ext cx="0" cy="0"/>
          <a:chOff x="0" y="0"/>
          <a:chExt cx="0" cy="0"/>
        </a:xfrm>
      </p:grpSpPr>
      <p:sp>
        <p:nvSpPr>
          <p:cNvPr id="111" name="Background">
            <a:extLst>
              <a:ext uri="{FF2B5EF4-FFF2-40B4-BE49-F238E27FC236}">
                <a16:creationId xmlns:a16="http://schemas.microsoft.com/office/drawing/2014/main" id="{EEDEBE34-5041-4D47-80EB-3CFB09276BCD}"/>
              </a:ext>
            </a:extLst>
          </p:cNvPr>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110" name="Rectangle: Rounded Corners 109">
            <a:extLst>
              <a:ext uri="{FF2B5EF4-FFF2-40B4-BE49-F238E27FC236}">
                <a16:creationId xmlns:a16="http://schemas.microsoft.com/office/drawing/2014/main" id="{F311E7C9-D99A-4738-B510-AFC86D7D3C25}"/>
              </a:ext>
            </a:extLst>
          </p:cNvPr>
          <p:cNvSpPr/>
          <p:nvPr userDrawn="1"/>
        </p:nvSpPr>
        <p:spPr>
          <a:xfrm>
            <a:off x="7371483" y="3865200"/>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Rounded Corners 24">
            <a:extLst>
              <a:ext uri="{FF2B5EF4-FFF2-40B4-BE49-F238E27FC236}">
                <a16:creationId xmlns:a16="http://schemas.microsoft.com/office/drawing/2014/main" id="{0BCAAC33-1A06-4BCB-93B5-5EADAA334877}"/>
              </a:ext>
            </a:extLst>
          </p:cNvPr>
          <p:cNvSpPr/>
          <p:nvPr/>
        </p:nvSpPr>
        <p:spPr>
          <a:xfrm>
            <a:off x="575121" y="1736667"/>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Rectangle: Rounded Corners 28">
            <a:extLst>
              <a:ext uri="{FF2B5EF4-FFF2-40B4-BE49-F238E27FC236}">
                <a16:creationId xmlns:a16="http://schemas.microsoft.com/office/drawing/2014/main" id="{DD9DA348-77BA-4EF8-9D1A-DC5E35A347E3}"/>
              </a:ext>
            </a:extLst>
          </p:cNvPr>
          <p:cNvSpPr/>
          <p:nvPr/>
        </p:nvSpPr>
        <p:spPr>
          <a:xfrm>
            <a:off x="2840575" y="1736667"/>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Rectangle: Rounded Corners 32">
            <a:extLst>
              <a:ext uri="{FF2B5EF4-FFF2-40B4-BE49-F238E27FC236}">
                <a16:creationId xmlns:a16="http://schemas.microsoft.com/office/drawing/2014/main" id="{3EFEA431-E8C3-4237-8477-F3B095765ECF}"/>
              </a:ext>
            </a:extLst>
          </p:cNvPr>
          <p:cNvSpPr/>
          <p:nvPr/>
        </p:nvSpPr>
        <p:spPr>
          <a:xfrm>
            <a:off x="5106029" y="1736667"/>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Rounded Corners 36">
            <a:extLst>
              <a:ext uri="{FF2B5EF4-FFF2-40B4-BE49-F238E27FC236}">
                <a16:creationId xmlns:a16="http://schemas.microsoft.com/office/drawing/2014/main" id="{05069C5F-18D7-426F-ACDC-61FC529DDC68}"/>
              </a:ext>
            </a:extLst>
          </p:cNvPr>
          <p:cNvSpPr/>
          <p:nvPr/>
        </p:nvSpPr>
        <p:spPr>
          <a:xfrm>
            <a:off x="7371483" y="1736667"/>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4D4B066C-1DFD-4699-B8AD-62DA806ECEB1}"/>
              </a:ext>
            </a:extLst>
          </p:cNvPr>
          <p:cNvSpPr/>
          <p:nvPr/>
        </p:nvSpPr>
        <p:spPr>
          <a:xfrm>
            <a:off x="9636938" y="1736667"/>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Rounded Corners 44">
            <a:extLst>
              <a:ext uri="{FF2B5EF4-FFF2-40B4-BE49-F238E27FC236}">
                <a16:creationId xmlns:a16="http://schemas.microsoft.com/office/drawing/2014/main" id="{B3F5684F-BBE6-4B37-A1ED-4EB67A2FEB8C}"/>
              </a:ext>
            </a:extLst>
          </p:cNvPr>
          <p:cNvSpPr/>
          <p:nvPr/>
        </p:nvSpPr>
        <p:spPr>
          <a:xfrm>
            <a:off x="575121" y="3865200"/>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CD79A3EF-B724-4DF0-845F-B2944152E71E}"/>
              </a:ext>
            </a:extLst>
          </p:cNvPr>
          <p:cNvSpPr/>
          <p:nvPr/>
        </p:nvSpPr>
        <p:spPr>
          <a:xfrm>
            <a:off x="2840575" y="3865200"/>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Rounded Corners 52">
            <a:extLst>
              <a:ext uri="{FF2B5EF4-FFF2-40B4-BE49-F238E27FC236}">
                <a16:creationId xmlns:a16="http://schemas.microsoft.com/office/drawing/2014/main" id="{BF2EB7C2-ACAC-403A-8A8C-4FBCD91F4424}"/>
              </a:ext>
            </a:extLst>
          </p:cNvPr>
          <p:cNvSpPr/>
          <p:nvPr/>
        </p:nvSpPr>
        <p:spPr>
          <a:xfrm>
            <a:off x="5106029" y="3865200"/>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Rectangle: Rounded Corners 56">
            <a:extLst>
              <a:ext uri="{FF2B5EF4-FFF2-40B4-BE49-F238E27FC236}">
                <a16:creationId xmlns:a16="http://schemas.microsoft.com/office/drawing/2014/main" id="{755BD8F9-658A-41E4-BE36-664DB6AC2D85}"/>
              </a:ext>
            </a:extLst>
          </p:cNvPr>
          <p:cNvSpPr/>
          <p:nvPr/>
        </p:nvSpPr>
        <p:spPr>
          <a:xfrm>
            <a:off x="9636938" y="3865200"/>
            <a:ext cx="1976400" cy="1846799"/>
          </a:xfrm>
          <a:prstGeom prst="roundRect">
            <a:avLst>
              <a:gd name="adj" fmla="val 6755"/>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p:txBody>
          <a:bodyPr/>
          <a:lstStyle>
            <a:lvl1pPr>
              <a:defRPr>
                <a:solidFill>
                  <a:schemeClr val="tx1"/>
                </a:solidFill>
              </a:defRPr>
            </a:lvl1pPr>
          </a:lstStyle>
          <a:p>
            <a:r>
              <a:rPr lang="en-GB" dirty="0"/>
              <a:t>Click to add 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732662"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732662"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732662"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732662"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65" name="Text Placeholder 4">
            <a:extLst>
              <a:ext uri="{FF2B5EF4-FFF2-40B4-BE49-F238E27FC236}">
                <a16:creationId xmlns:a16="http://schemas.microsoft.com/office/drawing/2014/main" id="{682B17F8-B314-4891-B0D6-6DF5F5F8E29B}"/>
              </a:ext>
            </a:extLst>
          </p:cNvPr>
          <p:cNvSpPr>
            <a:spLocks noGrp="1"/>
          </p:cNvSpPr>
          <p:nvPr>
            <p:ph type="body" sz="quarter" idx="24" hasCustomPrompt="1"/>
          </p:nvPr>
        </p:nvSpPr>
        <p:spPr>
          <a:xfrm>
            <a:off x="732662"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66" name="Text Placeholder 4">
            <a:extLst>
              <a:ext uri="{FF2B5EF4-FFF2-40B4-BE49-F238E27FC236}">
                <a16:creationId xmlns:a16="http://schemas.microsoft.com/office/drawing/2014/main" id="{3B7BF82C-809B-4CF6-8296-5E69B23343E1}"/>
              </a:ext>
            </a:extLst>
          </p:cNvPr>
          <p:cNvSpPr>
            <a:spLocks noGrp="1"/>
          </p:cNvSpPr>
          <p:nvPr>
            <p:ph type="body" sz="quarter" idx="25" hasCustomPrompt="1"/>
          </p:nvPr>
        </p:nvSpPr>
        <p:spPr>
          <a:xfrm>
            <a:off x="732662"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67" name="Text Placeholder 4">
            <a:extLst>
              <a:ext uri="{FF2B5EF4-FFF2-40B4-BE49-F238E27FC236}">
                <a16:creationId xmlns:a16="http://schemas.microsoft.com/office/drawing/2014/main" id="{883A341D-62B1-4516-8E09-CCF2D26FDC0E}"/>
              </a:ext>
            </a:extLst>
          </p:cNvPr>
          <p:cNvSpPr>
            <a:spLocks noGrp="1"/>
          </p:cNvSpPr>
          <p:nvPr>
            <p:ph type="body" sz="quarter" idx="26" hasCustomPrompt="1"/>
          </p:nvPr>
        </p:nvSpPr>
        <p:spPr>
          <a:xfrm>
            <a:off x="732662"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68" name="Text Placeholder 4">
            <a:extLst>
              <a:ext uri="{FF2B5EF4-FFF2-40B4-BE49-F238E27FC236}">
                <a16:creationId xmlns:a16="http://schemas.microsoft.com/office/drawing/2014/main" id="{269E90FE-6BC7-4A17-A3DD-BF2F7F4334CB}"/>
              </a:ext>
            </a:extLst>
          </p:cNvPr>
          <p:cNvSpPr>
            <a:spLocks noGrp="1"/>
          </p:cNvSpPr>
          <p:nvPr>
            <p:ph type="body" sz="quarter" idx="27" hasCustomPrompt="1"/>
          </p:nvPr>
        </p:nvSpPr>
        <p:spPr>
          <a:xfrm>
            <a:off x="732662"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0" name="Text Placeholder 4">
            <a:extLst>
              <a:ext uri="{FF2B5EF4-FFF2-40B4-BE49-F238E27FC236}">
                <a16:creationId xmlns:a16="http://schemas.microsoft.com/office/drawing/2014/main" id="{858C7F1B-1A17-4405-8AA0-43EC0184784F}"/>
              </a:ext>
            </a:extLst>
          </p:cNvPr>
          <p:cNvSpPr>
            <a:spLocks noGrp="1"/>
          </p:cNvSpPr>
          <p:nvPr>
            <p:ph type="body" sz="quarter" idx="29" hasCustomPrompt="1"/>
          </p:nvPr>
        </p:nvSpPr>
        <p:spPr>
          <a:xfrm>
            <a:off x="2999292"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1" name="Text Placeholder 4">
            <a:extLst>
              <a:ext uri="{FF2B5EF4-FFF2-40B4-BE49-F238E27FC236}">
                <a16:creationId xmlns:a16="http://schemas.microsoft.com/office/drawing/2014/main" id="{170E547E-1170-45E4-9BDB-8C5996E73C2D}"/>
              </a:ext>
            </a:extLst>
          </p:cNvPr>
          <p:cNvSpPr>
            <a:spLocks noGrp="1"/>
          </p:cNvSpPr>
          <p:nvPr>
            <p:ph type="body" sz="quarter" idx="30" hasCustomPrompt="1"/>
          </p:nvPr>
        </p:nvSpPr>
        <p:spPr>
          <a:xfrm>
            <a:off x="2999292"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2" name="Text Placeholder 4">
            <a:extLst>
              <a:ext uri="{FF2B5EF4-FFF2-40B4-BE49-F238E27FC236}">
                <a16:creationId xmlns:a16="http://schemas.microsoft.com/office/drawing/2014/main" id="{55D7BBAD-A7D7-4A1D-9AE1-617F75568DD9}"/>
              </a:ext>
            </a:extLst>
          </p:cNvPr>
          <p:cNvSpPr>
            <a:spLocks noGrp="1"/>
          </p:cNvSpPr>
          <p:nvPr>
            <p:ph type="body" sz="quarter" idx="31" hasCustomPrompt="1"/>
          </p:nvPr>
        </p:nvSpPr>
        <p:spPr>
          <a:xfrm>
            <a:off x="2999292"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3" name="Text Placeholder 4">
            <a:extLst>
              <a:ext uri="{FF2B5EF4-FFF2-40B4-BE49-F238E27FC236}">
                <a16:creationId xmlns:a16="http://schemas.microsoft.com/office/drawing/2014/main" id="{BEF943DD-1832-438D-8FE7-E62E1DA340C8}"/>
              </a:ext>
            </a:extLst>
          </p:cNvPr>
          <p:cNvSpPr>
            <a:spLocks noGrp="1"/>
          </p:cNvSpPr>
          <p:nvPr>
            <p:ph type="body" sz="quarter" idx="32" hasCustomPrompt="1"/>
          </p:nvPr>
        </p:nvSpPr>
        <p:spPr>
          <a:xfrm>
            <a:off x="2999292"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5" name="Text Placeholder 4">
            <a:extLst>
              <a:ext uri="{FF2B5EF4-FFF2-40B4-BE49-F238E27FC236}">
                <a16:creationId xmlns:a16="http://schemas.microsoft.com/office/drawing/2014/main" id="{57D839D1-4B89-4D27-B5DF-A38F89D48ABC}"/>
              </a:ext>
            </a:extLst>
          </p:cNvPr>
          <p:cNvSpPr>
            <a:spLocks noGrp="1"/>
          </p:cNvSpPr>
          <p:nvPr>
            <p:ph type="body" sz="quarter" idx="34" hasCustomPrompt="1"/>
          </p:nvPr>
        </p:nvSpPr>
        <p:spPr>
          <a:xfrm>
            <a:off x="2999292"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6" name="Text Placeholder 4">
            <a:extLst>
              <a:ext uri="{FF2B5EF4-FFF2-40B4-BE49-F238E27FC236}">
                <a16:creationId xmlns:a16="http://schemas.microsoft.com/office/drawing/2014/main" id="{332424E2-3182-4DFD-807F-6CE100811C1C}"/>
              </a:ext>
            </a:extLst>
          </p:cNvPr>
          <p:cNvSpPr>
            <a:spLocks noGrp="1"/>
          </p:cNvSpPr>
          <p:nvPr>
            <p:ph type="body" sz="quarter" idx="35" hasCustomPrompt="1"/>
          </p:nvPr>
        </p:nvSpPr>
        <p:spPr>
          <a:xfrm>
            <a:off x="2999292"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7" name="Text Placeholder 4">
            <a:extLst>
              <a:ext uri="{FF2B5EF4-FFF2-40B4-BE49-F238E27FC236}">
                <a16:creationId xmlns:a16="http://schemas.microsoft.com/office/drawing/2014/main" id="{A48BB944-2D68-4BD4-96AA-611C578EA296}"/>
              </a:ext>
            </a:extLst>
          </p:cNvPr>
          <p:cNvSpPr>
            <a:spLocks noGrp="1"/>
          </p:cNvSpPr>
          <p:nvPr>
            <p:ph type="body" sz="quarter" idx="36" hasCustomPrompt="1"/>
          </p:nvPr>
        </p:nvSpPr>
        <p:spPr>
          <a:xfrm>
            <a:off x="2999292"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8" name="Text Placeholder 4">
            <a:extLst>
              <a:ext uri="{FF2B5EF4-FFF2-40B4-BE49-F238E27FC236}">
                <a16:creationId xmlns:a16="http://schemas.microsoft.com/office/drawing/2014/main" id="{45410801-CCF5-4693-A565-C4F63C6090E2}"/>
              </a:ext>
            </a:extLst>
          </p:cNvPr>
          <p:cNvSpPr>
            <a:spLocks noGrp="1"/>
          </p:cNvSpPr>
          <p:nvPr>
            <p:ph type="body" sz="quarter" idx="37" hasCustomPrompt="1"/>
          </p:nvPr>
        </p:nvSpPr>
        <p:spPr>
          <a:xfrm>
            <a:off x="2999292"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0" name="Text Placeholder 4">
            <a:extLst>
              <a:ext uri="{FF2B5EF4-FFF2-40B4-BE49-F238E27FC236}">
                <a16:creationId xmlns:a16="http://schemas.microsoft.com/office/drawing/2014/main" id="{641AADDF-6E93-4A35-8D16-564B4A518698}"/>
              </a:ext>
            </a:extLst>
          </p:cNvPr>
          <p:cNvSpPr>
            <a:spLocks noGrp="1"/>
          </p:cNvSpPr>
          <p:nvPr>
            <p:ph type="body" sz="quarter" idx="39" hasCustomPrompt="1"/>
          </p:nvPr>
        </p:nvSpPr>
        <p:spPr>
          <a:xfrm>
            <a:off x="5264130"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1" name="Text Placeholder 4">
            <a:extLst>
              <a:ext uri="{FF2B5EF4-FFF2-40B4-BE49-F238E27FC236}">
                <a16:creationId xmlns:a16="http://schemas.microsoft.com/office/drawing/2014/main" id="{1758E3B3-AE4E-434D-9D4F-E44B2D986044}"/>
              </a:ext>
            </a:extLst>
          </p:cNvPr>
          <p:cNvSpPr>
            <a:spLocks noGrp="1"/>
          </p:cNvSpPr>
          <p:nvPr>
            <p:ph type="body" sz="quarter" idx="40" hasCustomPrompt="1"/>
          </p:nvPr>
        </p:nvSpPr>
        <p:spPr>
          <a:xfrm>
            <a:off x="5264130"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2" name="Text Placeholder 4">
            <a:extLst>
              <a:ext uri="{FF2B5EF4-FFF2-40B4-BE49-F238E27FC236}">
                <a16:creationId xmlns:a16="http://schemas.microsoft.com/office/drawing/2014/main" id="{F53773D8-6309-48EE-A9CA-299551771F75}"/>
              </a:ext>
            </a:extLst>
          </p:cNvPr>
          <p:cNvSpPr>
            <a:spLocks noGrp="1"/>
          </p:cNvSpPr>
          <p:nvPr>
            <p:ph type="body" sz="quarter" idx="41" hasCustomPrompt="1"/>
          </p:nvPr>
        </p:nvSpPr>
        <p:spPr>
          <a:xfrm>
            <a:off x="5264130"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3" name="Text Placeholder 4">
            <a:extLst>
              <a:ext uri="{FF2B5EF4-FFF2-40B4-BE49-F238E27FC236}">
                <a16:creationId xmlns:a16="http://schemas.microsoft.com/office/drawing/2014/main" id="{6C0A8E5F-1D8D-4B5F-BA3F-C4B91CEDDBEA}"/>
              </a:ext>
            </a:extLst>
          </p:cNvPr>
          <p:cNvSpPr>
            <a:spLocks noGrp="1"/>
          </p:cNvSpPr>
          <p:nvPr>
            <p:ph type="body" sz="quarter" idx="42" hasCustomPrompt="1"/>
          </p:nvPr>
        </p:nvSpPr>
        <p:spPr>
          <a:xfrm>
            <a:off x="5264130"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5" name="Text Placeholder 4">
            <a:extLst>
              <a:ext uri="{FF2B5EF4-FFF2-40B4-BE49-F238E27FC236}">
                <a16:creationId xmlns:a16="http://schemas.microsoft.com/office/drawing/2014/main" id="{34AD6EE5-DC62-428A-BBB2-ED096A3D8BD5}"/>
              </a:ext>
            </a:extLst>
          </p:cNvPr>
          <p:cNvSpPr>
            <a:spLocks noGrp="1"/>
          </p:cNvSpPr>
          <p:nvPr>
            <p:ph type="body" sz="quarter" idx="44" hasCustomPrompt="1"/>
          </p:nvPr>
        </p:nvSpPr>
        <p:spPr>
          <a:xfrm>
            <a:off x="5264130"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6" name="Text Placeholder 4">
            <a:extLst>
              <a:ext uri="{FF2B5EF4-FFF2-40B4-BE49-F238E27FC236}">
                <a16:creationId xmlns:a16="http://schemas.microsoft.com/office/drawing/2014/main" id="{F2B98A8D-5F0D-4814-A444-83F91CBFD79D}"/>
              </a:ext>
            </a:extLst>
          </p:cNvPr>
          <p:cNvSpPr>
            <a:spLocks noGrp="1"/>
          </p:cNvSpPr>
          <p:nvPr>
            <p:ph type="body" sz="quarter" idx="45" hasCustomPrompt="1"/>
          </p:nvPr>
        </p:nvSpPr>
        <p:spPr>
          <a:xfrm>
            <a:off x="5264130"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7" name="Text Placeholder 4">
            <a:extLst>
              <a:ext uri="{FF2B5EF4-FFF2-40B4-BE49-F238E27FC236}">
                <a16:creationId xmlns:a16="http://schemas.microsoft.com/office/drawing/2014/main" id="{8227CEF7-33FD-4CD3-A4EB-955E37245B9D}"/>
              </a:ext>
            </a:extLst>
          </p:cNvPr>
          <p:cNvSpPr>
            <a:spLocks noGrp="1"/>
          </p:cNvSpPr>
          <p:nvPr>
            <p:ph type="body" sz="quarter" idx="46" hasCustomPrompt="1"/>
          </p:nvPr>
        </p:nvSpPr>
        <p:spPr>
          <a:xfrm>
            <a:off x="5264130"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8" name="Text Placeholder 4">
            <a:extLst>
              <a:ext uri="{FF2B5EF4-FFF2-40B4-BE49-F238E27FC236}">
                <a16:creationId xmlns:a16="http://schemas.microsoft.com/office/drawing/2014/main" id="{7B2D6AFA-C0DD-4618-9EAB-57C49567D947}"/>
              </a:ext>
            </a:extLst>
          </p:cNvPr>
          <p:cNvSpPr>
            <a:spLocks noGrp="1"/>
          </p:cNvSpPr>
          <p:nvPr>
            <p:ph type="body" sz="quarter" idx="47" hasCustomPrompt="1"/>
          </p:nvPr>
        </p:nvSpPr>
        <p:spPr>
          <a:xfrm>
            <a:off x="5264130"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0" name="Text Placeholder 4">
            <a:extLst>
              <a:ext uri="{FF2B5EF4-FFF2-40B4-BE49-F238E27FC236}">
                <a16:creationId xmlns:a16="http://schemas.microsoft.com/office/drawing/2014/main" id="{BDFBDEB8-8FC2-425E-82A6-6888AEB82DD1}"/>
              </a:ext>
            </a:extLst>
          </p:cNvPr>
          <p:cNvSpPr>
            <a:spLocks noGrp="1"/>
          </p:cNvSpPr>
          <p:nvPr>
            <p:ph type="body" sz="quarter" idx="49" hasCustomPrompt="1"/>
          </p:nvPr>
        </p:nvSpPr>
        <p:spPr>
          <a:xfrm>
            <a:off x="7529864"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1" name="Text Placeholder 4">
            <a:extLst>
              <a:ext uri="{FF2B5EF4-FFF2-40B4-BE49-F238E27FC236}">
                <a16:creationId xmlns:a16="http://schemas.microsoft.com/office/drawing/2014/main" id="{2BB73286-9C41-4EF3-8945-F7274E651F4F}"/>
              </a:ext>
            </a:extLst>
          </p:cNvPr>
          <p:cNvSpPr>
            <a:spLocks noGrp="1"/>
          </p:cNvSpPr>
          <p:nvPr>
            <p:ph type="body" sz="quarter" idx="50" hasCustomPrompt="1"/>
          </p:nvPr>
        </p:nvSpPr>
        <p:spPr>
          <a:xfrm>
            <a:off x="7529864"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2" name="Text Placeholder 4">
            <a:extLst>
              <a:ext uri="{FF2B5EF4-FFF2-40B4-BE49-F238E27FC236}">
                <a16:creationId xmlns:a16="http://schemas.microsoft.com/office/drawing/2014/main" id="{102D7DDF-C428-4D62-B249-64EF9900BDCD}"/>
              </a:ext>
            </a:extLst>
          </p:cNvPr>
          <p:cNvSpPr>
            <a:spLocks noGrp="1"/>
          </p:cNvSpPr>
          <p:nvPr>
            <p:ph type="body" sz="quarter" idx="51" hasCustomPrompt="1"/>
          </p:nvPr>
        </p:nvSpPr>
        <p:spPr>
          <a:xfrm>
            <a:off x="7529864"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3" name="Text Placeholder 4">
            <a:extLst>
              <a:ext uri="{FF2B5EF4-FFF2-40B4-BE49-F238E27FC236}">
                <a16:creationId xmlns:a16="http://schemas.microsoft.com/office/drawing/2014/main" id="{DB5DBE5B-BDCF-447C-9A10-6BB31475F11A}"/>
              </a:ext>
            </a:extLst>
          </p:cNvPr>
          <p:cNvSpPr>
            <a:spLocks noGrp="1"/>
          </p:cNvSpPr>
          <p:nvPr>
            <p:ph type="body" sz="quarter" idx="52" hasCustomPrompt="1"/>
          </p:nvPr>
        </p:nvSpPr>
        <p:spPr>
          <a:xfrm>
            <a:off x="7529864"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5" name="Text Placeholder 4">
            <a:extLst>
              <a:ext uri="{FF2B5EF4-FFF2-40B4-BE49-F238E27FC236}">
                <a16:creationId xmlns:a16="http://schemas.microsoft.com/office/drawing/2014/main" id="{88F73D50-2D36-4657-9A50-3CF955C7A2F4}"/>
              </a:ext>
            </a:extLst>
          </p:cNvPr>
          <p:cNvSpPr>
            <a:spLocks noGrp="1"/>
          </p:cNvSpPr>
          <p:nvPr>
            <p:ph type="body" sz="quarter" idx="54" hasCustomPrompt="1"/>
          </p:nvPr>
        </p:nvSpPr>
        <p:spPr>
          <a:xfrm>
            <a:off x="7529864"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6" name="Text Placeholder 4">
            <a:extLst>
              <a:ext uri="{FF2B5EF4-FFF2-40B4-BE49-F238E27FC236}">
                <a16:creationId xmlns:a16="http://schemas.microsoft.com/office/drawing/2014/main" id="{1A05975C-3B47-409F-A529-FD6F14396A1A}"/>
              </a:ext>
            </a:extLst>
          </p:cNvPr>
          <p:cNvSpPr>
            <a:spLocks noGrp="1"/>
          </p:cNvSpPr>
          <p:nvPr>
            <p:ph type="body" sz="quarter" idx="55" hasCustomPrompt="1"/>
          </p:nvPr>
        </p:nvSpPr>
        <p:spPr>
          <a:xfrm>
            <a:off x="7529864"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7" name="Text Placeholder 4">
            <a:extLst>
              <a:ext uri="{FF2B5EF4-FFF2-40B4-BE49-F238E27FC236}">
                <a16:creationId xmlns:a16="http://schemas.microsoft.com/office/drawing/2014/main" id="{03AE4B41-A109-4248-8043-33344EB22707}"/>
              </a:ext>
            </a:extLst>
          </p:cNvPr>
          <p:cNvSpPr>
            <a:spLocks noGrp="1"/>
          </p:cNvSpPr>
          <p:nvPr>
            <p:ph type="body" sz="quarter" idx="56" hasCustomPrompt="1"/>
          </p:nvPr>
        </p:nvSpPr>
        <p:spPr>
          <a:xfrm>
            <a:off x="7529864"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8" name="Text Placeholder 4">
            <a:extLst>
              <a:ext uri="{FF2B5EF4-FFF2-40B4-BE49-F238E27FC236}">
                <a16:creationId xmlns:a16="http://schemas.microsoft.com/office/drawing/2014/main" id="{E3982D9F-AE48-4E9A-81A5-B8B03575A838}"/>
              </a:ext>
            </a:extLst>
          </p:cNvPr>
          <p:cNvSpPr>
            <a:spLocks noGrp="1"/>
          </p:cNvSpPr>
          <p:nvPr>
            <p:ph type="body" sz="quarter" idx="57" hasCustomPrompt="1"/>
          </p:nvPr>
        </p:nvSpPr>
        <p:spPr>
          <a:xfrm>
            <a:off x="7529864"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00" name="Text Placeholder 4">
            <a:extLst>
              <a:ext uri="{FF2B5EF4-FFF2-40B4-BE49-F238E27FC236}">
                <a16:creationId xmlns:a16="http://schemas.microsoft.com/office/drawing/2014/main" id="{9A6AE5F2-E454-48D2-AC87-12FF6E2F990C}"/>
              </a:ext>
            </a:extLst>
          </p:cNvPr>
          <p:cNvSpPr>
            <a:spLocks noGrp="1"/>
          </p:cNvSpPr>
          <p:nvPr>
            <p:ph type="body" sz="quarter" idx="59" hasCustomPrompt="1"/>
          </p:nvPr>
        </p:nvSpPr>
        <p:spPr>
          <a:xfrm>
            <a:off x="9795600"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01" name="Text Placeholder 4">
            <a:extLst>
              <a:ext uri="{FF2B5EF4-FFF2-40B4-BE49-F238E27FC236}">
                <a16:creationId xmlns:a16="http://schemas.microsoft.com/office/drawing/2014/main" id="{35E31D78-B262-492E-B9AD-4337DD8D50BF}"/>
              </a:ext>
            </a:extLst>
          </p:cNvPr>
          <p:cNvSpPr>
            <a:spLocks noGrp="1"/>
          </p:cNvSpPr>
          <p:nvPr>
            <p:ph type="body" sz="quarter" idx="60" hasCustomPrompt="1"/>
          </p:nvPr>
        </p:nvSpPr>
        <p:spPr>
          <a:xfrm>
            <a:off x="9795600"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02" name="Text Placeholder 4">
            <a:extLst>
              <a:ext uri="{FF2B5EF4-FFF2-40B4-BE49-F238E27FC236}">
                <a16:creationId xmlns:a16="http://schemas.microsoft.com/office/drawing/2014/main" id="{A1DDE222-76BC-428B-AF5C-47DE9296E7AE}"/>
              </a:ext>
            </a:extLst>
          </p:cNvPr>
          <p:cNvSpPr>
            <a:spLocks noGrp="1"/>
          </p:cNvSpPr>
          <p:nvPr>
            <p:ph type="body" sz="quarter" idx="61" hasCustomPrompt="1"/>
          </p:nvPr>
        </p:nvSpPr>
        <p:spPr>
          <a:xfrm>
            <a:off x="9795600"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3" name="Text Placeholder 4">
            <a:extLst>
              <a:ext uri="{FF2B5EF4-FFF2-40B4-BE49-F238E27FC236}">
                <a16:creationId xmlns:a16="http://schemas.microsoft.com/office/drawing/2014/main" id="{94F13F0C-B3B9-4860-8E86-C7A1B01B9E15}"/>
              </a:ext>
            </a:extLst>
          </p:cNvPr>
          <p:cNvSpPr>
            <a:spLocks noGrp="1"/>
          </p:cNvSpPr>
          <p:nvPr>
            <p:ph type="body" sz="quarter" idx="62" hasCustomPrompt="1"/>
          </p:nvPr>
        </p:nvSpPr>
        <p:spPr>
          <a:xfrm>
            <a:off x="9795600"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05" name="Text Placeholder 4">
            <a:extLst>
              <a:ext uri="{FF2B5EF4-FFF2-40B4-BE49-F238E27FC236}">
                <a16:creationId xmlns:a16="http://schemas.microsoft.com/office/drawing/2014/main" id="{B7039321-8CFA-45ED-A018-9D30375399FE}"/>
              </a:ext>
            </a:extLst>
          </p:cNvPr>
          <p:cNvSpPr>
            <a:spLocks noGrp="1"/>
          </p:cNvSpPr>
          <p:nvPr>
            <p:ph type="body" sz="quarter" idx="64" hasCustomPrompt="1"/>
          </p:nvPr>
        </p:nvSpPr>
        <p:spPr>
          <a:xfrm>
            <a:off x="9795600"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06" name="Text Placeholder 4">
            <a:extLst>
              <a:ext uri="{FF2B5EF4-FFF2-40B4-BE49-F238E27FC236}">
                <a16:creationId xmlns:a16="http://schemas.microsoft.com/office/drawing/2014/main" id="{30EF88F9-002E-4592-AA92-E259056C6097}"/>
              </a:ext>
            </a:extLst>
          </p:cNvPr>
          <p:cNvSpPr>
            <a:spLocks noGrp="1"/>
          </p:cNvSpPr>
          <p:nvPr>
            <p:ph type="body" sz="quarter" idx="65" hasCustomPrompt="1"/>
          </p:nvPr>
        </p:nvSpPr>
        <p:spPr>
          <a:xfrm>
            <a:off x="9795600"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07" name="Text Placeholder 4">
            <a:extLst>
              <a:ext uri="{FF2B5EF4-FFF2-40B4-BE49-F238E27FC236}">
                <a16:creationId xmlns:a16="http://schemas.microsoft.com/office/drawing/2014/main" id="{3647B859-75EE-4AD5-8109-19B05EF58F16}"/>
              </a:ext>
            </a:extLst>
          </p:cNvPr>
          <p:cNvSpPr>
            <a:spLocks noGrp="1"/>
          </p:cNvSpPr>
          <p:nvPr>
            <p:ph type="body" sz="quarter" idx="66" hasCustomPrompt="1"/>
          </p:nvPr>
        </p:nvSpPr>
        <p:spPr>
          <a:xfrm>
            <a:off x="9795600"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8" name="Text Placeholder 4">
            <a:extLst>
              <a:ext uri="{FF2B5EF4-FFF2-40B4-BE49-F238E27FC236}">
                <a16:creationId xmlns:a16="http://schemas.microsoft.com/office/drawing/2014/main" id="{C3EC5D1A-BBB3-46BE-BBAD-0218E4BC4376}"/>
              </a:ext>
            </a:extLst>
          </p:cNvPr>
          <p:cNvSpPr>
            <a:spLocks noGrp="1"/>
          </p:cNvSpPr>
          <p:nvPr>
            <p:ph type="body" sz="quarter" idx="67" hasCustomPrompt="1"/>
          </p:nvPr>
        </p:nvSpPr>
        <p:spPr>
          <a:xfrm>
            <a:off x="9795600"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732662"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69" name="Picture Placeholder 7">
            <a:extLst>
              <a:ext uri="{FF2B5EF4-FFF2-40B4-BE49-F238E27FC236}">
                <a16:creationId xmlns:a16="http://schemas.microsoft.com/office/drawing/2014/main" id="{8E9B6044-B4C4-4F6F-8F19-16A35E45CD5A}"/>
              </a:ext>
            </a:extLst>
          </p:cNvPr>
          <p:cNvSpPr>
            <a:spLocks noGrp="1"/>
          </p:cNvSpPr>
          <p:nvPr>
            <p:ph type="pic" sz="quarter" idx="28" hasCustomPrompt="1"/>
          </p:nvPr>
        </p:nvSpPr>
        <p:spPr>
          <a:xfrm>
            <a:off x="732662"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74" name="Picture Placeholder 7">
            <a:extLst>
              <a:ext uri="{FF2B5EF4-FFF2-40B4-BE49-F238E27FC236}">
                <a16:creationId xmlns:a16="http://schemas.microsoft.com/office/drawing/2014/main" id="{A408BE1F-5224-4228-985F-B61DF5DDCC9B}"/>
              </a:ext>
            </a:extLst>
          </p:cNvPr>
          <p:cNvSpPr>
            <a:spLocks noGrp="1"/>
          </p:cNvSpPr>
          <p:nvPr>
            <p:ph type="pic" sz="quarter" idx="33" hasCustomPrompt="1"/>
          </p:nvPr>
        </p:nvSpPr>
        <p:spPr>
          <a:xfrm>
            <a:off x="2998396"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79" name="Picture Placeholder 7">
            <a:extLst>
              <a:ext uri="{FF2B5EF4-FFF2-40B4-BE49-F238E27FC236}">
                <a16:creationId xmlns:a16="http://schemas.microsoft.com/office/drawing/2014/main" id="{C78697CB-4473-40A4-A973-D405D65EBAAC}"/>
              </a:ext>
            </a:extLst>
          </p:cNvPr>
          <p:cNvSpPr>
            <a:spLocks noGrp="1"/>
          </p:cNvSpPr>
          <p:nvPr>
            <p:ph type="pic" sz="quarter" idx="38" hasCustomPrompt="1"/>
          </p:nvPr>
        </p:nvSpPr>
        <p:spPr>
          <a:xfrm>
            <a:off x="2998396"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84" name="Picture Placeholder 7">
            <a:extLst>
              <a:ext uri="{FF2B5EF4-FFF2-40B4-BE49-F238E27FC236}">
                <a16:creationId xmlns:a16="http://schemas.microsoft.com/office/drawing/2014/main" id="{6E613508-9A9E-4E06-B67E-C669FA64B807}"/>
              </a:ext>
            </a:extLst>
          </p:cNvPr>
          <p:cNvSpPr>
            <a:spLocks noGrp="1"/>
          </p:cNvSpPr>
          <p:nvPr>
            <p:ph type="pic" sz="quarter" idx="43" hasCustomPrompt="1"/>
          </p:nvPr>
        </p:nvSpPr>
        <p:spPr>
          <a:xfrm>
            <a:off x="5264130"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89" name="Picture Placeholder 7">
            <a:extLst>
              <a:ext uri="{FF2B5EF4-FFF2-40B4-BE49-F238E27FC236}">
                <a16:creationId xmlns:a16="http://schemas.microsoft.com/office/drawing/2014/main" id="{C8EAB2D0-37C5-4194-9309-1D0D192694C8}"/>
              </a:ext>
            </a:extLst>
          </p:cNvPr>
          <p:cNvSpPr>
            <a:spLocks noGrp="1"/>
          </p:cNvSpPr>
          <p:nvPr>
            <p:ph type="pic" sz="quarter" idx="48" hasCustomPrompt="1"/>
          </p:nvPr>
        </p:nvSpPr>
        <p:spPr>
          <a:xfrm>
            <a:off x="5264130"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94" name="Picture Placeholder 7">
            <a:extLst>
              <a:ext uri="{FF2B5EF4-FFF2-40B4-BE49-F238E27FC236}">
                <a16:creationId xmlns:a16="http://schemas.microsoft.com/office/drawing/2014/main" id="{EA651F30-C618-46FF-BE3F-505670137BE7}"/>
              </a:ext>
            </a:extLst>
          </p:cNvPr>
          <p:cNvSpPr>
            <a:spLocks noGrp="1"/>
          </p:cNvSpPr>
          <p:nvPr>
            <p:ph type="pic" sz="quarter" idx="53" hasCustomPrompt="1"/>
          </p:nvPr>
        </p:nvSpPr>
        <p:spPr>
          <a:xfrm>
            <a:off x="7529864"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99" name="Picture Placeholder 7">
            <a:extLst>
              <a:ext uri="{FF2B5EF4-FFF2-40B4-BE49-F238E27FC236}">
                <a16:creationId xmlns:a16="http://schemas.microsoft.com/office/drawing/2014/main" id="{F6721E5E-7753-4D9B-B051-8E1F9FCD3E5D}"/>
              </a:ext>
            </a:extLst>
          </p:cNvPr>
          <p:cNvSpPr>
            <a:spLocks noGrp="1"/>
          </p:cNvSpPr>
          <p:nvPr>
            <p:ph type="pic" sz="quarter" idx="58" hasCustomPrompt="1"/>
          </p:nvPr>
        </p:nvSpPr>
        <p:spPr>
          <a:xfrm>
            <a:off x="7529864"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104" name="Picture Placeholder 7">
            <a:extLst>
              <a:ext uri="{FF2B5EF4-FFF2-40B4-BE49-F238E27FC236}">
                <a16:creationId xmlns:a16="http://schemas.microsoft.com/office/drawing/2014/main" id="{C9F53B58-1349-49CD-8887-14A63E0AB457}"/>
              </a:ext>
            </a:extLst>
          </p:cNvPr>
          <p:cNvSpPr>
            <a:spLocks noGrp="1"/>
          </p:cNvSpPr>
          <p:nvPr>
            <p:ph type="pic" sz="quarter" idx="63" hasCustomPrompt="1"/>
          </p:nvPr>
        </p:nvSpPr>
        <p:spPr>
          <a:xfrm>
            <a:off x="9795600"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109" name="Picture Placeholder 7">
            <a:extLst>
              <a:ext uri="{FF2B5EF4-FFF2-40B4-BE49-F238E27FC236}">
                <a16:creationId xmlns:a16="http://schemas.microsoft.com/office/drawing/2014/main" id="{F4C40FF3-6686-4A8F-B47D-3D423D6A5449}"/>
              </a:ext>
            </a:extLst>
          </p:cNvPr>
          <p:cNvSpPr>
            <a:spLocks noGrp="1"/>
          </p:cNvSpPr>
          <p:nvPr>
            <p:ph type="pic" sz="quarter" idx="68" hasCustomPrompt="1"/>
          </p:nvPr>
        </p:nvSpPr>
        <p:spPr>
          <a:xfrm>
            <a:off x="9795600"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lvl1pPr>
              <a:defRPr>
                <a:solidFill>
                  <a:schemeClr val="tx1"/>
                </a:solidFill>
              </a:defRPr>
            </a:lvl1p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lvl1pPr>
              <a:defRPr>
                <a:solidFill>
                  <a:schemeClr val="tx1"/>
                </a:solidFill>
              </a:defRPr>
            </a:lvl1p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843921242"/>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am 24 persons">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p>
            <a:fld id="{23AA811B-2EBD-4900-905E-5BE206449611}" type="slidenum">
              <a:rPr lang="en-GB" smtClean="0"/>
              <a:pPr/>
              <a:t>‹#›</a:t>
            </a:fld>
            <a:endParaRPr lang="en-GB" dirty="0"/>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57467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57467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57467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57467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noChangeAspect="1"/>
          </p:cNvSpPr>
          <p:nvPr>
            <p:ph type="pic" sz="quarter" idx="13" hasCustomPrompt="1"/>
          </p:nvPr>
        </p:nvSpPr>
        <p:spPr>
          <a:xfrm>
            <a:off x="70067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16" name="Text Placeholder 4">
            <a:extLst>
              <a:ext uri="{FF2B5EF4-FFF2-40B4-BE49-F238E27FC236}">
                <a16:creationId xmlns:a16="http://schemas.microsoft.com/office/drawing/2014/main" id="{1BCB8C7E-2C95-4315-8DC2-F808A2CD982C}"/>
              </a:ext>
            </a:extLst>
          </p:cNvPr>
          <p:cNvSpPr>
            <a:spLocks noGrp="1"/>
          </p:cNvSpPr>
          <p:nvPr>
            <p:ph type="body" sz="quarter" idx="72" hasCustomPrompt="1"/>
          </p:nvPr>
        </p:nvSpPr>
        <p:spPr>
          <a:xfrm>
            <a:off x="196155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17" name="Text Placeholder 4">
            <a:extLst>
              <a:ext uri="{FF2B5EF4-FFF2-40B4-BE49-F238E27FC236}">
                <a16:creationId xmlns:a16="http://schemas.microsoft.com/office/drawing/2014/main" id="{637C626E-B932-4333-8286-7F226738BFF6}"/>
              </a:ext>
            </a:extLst>
          </p:cNvPr>
          <p:cNvSpPr>
            <a:spLocks noGrp="1"/>
          </p:cNvSpPr>
          <p:nvPr>
            <p:ph type="body" sz="quarter" idx="73" hasCustomPrompt="1"/>
          </p:nvPr>
        </p:nvSpPr>
        <p:spPr>
          <a:xfrm>
            <a:off x="196155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18" name="Text Placeholder 4">
            <a:extLst>
              <a:ext uri="{FF2B5EF4-FFF2-40B4-BE49-F238E27FC236}">
                <a16:creationId xmlns:a16="http://schemas.microsoft.com/office/drawing/2014/main" id="{89200BD6-26F9-4008-878F-8982E0F99180}"/>
              </a:ext>
            </a:extLst>
          </p:cNvPr>
          <p:cNvSpPr>
            <a:spLocks noGrp="1"/>
          </p:cNvSpPr>
          <p:nvPr>
            <p:ph type="body" sz="quarter" idx="74" hasCustomPrompt="1"/>
          </p:nvPr>
        </p:nvSpPr>
        <p:spPr>
          <a:xfrm>
            <a:off x="196155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19" name="Text Placeholder 4">
            <a:extLst>
              <a:ext uri="{FF2B5EF4-FFF2-40B4-BE49-F238E27FC236}">
                <a16:creationId xmlns:a16="http://schemas.microsoft.com/office/drawing/2014/main" id="{B1CC0FE1-38EC-4841-9FB6-D86DE938D30C}"/>
              </a:ext>
            </a:extLst>
          </p:cNvPr>
          <p:cNvSpPr>
            <a:spLocks noGrp="1"/>
          </p:cNvSpPr>
          <p:nvPr>
            <p:ph type="body" sz="quarter" idx="75" hasCustomPrompt="1"/>
          </p:nvPr>
        </p:nvSpPr>
        <p:spPr>
          <a:xfrm>
            <a:off x="196155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0" name="Picture Placeholder 7">
            <a:extLst>
              <a:ext uri="{FF2B5EF4-FFF2-40B4-BE49-F238E27FC236}">
                <a16:creationId xmlns:a16="http://schemas.microsoft.com/office/drawing/2014/main" id="{D8F2564E-AA0E-4B75-B263-4A6F458AC959}"/>
              </a:ext>
            </a:extLst>
          </p:cNvPr>
          <p:cNvSpPr>
            <a:spLocks noGrp="1" noChangeAspect="1"/>
          </p:cNvSpPr>
          <p:nvPr>
            <p:ph type="pic" sz="quarter" idx="76" hasCustomPrompt="1"/>
          </p:nvPr>
        </p:nvSpPr>
        <p:spPr>
          <a:xfrm>
            <a:off x="208755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1" name="Text Placeholder 4">
            <a:extLst>
              <a:ext uri="{FF2B5EF4-FFF2-40B4-BE49-F238E27FC236}">
                <a16:creationId xmlns:a16="http://schemas.microsoft.com/office/drawing/2014/main" id="{954BD314-EE4E-4330-988C-EF03ACDD52DE}"/>
              </a:ext>
            </a:extLst>
          </p:cNvPr>
          <p:cNvSpPr>
            <a:spLocks noGrp="1"/>
          </p:cNvSpPr>
          <p:nvPr>
            <p:ph type="body" sz="quarter" idx="77" hasCustomPrompt="1"/>
          </p:nvPr>
        </p:nvSpPr>
        <p:spPr>
          <a:xfrm>
            <a:off x="334843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2" name="Text Placeholder 4">
            <a:extLst>
              <a:ext uri="{FF2B5EF4-FFF2-40B4-BE49-F238E27FC236}">
                <a16:creationId xmlns:a16="http://schemas.microsoft.com/office/drawing/2014/main" id="{5DA06F3E-B3CC-44AB-A38F-9A0089486AE6}"/>
              </a:ext>
            </a:extLst>
          </p:cNvPr>
          <p:cNvSpPr>
            <a:spLocks noGrp="1"/>
          </p:cNvSpPr>
          <p:nvPr>
            <p:ph type="body" sz="quarter" idx="78" hasCustomPrompt="1"/>
          </p:nvPr>
        </p:nvSpPr>
        <p:spPr>
          <a:xfrm>
            <a:off x="334843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3" name="Text Placeholder 4">
            <a:extLst>
              <a:ext uri="{FF2B5EF4-FFF2-40B4-BE49-F238E27FC236}">
                <a16:creationId xmlns:a16="http://schemas.microsoft.com/office/drawing/2014/main" id="{5C7C72C0-D543-43BA-854B-4B47128C9432}"/>
              </a:ext>
            </a:extLst>
          </p:cNvPr>
          <p:cNvSpPr>
            <a:spLocks noGrp="1"/>
          </p:cNvSpPr>
          <p:nvPr>
            <p:ph type="body" sz="quarter" idx="79" hasCustomPrompt="1"/>
          </p:nvPr>
        </p:nvSpPr>
        <p:spPr>
          <a:xfrm>
            <a:off x="334843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4" name="Text Placeholder 4">
            <a:extLst>
              <a:ext uri="{FF2B5EF4-FFF2-40B4-BE49-F238E27FC236}">
                <a16:creationId xmlns:a16="http://schemas.microsoft.com/office/drawing/2014/main" id="{740F473F-B7AC-4381-B4F2-C0C18A57F294}"/>
              </a:ext>
            </a:extLst>
          </p:cNvPr>
          <p:cNvSpPr>
            <a:spLocks noGrp="1"/>
          </p:cNvSpPr>
          <p:nvPr>
            <p:ph type="body" sz="quarter" idx="80" hasCustomPrompt="1"/>
          </p:nvPr>
        </p:nvSpPr>
        <p:spPr>
          <a:xfrm>
            <a:off x="334843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5" name="Picture Placeholder 7">
            <a:extLst>
              <a:ext uri="{FF2B5EF4-FFF2-40B4-BE49-F238E27FC236}">
                <a16:creationId xmlns:a16="http://schemas.microsoft.com/office/drawing/2014/main" id="{C666437C-E6DA-4B4F-ACF9-B86D982F910A}"/>
              </a:ext>
            </a:extLst>
          </p:cNvPr>
          <p:cNvSpPr>
            <a:spLocks noGrp="1" noChangeAspect="1"/>
          </p:cNvSpPr>
          <p:nvPr>
            <p:ph type="pic" sz="quarter" idx="81" hasCustomPrompt="1"/>
          </p:nvPr>
        </p:nvSpPr>
        <p:spPr>
          <a:xfrm>
            <a:off x="347443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6" name="Text Placeholder 4">
            <a:extLst>
              <a:ext uri="{FF2B5EF4-FFF2-40B4-BE49-F238E27FC236}">
                <a16:creationId xmlns:a16="http://schemas.microsoft.com/office/drawing/2014/main" id="{243EA295-7576-4607-BCA2-1D2232AD73B7}"/>
              </a:ext>
            </a:extLst>
          </p:cNvPr>
          <p:cNvSpPr>
            <a:spLocks noGrp="1"/>
          </p:cNvSpPr>
          <p:nvPr>
            <p:ph type="body" sz="quarter" idx="82" hasCustomPrompt="1"/>
          </p:nvPr>
        </p:nvSpPr>
        <p:spPr>
          <a:xfrm>
            <a:off x="473531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7" name="Text Placeholder 4">
            <a:extLst>
              <a:ext uri="{FF2B5EF4-FFF2-40B4-BE49-F238E27FC236}">
                <a16:creationId xmlns:a16="http://schemas.microsoft.com/office/drawing/2014/main" id="{35014995-1227-4F21-9167-8C39CD2FC74D}"/>
              </a:ext>
            </a:extLst>
          </p:cNvPr>
          <p:cNvSpPr>
            <a:spLocks noGrp="1"/>
          </p:cNvSpPr>
          <p:nvPr>
            <p:ph type="body" sz="quarter" idx="83" hasCustomPrompt="1"/>
          </p:nvPr>
        </p:nvSpPr>
        <p:spPr>
          <a:xfrm>
            <a:off x="473531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8" name="Text Placeholder 4">
            <a:extLst>
              <a:ext uri="{FF2B5EF4-FFF2-40B4-BE49-F238E27FC236}">
                <a16:creationId xmlns:a16="http://schemas.microsoft.com/office/drawing/2014/main" id="{68622EA4-4AEC-4613-9A33-C9FCE925576E}"/>
              </a:ext>
            </a:extLst>
          </p:cNvPr>
          <p:cNvSpPr>
            <a:spLocks noGrp="1"/>
          </p:cNvSpPr>
          <p:nvPr>
            <p:ph type="body" sz="quarter" idx="84" hasCustomPrompt="1"/>
          </p:nvPr>
        </p:nvSpPr>
        <p:spPr>
          <a:xfrm>
            <a:off x="473531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9" name="Text Placeholder 4">
            <a:extLst>
              <a:ext uri="{FF2B5EF4-FFF2-40B4-BE49-F238E27FC236}">
                <a16:creationId xmlns:a16="http://schemas.microsoft.com/office/drawing/2014/main" id="{A697775B-1165-47B8-A6A3-EF6A9485E38A}"/>
              </a:ext>
            </a:extLst>
          </p:cNvPr>
          <p:cNvSpPr>
            <a:spLocks noGrp="1"/>
          </p:cNvSpPr>
          <p:nvPr>
            <p:ph type="body" sz="quarter" idx="85" hasCustomPrompt="1"/>
          </p:nvPr>
        </p:nvSpPr>
        <p:spPr>
          <a:xfrm>
            <a:off x="473531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0" name="Picture Placeholder 7">
            <a:extLst>
              <a:ext uri="{FF2B5EF4-FFF2-40B4-BE49-F238E27FC236}">
                <a16:creationId xmlns:a16="http://schemas.microsoft.com/office/drawing/2014/main" id="{E8999219-0AB2-4224-B0B1-83083D4B8009}"/>
              </a:ext>
            </a:extLst>
          </p:cNvPr>
          <p:cNvSpPr>
            <a:spLocks noGrp="1" noChangeAspect="1"/>
          </p:cNvSpPr>
          <p:nvPr>
            <p:ph type="pic" sz="quarter" idx="86" hasCustomPrompt="1"/>
          </p:nvPr>
        </p:nvSpPr>
        <p:spPr>
          <a:xfrm>
            <a:off x="486131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1" name="Text Placeholder 4">
            <a:extLst>
              <a:ext uri="{FF2B5EF4-FFF2-40B4-BE49-F238E27FC236}">
                <a16:creationId xmlns:a16="http://schemas.microsoft.com/office/drawing/2014/main" id="{984D2931-C0B9-4AEF-ADBF-EBD0ADBDB9D8}"/>
              </a:ext>
            </a:extLst>
          </p:cNvPr>
          <p:cNvSpPr>
            <a:spLocks noGrp="1"/>
          </p:cNvSpPr>
          <p:nvPr>
            <p:ph type="body" sz="quarter" idx="87" hasCustomPrompt="1"/>
          </p:nvPr>
        </p:nvSpPr>
        <p:spPr>
          <a:xfrm>
            <a:off x="612219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2" name="Text Placeholder 4">
            <a:extLst>
              <a:ext uri="{FF2B5EF4-FFF2-40B4-BE49-F238E27FC236}">
                <a16:creationId xmlns:a16="http://schemas.microsoft.com/office/drawing/2014/main" id="{AF2B8780-4144-453F-84D1-641037A23A11}"/>
              </a:ext>
            </a:extLst>
          </p:cNvPr>
          <p:cNvSpPr>
            <a:spLocks noGrp="1"/>
          </p:cNvSpPr>
          <p:nvPr>
            <p:ph type="body" sz="quarter" idx="88" hasCustomPrompt="1"/>
          </p:nvPr>
        </p:nvSpPr>
        <p:spPr>
          <a:xfrm>
            <a:off x="612219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3" name="Text Placeholder 4">
            <a:extLst>
              <a:ext uri="{FF2B5EF4-FFF2-40B4-BE49-F238E27FC236}">
                <a16:creationId xmlns:a16="http://schemas.microsoft.com/office/drawing/2014/main" id="{D9CECE2F-8AD2-4D61-93CF-DEFF8DD7C110}"/>
              </a:ext>
            </a:extLst>
          </p:cNvPr>
          <p:cNvSpPr>
            <a:spLocks noGrp="1"/>
          </p:cNvSpPr>
          <p:nvPr>
            <p:ph type="body" sz="quarter" idx="89" hasCustomPrompt="1"/>
          </p:nvPr>
        </p:nvSpPr>
        <p:spPr>
          <a:xfrm>
            <a:off x="612219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4" name="Text Placeholder 4">
            <a:extLst>
              <a:ext uri="{FF2B5EF4-FFF2-40B4-BE49-F238E27FC236}">
                <a16:creationId xmlns:a16="http://schemas.microsoft.com/office/drawing/2014/main" id="{71FAD523-79C2-4870-9471-0FBCAC9F294A}"/>
              </a:ext>
            </a:extLst>
          </p:cNvPr>
          <p:cNvSpPr>
            <a:spLocks noGrp="1"/>
          </p:cNvSpPr>
          <p:nvPr>
            <p:ph type="body" sz="quarter" idx="90" hasCustomPrompt="1"/>
          </p:nvPr>
        </p:nvSpPr>
        <p:spPr>
          <a:xfrm>
            <a:off x="612219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5" name="Picture Placeholder 7">
            <a:extLst>
              <a:ext uri="{FF2B5EF4-FFF2-40B4-BE49-F238E27FC236}">
                <a16:creationId xmlns:a16="http://schemas.microsoft.com/office/drawing/2014/main" id="{2E2083E8-8C6D-4548-82D5-315A29E4DCB9}"/>
              </a:ext>
            </a:extLst>
          </p:cNvPr>
          <p:cNvSpPr>
            <a:spLocks noGrp="1" noChangeAspect="1"/>
          </p:cNvSpPr>
          <p:nvPr>
            <p:ph type="pic" sz="quarter" idx="91" hasCustomPrompt="1"/>
          </p:nvPr>
        </p:nvSpPr>
        <p:spPr>
          <a:xfrm>
            <a:off x="624819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6" name="Text Placeholder 4">
            <a:extLst>
              <a:ext uri="{FF2B5EF4-FFF2-40B4-BE49-F238E27FC236}">
                <a16:creationId xmlns:a16="http://schemas.microsoft.com/office/drawing/2014/main" id="{E36689DA-7799-4EBC-A933-9B52EE8C253C}"/>
              </a:ext>
            </a:extLst>
          </p:cNvPr>
          <p:cNvSpPr>
            <a:spLocks noGrp="1"/>
          </p:cNvSpPr>
          <p:nvPr>
            <p:ph type="body" sz="quarter" idx="92" hasCustomPrompt="1"/>
          </p:nvPr>
        </p:nvSpPr>
        <p:spPr>
          <a:xfrm>
            <a:off x="750907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7" name="Text Placeholder 4">
            <a:extLst>
              <a:ext uri="{FF2B5EF4-FFF2-40B4-BE49-F238E27FC236}">
                <a16:creationId xmlns:a16="http://schemas.microsoft.com/office/drawing/2014/main" id="{5CDBF1E0-7F81-476C-B1BC-7A408FBE4F23}"/>
              </a:ext>
            </a:extLst>
          </p:cNvPr>
          <p:cNvSpPr>
            <a:spLocks noGrp="1"/>
          </p:cNvSpPr>
          <p:nvPr>
            <p:ph type="body" sz="quarter" idx="93" hasCustomPrompt="1"/>
          </p:nvPr>
        </p:nvSpPr>
        <p:spPr>
          <a:xfrm>
            <a:off x="750907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8" name="Text Placeholder 4">
            <a:extLst>
              <a:ext uri="{FF2B5EF4-FFF2-40B4-BE49-F238E27FC236}">
                <a16:creationId xmlns:a16="http://schemas.microsoft.com/office/drawing/2014/main" id="{3BA11C39-E34C-4495-A492-FFC8F4721506}"/>
              </a:ext>
            </a:extLst>
          </p:cNvPr>
          <p:cNvSpPr>
            <a:spLocks noGrp="1"/>
          </p:cNvSpPr>
          <p:nvPr>
            <p:ph type="body" sz="quarter" idx="94" hasCustomPrompt="1"/>
          </p:nvPr>
        </p:nvSpPr>
        <p:spPr>
          <a:xfrm>
            <a:off x="750907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9" name="Text Placeholder 4">
            <a:extLst>
              <a:ext uri="{FF2B5EF4-FFF2-40B4-BE49-F238E27FC236}">
                <a16:creationId xmlns:a16="http://schemas.microsoft.com/office/drawing/2014/main" id="{66CA36B6-5860-43CC-B05E-C35F87BF3220}"/>
              </a:ext>
            </a:extLst>
          </p:cNvPr>
          <p:cNvSpPr>
            <a:spLocks noGrp="1"/>
          </p:cNvSpPr>
          <p:nvPr>
            <p:ph type="body" sz="quarter" idx="95" hasCustomPrompt="1"/>
          </p:nvPr>
        </p:nvSpPr>
        <p:spPr>
          <a:xfrm>
            <a:off x="750907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0" name="Picture Placeholder 7">
            <a:extLst>
              <a:ext uri="{FF2B5EF4-FFF2-40B4-BE49-F238E27FC236}">
                <a16:creationId xmlns:a16="http://schemas.microsoft.com/office/drawing/2014/main" id="{3768AC93-78C3-4376-97B6-AE71E57CE5B5}"/>
              </a:ext>
            </a:extLst>
          </p:cNvPr>
          <p:cNvSpPr>
            <a:spLocks noGrp="1" noChangeAspect="1"/>
          </p:cNvSpPr>
          <p:nvPr>
            <p:ph type="pic" sz="quarter" idx="96" hasCustomPrompt="1"/>
          </p:nvPr>
        </p:nvSpPr>
        <p:spPr>
          <a:xfrm>
            <a:off x="763507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1" name="Text Placeholder 4">
            <a:extLst>
              <a:ext uri="{FF2B5EF4-FFF2-40B4-BE49-F238E27FC236}">
                <a16:creationId xmlns:a16="http://schemas.microsoft.com/office/drawing/2014/main" id="{1E15EA31-1B3F-46F6-8077-26C38143E576}"/>
              </a:ext>
            </a:extLst>
          </p:cNvPr>
          <p:cNvSpPr>
            <a:spLocks noGrp="1"/>
          </p:cNvSpPr>
          <p:nvPr>
            <p:ph type="body" sz="quarter" idx="97" hasCustomPrompt="1"/>
          </p:nvPr>
        </p:nvSpPr>
        <p:spPr>
          <a:xfrm>
            <a:off x="889595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2" name="Text Placeholder 4">
            <a:extLst>
              <a:ext uri="{FF2B5EF4-FFF2-40B4-BE49-F238E27FC236}">
                <a16:creationId xmlns:a16="http://schemas.microsoft.com/office/drawing/2014/main" id="{B4FF8CBA-AD5A-4FA3-A653-54574146B6B1}"/>
              </a:ext>
            </a:extLst>
          </p:cNvPr>
          <p:cNvSpPr>
            <a:spLocks noGrp="1"/>
          </p:cNvSpPr>
          <p:nvPr>
            <p:ph type="body" sz="quarter" idx="98" hasCustomPrompt="1"/>
          </p:nvPr>
        </p:nvSpPr>
        <p:spPr>
          <a:xfrm>
            <a:off x="889595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3" name="Text Placeholder 4">
            <a:extLst>
              <a:ext uri="{FF2B5EF4-FFF2-40B4-BE49-F238E27FC236}">
                <a16:creationId xmlns:a16="http://schemas.microsoft.com/office/drawing/2014/main" id="{7FB7D956-E48A-4DDF-959B-43C095CBB5D2}"/>
              </a:ext>
            </a:extLst>
          </p:cNvPr>
          <p:cNvSpPr>
            <a:spLocks noGrp="1"/>
          </p:cNvSpPr>
          <p:nvPr>
            <p:ph type="body" sz="quarter" idx="99" hasCustomPrompt="1"/>
          </p:nvPr>
        </p:nvSpPr>
        <p:spPr>
          <a:xfrm>
            <a:off x="889595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4" name="Text Placeholder 4">
            <a:extLst>
              <a:ext uri="{FF2B5EF4-FFF2-40B4-BE49-F238E27FC236}">
                <a16:creationId xmlns:a16="http://schemas.microsoft.com/office/drawing/2014/main" id="{A60AD955-241B-4270-92C2-2445D5BFAD0B}"/>
              </a:ext>
            </a:extLst>
          </p:cNvPr>
          <p:cNvSpPr>
            <a:spLocks noGrp="1"/>
          </p:cNvSpPr>
          <p:nvPr>
            <p:ph type="body" sz="quarter" idx="100" hasCustomPrompt="1"/>
          </p:nvPr>
        </p:nvSpPr>
        <p:spPr>
          <a:xfrm>
            <a:off x="889595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5" name="Picture Placeholder 7">
            <a:extLst>
              <a:ext uri="{FF2B5EF4-FFF2-40B4-BE49-F238E27FC236}">
                <a16:creationId xmlns:a16="http://schemas.microsoft.com/office/drawing/2014/main" id="{6B453A71-1F9C-4746-BE5C-DB9AD7295293}"/>
              </a:ext>
            </a:extLst>
          </p:cNvPr>
          <p:cNvSpPr>
            <a:spLocks noGrp="1" noChangeAspect="1"/>
          </p:cNvSpPr>
          <p:nvPr>
            <p:ph type="pic" sz="quarter" idx="101" hasCustomPrompt="1"/>
          </p:nvPr>
        </p:nvSpPr>
        <p:spPr>
          <a:xfrm>
            <a:off x="902195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6" name="Text Placeholder 4">
            <a:extLst>
              <a:ext uri="{FF2B5EF4-FFF2-40B4-BE49-F238E27FC236}">
                <a16:creationId xmlns:a16="http://schemas.microsoft.com/office/drawing/2014/main" id="{51FE92C3-55B1-4002-9AE7-45F659A5C374}"/>
              </a:ext>
            </a:extLst>
          </p:cNvPr>
          <p:cNvSpPr>
            <a:spLocks noGrp="1"/>
          </p:cNvSpPr>
          <p:nvPr>
            <p:ph type="body" sz="quarter" idx="102" hasCustomPrompt="1"/>
          </p:nvPr>
        </p:nvSpPr>
        <p:spPr>
          <a:xfrm>
            <a:off x="10282837"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7" name="Text Placeholder 4">
            <a:extLst>
              <a:ext uri="{FF2B5EF4-FFF2-40B4-BE49-F238E27FC236}">
                <a16:creationId xmlns:a16="http://schemas.microsoft.com/office/drawing/2014/main" id="{38E7334E-69FA-4905-B229-C4F3BBC5EB37}"/>
              </a:ext>
            </a:extLst>
          </p:cNvPr>
          <p:cNvSpPr>
            <a:spLocks noGrp="1"/>
          </p:cNvSpPr>
          <p:nvPr>
            <p:ph type="body" sz="quarter" idx="103" hasCustomPrompt="1"/>
          </p:nvPr>
        </p:nvSpPr>
        <p:spPr>
          <a:xfrm>
            <a:off x="10282837"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8" name="Text Placeholder 4">
            <a:extLst>
              <a:ext uri="{FF2B5EF4-FFF2-40B4-BE49-F238E27FC236}">
                <a16:creationId xmlns:a16="http://schemas.microsoft.com/office/drawing/2014/main" id="{C79C2BE3-0F3B-43C0-AF93-BE6221BA3D20}"/>
              </a:ext>
            </a:extLst>
          </p:cNvPr>
          <p:cNvSpPr>
            <a:spLocks noGrp="1"/>
          </p:cNvSpPr>
          <p:nvPr>
            <p:ph type="body" sz="quarter" idx="104" hasCustomPrompt="1"/>
          </p:nvPr>
        </p:nvSpPr>
        <p:spPr>
          <a:xfrm>
            <a:off x="10282837"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9" name="Text Placeholder 4">
            <a:extLst>
              <a:ext uri="{FF2B5EF4-FFF2-40B4-BE49-F238E27FC236}">
                <a16:creationId xmlns:a16="http://schemas.microsoft.com/office/drawing/2014/main" id="{4780A3D5-B02E-436C-8E69-AC32ED78E418}"/>
              </a:ext>
            </a:extLst>
          </p:cNvPr>
          <p:cNvSpPr>
            <a:spLocks noGrp="1"/>
          </p:cNvSpPr>
          <p:nvPr>
            <p:ph type="body" sz="quarter" idx="105" hasCustomPrompt="1"/>
          </p:nvPr>
        </p:nvSpPr>
        <p:spPr>
          <a:xfrm>
            <a:off x="10282837"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0" name="Picture Placeholder 7">
            <a:extLst>
              <a:ext uri="{FF2B5EF4-FFF2-40B4-BE49-F238E27FC236}">
                <a16:creationId xmlns:a16="http://schemas.microsoft.com/office/drawing/2014/main" id="{5ED602CB-263C-49DD-B24F-6C044FA764D3}"/>
              </a:ext>
            </a:extLst>
          </p:cNvPr>
          <p:cNvSpPr>
            <a:spLocks noGrp="1" noChangeAspect="1"/>
          </p:cNvSpPr>
          <p:nvPr>
            <p:ph type="pic" sz="quarter" idx="106" hasCustomPrompt="1"/>
          </p:nvPr>
        </p:nvSpPr>
        <p:spPr>
          <a:xfrm>
            <a:off x="10408837"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1" name="Text Placeholder 4">
            <a:extLst>
              <a:ext uri="{FF2B5EF4-FFF2-40B4-BE49-F238E27FC236}">
                <a16:creationId xmlns:a16="http://schemas.microsoft.com/office/drawing/2014/main" id="{3E0F4145-61BA-4CE2-A3EA-0C1EDC388FE5}"/>
              </a:ext>
            </a:extLst>
          </p:cNvPr>
          <p:cNvSpPr>
            <a:spLocks noGrp="1"/>
          </p:cNvSpPr>
          <p:nvPr>
            <p:ph type="body" sz="quarter" idx="107" hasCustomPrompt="1"/>
          </p:nvPr>
        </p:nvSpPr>
        <p:spPr>
          <a:xfrm>
            <a:off x="57467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2" name="Text Placeholder 4">
            <a:extLst>
              <a:ext uri="{FF2B5EF4-FFF2-40B4-BE49-F238E27FC236}">
                <a16:creationId xmlns:a16="http://schemas.microsoft.com/office/drawing/2014/main" id="{B0C144E9-6BA4-455A-865E-7D5AE88E05B1}"/>
              </a:ext>
            </a:extLst>
          </p:cNvPr>
          <p:cNvSpPr>
            <a:spLocks noGrp="1"/>
          </p:cNvSpPr>
          <p:nvPr>
            <p:ph type="body" sz="quarter" idx="108" hasCustomPrompt="1"/>
          </p:nvPr>
        </p:nvSpPr>
        <p:spPr>
          <a:xfrm>
            <a:off x="57467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3" name="Text Placeholder 4">
            <a:extLst>
              <a:ext uri="{FF2B5EF4-FFF2-40B4-BE49-F238E27FC236}">
                <a16:creationId xmlns:a16="http://schemas.microsoft.com/office/drawing/2014/main" id="{C7194312-4AC1-4EEB-82AC-35369690A8E7}"/>
              </a:ext>
            </a:extLst>
          </p:cNvPr>
          <p:cNvSpPr>
            <a:spLocks noGrp="1"/>
          </p:cNvSpPr>
          <p:nvPr>
            <p:ph type="body" sz="quarter" idx="109" hasCustomPrompt="1"/>
          </p:nvPr>
        </p:nvSpPr>
        <p:spPr>
          <a:xfrm>
            <a:off x="57467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4" name="Text Placeholder 4">
            <a:extLst>
              <a:ext uri="{FF2B5EF4-FFF2-40B4-BE49-F238E27FC236}">
                <a16:creationId xmlns:a16="http://schemas.microsoft.com/office/drawing/2014/main" id="{864E223D-19B6-4608-B65F-1460905FA055}"/>
              </a:ext>
            </a:extLst>
          </p:cNvPr>
          <p:cNvSpPr>
            <a:spLocks noGrp="1"/>
          </p:cNvSpPr>
          <p:nvPr>
            <p:ph type="body" sz="quarter" idx="110" hasCustomPrompt="1"/>
          </p:nvPr>
        </p:nvSpPr>
        <p:spPr>
          <a:xfrm>
            <a:off x="57467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75" name="Picture Placeholder 7">
            <a:extLst>
              <a:ext uri="{FF2B5EF4-FFF2-40B4-BE49-F238E27FC236}">
                <a16:creationId xmlns:a16="http://schemas.microsoft.com/office/drawing/2014/main" id="{9D032E1B-D9D0-4D17-ACCD-6C343D89F6DC}"/>
              </a:ext>
            </a:extLst>
          </p:cNvPr>
          <p:cNvSpPr>
            <a:spLocks noGrp="1" noChangeAspect="1"/>
          </p:cNvSpPr>
          <p:nvPr>
            <p:ph type="pic" sz="quarter" idx="111" hasCustomPrompt="1"/>
          </p:nvPr>
        </p:nvSpPr>
        <p:spPr>
          <a:xfrm>
            <a:off x="70067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6" name="Text Placeholder 4">
            <a:extLst>
              <a:ext uri="{FF2B5EF4-FFF2-40B4-BE49-F238E27FC236}">
                <a16:creationId xmlns:a16="http://schemas.microsoft.com/office/drawing/2014/main" id="{B1320D34-697E-4B24-8BF3-87170F14C170}"/>
              </a:ext>
            </a:extLst>
          </p:cNvPr>
          <p:cNvSpPr>
            <a:spLocks noGrp="1"/>
          </p:cNvSpPr>
          <p:nvPr>
            <p:ph type="body" sz="quarter" idx="112" hasCustomPrompt="1"/>
          </p:nvPr>
        </p:nvSpPr>
        <p:spPr>
          <a:xfrm>
            <a:off x="196155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7" name="Text Placeholder 4">
            <a:extLst>
              <a:ext uri="{FF2B5EF4-FFF2-40B4-BE49-F238E27FC236}">
                <a16:creationId xmlns:a16="http://schemas.microsoft.com/office/drawing/2014/main" id="{D590ABA3-C654-4A35-9A8B-7E500A8A845C}"/>
              </a:ext>
            </a:extLst>
          </p:cNvPr>
          <p:cNvSpPr>
            <a:spLocks noGrp="1"/>
          </p:cNvSpPr>
          <p:nvPr>
            <p:ph type="body" sz="quarter" idx="113" hasCustomPrompt="1"/>
          </p:nvPr>
        </p:nvSpPr>
        <p:spPr>
          <a:xfrm>
            <a:off x="196155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8" name="Text Placeholder 4">
            <a:extLst>
              <a:ext uri="{FF2B5EF4-FFF2-40B4-BE49-F238E27FC236}">
                <a16:creationId xmlns:a16="http://schemas.microsoft.com/office/drawing/2014/main" id="{446ED482-D031-4F4B-86AD-32CD99D211A0}"/>
              </a:ext>
            </a:extLst>
          </p:cNvPr>
          <p:cNvSpPr>
            <a:spLocks noGrp="1"/>
          </p:cNvSpPr>
          <p:nvPr>
            <p:ph type="body" sz="quarter" idx="114" hasCustomPrompt="1"/>
          </p:nvPr>
        </p:nvSpPr>
        <p:spPr>
          <a:xfrm>
            <a:off x="196155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9" name="Text Placeholder 4">
            <a:extLst>
              <a:ext uri="{FF2B5EF4-FFF2-40B4-BE49-F238E27FC236}">
                <a16:creationId xmlns:a16="http://schemas.microsoft.com/office/drawing/2014/main" id="{C1D764C6-8B78-45C6-95E6-693CB6DA2874}"/>
              </a:ext>
            </a:extLst>
          </p:cNvPr>
          <p:cNvSpPr>
            <a:spLocks noGrp="1"/>
          </p:cNvSpPr>
          <p:nvPr>
            <p:ph type="body" sz="quarter" idx="115" hasCustomPrompt="1"/>
          </p:nvPr>
        </p:nvSpPr>
        <p:spPr>
          <a:xfrm>
            <a:off x="196155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0" name="Picture Placeholder 7">
            <a:extLst>
              <a:ext uri="{FF2B5EF4-FFF2-40B4-BE49-F238E27FC236}">
                <a16:creationId xmlns:a16="http://schemas.microsoft.com/office/drawing/2014/main" id="{145A695C-B6E7-403A-A659-2CE6271CEE18}"/>
              </a:ext>
            </a:extLst>
          </p:cNvPr>
          <p:cNvSpPr>
            <a:spLocks noGrp="1" noChangeAspect="1"/>
          </p:cNvSpPr>
          <p:nvPr>
            <p:ph type="pic" sz="quarter" idx="116" hasCustomPrompt="1"/>
          </p:nvPr>
        </p:nvSpPr>
        <p:spPr>
          <a:xfrm>
            <a:off x="208755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1" name="Text Placeholder 4">
            <a:extLst>
              <a:ext uri="{FF2B5EF4-FFF2-40B4-BE49-F238E27FC236}">
                <a16:creationId xmlns:a16="http://schemas.microsoft.com/office/drawing/2014/main" id="{43B30AC5-49DB-460A-BA21-FBF97FBFFEA7}"/>
              </a:ext>
            </a:extLst>
          </p:cNvPr>
          <p:cNvSpPr>
            <a:spLocks noGrp="1"/>
          </p:cNvSpPr>
          <p:nvPr>
            <p:ph type="body" sz="quarter" idx="117" hasCustomPrompt="1"/>
          </p:nvPr>
        </p:nvSpPr>
        <p:spPr>
          <a:xfrm>
            <a:off x="334843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2" name="Text Placeholder 4">
            <a:extLst>
              <a:ext uri="{FF2B5EF4-FFF2-40B4-BE49-F238E27FC236}">
                <a16:creationId xmlns:a16="http://schemas.microsoft.com/office/drawing/2014/main" id="{4ED4336E-7EB5-44E1-9BBC-1F539BB1340E}"/>
              </a:ext>
            </a:extLst>
          </p:cNvPr>
          <p:cNvSpPr>
            <a:spLocks noGrp="1"/>
          </p:cNvSpPr>
          <p:nvPr>
            <p:ph type="body" sz="quarter" idx="118" hasCustomPrompt="1"/>
          </p:nvPr>
        </p:nvSpPr>
        <p:spPr>
          <a:xfrm>
            <a:off x="334843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3" name="Text Placeholder 4">
            <a:extLst>
              <a:ext uri="{FF2B5EF4-FFF2-40B4-BE49-F238E27FC236}">
                <a16:creationId xmlns:a16="http://schemas.microsoft.com/office/drawing/2014/main" id="{6C89A572-BB42-49A1-9C15-EA2137F3BA35}"/>
              </a:ext>
            </a:extLst>
          </p:cNvPr>
          <p:cNvSpPr>
            <a:spLocks noGrp="1"/>
          </p:cNvSpPr>
          <p:nvPr>
            <p:ph type="body" sz="quarter" idx="119" hasCustomPrompt="1"/>
          </p:nvPr>
        </p:nvSpPr>
        <p:spPr>
          <a:xfrm>
            <a:off x="334843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4" name="Text Placeholder 4">
            <a:extLst>
              <a:ext uri="{FF2B5EF4-FFF2-40B4-BE49-F238E27FC236}">
                <a16:creationId xmlns:a16="http://schemas.microsoft.com/office/drawing/2014/main" id="{22C78003-F063-4BB5-AACD-E048F5837960}"/>
              </a:ext>
            </a:extLst>
          </p:cNvPr>
          <p:cNvSpPr>
            <a:spLocks noGrp="1"/>
          </p:cNvSpPr>
          <p:nvPr>
            <p:ph type="body" sz="quarter" idx="120" hasCustomPrompt="1"/>
          </p:nvPr>
        </p:nvSpPr>
        <p:spPr>
          <a:xfrm>
            <a:off x="334843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5" name="Picture Placeholder 7">
            <a:extLst>
              <a:ext uri="{FF2B5EF4-FFF2-40B4-BE49-F238E27FC236}">
                <a16:creationId xmlns:a16="http://schemas.microsoft.com/office/drawing/2014/main" id="{7E955A9E-0815-486E-8A1B-5A344C94B010}"/>
              </a:ext>
            </a:extLst>
          </p:cNvPr>
          <p:cNvSpPr>
            <a:spLocks noGrp="1" noChangeAspect="1"/>
          </p:cNvSpPr>
          <p:nvPr>
            <p:ph type="pic" sz="quarter" idx="121" hasCustomPrompt="1"/>
          </p:nvPr>
        </p:nvSpPr>
        <p:spPr>
          <a:xfrm>
            <a:off x="347443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6" name="Text Placeholder 4">
            <a:extLst>
              <a:ext uri="{FF2B5EF4-FFF2-40B4-BE49-F238E27FC236}">
                <a16:creationId xmlns:a16="http://schemas.microsoft.com/office/drawing/2014/main" id="{A7A3ED98-16A7-4CF4-8852-D731442C9E88}"/>
              </a:ext>
            </a:extLst>
          </p:cNvPr>
          <p:cNvSpPr>
            <a:spLocks noGrp="1"/>
          </p:cNvSpPr>
          <p:nvPr>
            <p:ph type="body" sz="quarter" idx="122" hasCustomPrompt="1"/>
          </p:nvPr>
        </p:nvSpPr>
        <p:spPr>
          <a:xfrm>
            <a:off x="473531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7" name="Text Placeholder 4">
            <a:extLst>
              <a:ext uri="{FF2B5EF4-FFF2-40B4-BE49-F238E27FC236}">
                <a16:creationId xmlns:a16="http://schemas.microsoft.com/office/drawing/2014/main" id="{A88DCBED-A3B0-4BAA-A21D-0CD68DE5B751}"/>
              </a:ext>
            </a:extLst>
          </p:cNvPr>
          <p:cNvSpPr>
            <a:spLocks noGrp="1"/>
          </p:cNvSpPr>
          <p:nvPr>
            <p:ph type="body" sz="quarter" idx="123" hasCustomPrompt="1"/>
          </p:nvPr>
        </p:nvSpPr>
        <p:spPr>
          <a:xfrm>
            <a:off x="473531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8" name="Text Placeholder 4">
            <a:extLst>
              <a:ext uri="{FF2B5EF4-FFF2-40B4-BE49-F238E27FC236}">
                <a16:creationId xmlns:a16="http://schemas.microsoft.com/office/drawing/2014/main" id="{513912DA-A22C-47A1-9D62-462A7D09306E}"/>
              </a:ext>
            </a:extLst>
          </p:cNvPr>
          <p:cNvSpPr>
            <a:spLocks noGrp="1"/>
          </p:cNvSpPr>
          <p:nvPr>
            <p:ph type="body" sz="quarter" idx="124" hasCustomPrompt="1"/>
          </p:nvPr>
        </p:nvSpPr>
        <p:spPr>
          <a:xfrm>
            <a:off x="473531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9" name="Text Placeholder 4">
            <a:extLst>
              <a:ext uri="{FF2B5EF4-FFF2-40B4-BE49-F238E27FC236}">
                <a16:creationId xmlns:a16="http://schemas.microsoft.com/office/drawing/2014/main" id="{9D700DB8-E39F-42B8-A664-8EA35F26238F}"/>
              </a:ext>
            </a:extLst>
          </p:cNvPr>
          <p:cNvSpPr>
            <a:spLocks noGrp="1"/>
          </p:cNvSpPr>
          <p:nvPr>
            <p:ph type="body" sz="quarter" idx="125" hasCustomPrompt="1"/>
          </p:nvPr>
        </p:nvSpPr>
        <p:spPr>
          <a:xfrm>
            <a:off x="473531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0" name="Picture Placeholder 7">
            <a:extLst>
              <a:ext uri="{FF2B5EF4-FFF2-40B4-BE49-F238E27FC236}">
                <a16:creationId xmlns:a16="http://schemas.microsoft.com/office/drawing/2014/main" id="{119D0912-283E-4DF2-A7FB-4654A7F7E9D2}"/>
              </a:ext>
            </a:extLst>
          </p:cNvPr>
          <p:cNvSpPr>
            <a:spLocks noGrp="1" noChangeAspect="1"/>
          </p:cNvSpPr>
          <p:nvPr>
            <p:ph type="pic" sz="quarter" idx="126" hasCustomPrompt="1"/>
          </p:nvPr>
        </p:nvSpPr>
        <p:spPr>
          <a:xfrm>
            <a:off x="486131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1" name="Text Placeholder 4">
            <a:extLst>
              <a:ext uri="{FF2B5EF4-FFF2-40B4-BE49-F238E27FC236}">
                <a16:creationId xmlns:a16="http://schemas.microsoft.com/office/drawing/2014/main" id="{F785E6D4-8ADD-43B9-BA99-2489C8AF6784}"/>
              </a:ext>
            </a:extLst>
          </p:cNvPr>
          <p:cNvSpPr>
            <a:spLocks noGrp="1"/>
          </p:cNvSpPr>
          <p:nvPr>
            <p:ph type="body" sz="quarter" idx="127" hasCustomPrompt="1"/>
          </p:nvPr>
        </p:nvSpPr>
        <p:spPr>
          <a:xfrm>
            <a:off x="612219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2" name="Text Placeholder 4">
            <a:extLst>
              <a:ext uri="{FF2B5EF4-FFF2-40B4-BE49-F238E27FC236}">
                <a16:creationId xmlns:a16="http://schemas.microsoft.com/office/drawing/2014/main" id="{5708805A-E1C6-4358-8E12-09EA3DCA9C9B}"/>
              </a:ext>
            </a:extLst>
          </p:cNvPr>
          <p:cNvSpPr>
            <a:spLocks noGrp="1"/>
          </p:cNvSpPr>
          <p:nvPr>
            <p:ph type="body" sz="quarter" idx="128" hasCustomPrompt="1"/>
          </p:nvPr>
        </p:nvSpPr>
        <p:spPr>
          <a:xfrm>
            <a:off x="612219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3" name="Text Placeholder 4">
            <a:extLst>
              <a:ext uri="{FF2B5EF4-FFF2-40B4-BE49-F238E27FC236}">
                <a16:creationId xmlns:a16="http://schemas.microsoft.com/office/drawing/2014/main" id="{EE5AC273-BAEA-420A-8B98-8A15C0D8F26F}"/>
              </a:ext>
            </a:extLst>
          </p:cNvPr>
          <p:cNvSpPr>
            <a:spLocks noGrp="1"/>
          </p:cNvSpPr>
          <p:nvPr>
            <p:ph type="body" sz="quarter" idx="129" hasCustomPrompt="1"/>
          </p:nvPr>
        </p:nvSpPr>
        <p:spPr>
          <a:xfrm>
            <a:off x="612219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4" name="Text Placeholder 4">
            <a:extLst>
              <a:ext uri="{FF2B5EF4-FFF2-40B4-BE49-F238E27FC236}">
                <a16:creationId xmlns:a16="http://schemas.microsoft.com/office/drawing/2014/main" id="{759D53F4-7165-4ABD-9E1A-93CCF1C825AA}"/>
              </a:ext>
            </a:extLst>
          </p:cNvPr>
          <p:cNvSpPr>
            <a:spLocks noGrp="1"/>
          </p:cNvSpPr>
          <p:nvPr>
            <p:ph type="body" sz="quarter" idx="130" hasCustomPrompt="1"/>
          </p:nvPr>
        </p:nvSpPr>
        <p:spPr>
          <a:xfrm>
            <a:off x="612219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5" name="Picture Placeholder 7">
            <a:extLst>
              <a:ext uri="{FF2B5EF4-FFF2-40B4-BE49-F238E27FC236}">
                <a16:creationId xmlns:a16="http://schemas.microsoft.com/office/drawing/2014/main" id="{CB622C18-4AC6-4DF2-82CD-65B11CD46F2D}"/>
              </a:ext>
            </a:extLst>
          </p:cNvPr>
          <p:cNvSpPr>
            <a:spLocks noGrp="1" noChangeAspect="1"/>
          </p:cNvSpPr>
          <p:nvPr>
            <p:ph type="pic" sz="quarter" idx="131" hasCustomPrompt="1"/>
          </p:nvPr>
        </p:nvSpPr>
        <p:spPr>
          <a:xfrm>
            <a:off x="624819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6" name="Text Placeholder 4">
            <a:extLst>
              <a:ext uri="{FF2B5EF4-FFF2-40B4-BE49-F238E27FC236}">
                <a16:creationId xmlns:a16="http://schemas.microsoft.com/office/drawing/2014/main" id="{8F4C88EA-7D2A-4952-BDE2-FF8E3813CB74}"/>
              </a:ext>
            </a:extLst>
          </p:cNvPr>
          <p:cNvSpPr>
            <a:spLocks noGrp="1"/>
          </p:cNvSpPr>
          <p:nvPr>
            <p:ph type="body" sz="quarter" idx="132" hasCustomPrompt="1"/>
          </p:nvPr>
        </p:nvSpPr>
        <p:spPr>
          <a:xfrm>
            <a:off x="750907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7" name="Text Placeholder 4">
            <a:extLst>
              <a:ext uri="{FF2B5EF4-FFF2-40B4-BE49-F238E27FC236}">
                <a16:creationId xmlns:a16="http://schemas.microsoft.com/office/drawing/2014/main" id="{71C23684-2E3F-4FBE-966A-795520ED2AFF}"/>
              </a:ext>
            </a:extLst>
          </p:cNvPr>
          <p:cNvSpPr>
            <a:spLocks noGrp="1"/>
          </p:cNvSpPr>
          <p:nvPr>
            <p:ph type="body" sz="quarter" idx="133" hasCustomPrompt="1"/>
          </p:nvPr>
        </p:nvSpPr>
        <p:spPr>
          <a:xfrm>
            <a:off x="750907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8" name="Text Placeholder 4">
            <a:extLst>
              <a:ext uri="{FF2B5EF4-FFF2-40B4-BE49-F238E27FC236}">
                <a16:creationId xmlns:a16="http://schemas.microsoft.com/office/drawing/2014/main" id="{2A73D139-F580-4A30-9FE3-87D5CC6177E2}"/>
              </a:ext>
            </a:extLst>
          </p:cNvPr>
          <p:cNvSpPr>
            <a:spLocks noGrp="1"/>
          </p:cNvSpPr>
          <p:nvPr>
            <p:ph type="body" sz="quarter" idx="134" hasCustomPrompt="1"/>
          </p:nvPr>
        </p:nvSpPr>
        <p:spPr>
          <a:xfrm>
            <a:off x="750907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9" name="Text Placeholder 4">
            <a:extLst>
              <a:ext uri="{FF2B5EF4-FFF2-40B4-BE49-F238E27FC236}">
                <a16:creationId xmlns:a16="http://schemas.microsoft.com/office/drawing/2014/main" id="{F96AAD65-BF2A-4385-9DD1-8414EAD4F5C9}"/>
              </a:ext>
            </a:extLst>
          </p:cNvPr>
          <p:cNvSpPr>
            <a:spLocks noGrp="1"/>
          </p:cNvSpPr>
          <p:nvPr>
            <p:ph type="body" sz="quarter" idx="135" hasCustomPrompt="1"/>
          </p:nvPr>
        </p:nvSpPr>
        <p:spPr>
          <a:xfrm>
            <a:off x="750907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0" name="Picture Placeholder 7">
            <a:extLst>
              <a:ext uri="{FF2B5EF4-FFF2-40B4-BE49-F238E27FC236}">
                <a16:creationId xmlns:a16="http://schemas.microsoft.com/office/drawing/2014/main" id="{1F953F1B-9AF7-48F0-BD04-DCF42055DCC7}"/>
              </a:ext>
            </a:extLst>
          </p:cNvPr>
          <p:cNvSpPr>
            <a:spLocks noGrp="1" noChangeAspect="1"/>
          </p:cNvSpPr>
          <p:nvPr>
            <p:ph type="pic" sz="quarter" idx="136" hasCustomPrompt="1"/>
          </p:nvPr>
        </p:nvSpPr>
        <p:spPr>
          <a:xfrm>
            <a:off x="763507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1" name="Text Placeholder 4">
            <a:extLst>
              <a:ext uri="{FF2B5EF4-FFF2-40B4-BE49-F238E27FC236}">
                <a16:creationId xmlns:a16="http://schemas.microsoft.com/office/drawing/2014/main" id="{4AB53460-FA6A-4C59-ABCA-3EEAD0F943F8}"/>
              </a:ext>
            </a:extLst>
          </p:cNvPr>
          <p:cNvSpPr>
            <a:spLocks noGrp="1"/>
          </p:cNvSpPr>
          <p:nvPr>
            <p:ph type="body" sz="quarter" idx="137" hasCustomPrompt="1"/>
          </p:nvPr>
        </p:nvSpPr>
        <p:spPr>
          <a:xfrm>
            <a:off x="889595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2" name="Text Placeholder 4">
            <a:extLst>
              <a:ext uri="{FF2B5EF4-FFF2-40B4-BE49-F238E27FC236}">
                <a16:creationId xmlns:a16="http://schemas.microsoft.com/office/drawing/2014/main" id="{C670F21E-D53E-4772-BF7A-6769D63C8B6E}"/>
              </a:ext>
            </a:extLst>
          </p:cNvPr>
          <p:cNvSpPr>
            <a:spLocks noGrp="1"/>
          </p:cNvSpPr>
          <p:nvPr>
            <p:ph type="body" sz="quarter" idx="138" hasCustomPrompt="1"/>
          </p:nvPr>
        </p:nvSpPr>
        <p:spPr>
          <a:xfrm>
            <a:off x="889595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3" name="Text Placeholder 4">
            <a:extLst>
              <a:ext uri="{FF2B5EF4-FFF2-40B4-BE49-F238E27FC236}">
                <a16:creationId xmlns:a16="http://schemas.microsoft.com/office/drawing/2014/main" id="{B9476054-B795-4EDE-A218-1FF29260C49B}"/>
              </a:ext>
            </a:extLst>
          </p:cNvPr>
          <p:cNvSpPr>
            <a:spLocks noGrp="1"/>
          </p:cNvSpPr>
          <p:nvPr>
            <p:ph type="body" sz="quarter" idx="139" hasCustomPrompt="1"/>
          </p:nvPr>
        </p:nvSpPr>
        <p:spPr>
          <a:xfrm>
            <a:off x="889595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4" name="Text Placeholder 4">
            <a:extLst>
              <a:ext uri="{FF2B5EF4-FFF2-40B4-BE49-F238E27FC236}">
                <a16:creationId xmlns:a16="http://schemas.microsoft.com/office/drawing/2014/main" id="{E5DF0A75-F493-45C7-81FD-1A1310BB8882}"/>
              </a:ext>
            </a:extLst>
          </p:cNvPr>
          <p:cNvSpPr>
            <a:spLocks noGrp="1"/>
          </p:cNvSpPr>
          <p:nvPr>
            <p:ph type="body" sz="quarter" idx="140" hasCustomPrompt="1"/>
          </p:nvPr>
        </p:nvSpPr>
        <p:spPr>
          <a:xfrm>
            <a:off x="889595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5" name="Picture Placeholder 7">
            <a:extLst>
              <a:ext uri="{FF2B5EF4-FFF2-40B4-BE49-F238E27FC236}">
                <a16:creationId xmlns:a16="http://schemas.microsoft.com/office/drawing/2014/main" id="{D5D92845-4B12-4567-AF44-D26FCBDB7398}"/>
              </a:ext>
            </a:extLst>
          </p:cNvPr>
          <p:cNvSpPr>
            <a:spLocks noGrp="1" noChangeAspect="1"/>
          </p:cNvSpPr>
          <p:nvPr>
            <p:ph type="pic" sz="quarter" idx="141" hasCustomPrompt="1"/>
          </p:nvPr>
        </p:nvSpPr>
        <p:spPr>
          <a:xfrm>
            <a:off x="902195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6" name="Text Placeholder 4">
            <a:extLst>
              <a:ext uri="{FF2B5EF4-FFF2-40B4-BE49-F238E27FC236}">
                <a16:creationId xmlns:a16="http://schemas.microsoft.com/office/drawing/2014/main" id="{6DBEC153-7029-4AB3-A423-C85224B10231}"/>
              </a:ext>
            </a:extLst>
          </p:cNvPr>
          <p:cNvSpPr>
            <a:spLocks noGrp="1"/>
          </p:cNvSpPr>
          <p:nvPr>
            <p:ph type="body" sz="quarter" idx="142" hasCustomPrompt="1"/>
          </p:nvPr>
        </p:nvSpPr>
        <p:spPr>
          <a:xfrm>
            <a:off x="10282837"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7" name="Text Placeholder 4">
            <a:extLst>
              <a:ext uri="{FF2B5EF4-FFF2-40B4-BE49-F238E27FC236}">
                <a16:creationId xmlns:a16="http://schemas.microsoft.com/office/drawing/2014/main" id="{0D5D295E-62AF-4501-9977-B516633B5F86}"/>
              </a:ext>
            </a:extLst>
          </p:cNvPr>
          <p:cNvSpPr>
            <a:spLocks noGrp="1"/>
          </p:cNvSpPr>
          <p:nvPr>
            <p:ph type="body" sz="quarter" idx="143" hasCustomPrompt="1"/>
          </p:nvPr>
        </p:nvSpPr>
        <p:spPr>
          <a:xfrm>
            <a:off x="10282837"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8" name="Text Placeholder 4">
            <a:extLst>
              <a:ext uri="{FF2B5EF4-FFF2-40B4-BE49-F238E27FC236}">
                <a16:creationId xmlns:a16="http://schemas.microsoft.com/office/drawing/2014/main" id="{55BC1D01-6FFC-473B-A31E-6EE209E2E8DA}"/>
              </a:ext>
            </a:extLst>
          </p:cNvPr>
          <p:cNvSpPr>
            <a:spLocks noGrp="1"/>
          </p:cNvSpPr>
          <p:nvPr>
            <p:ph type="body" sz="quarter" idx="144" hasCustomPrompt="1"/>
          </p:nvPr>
        </p:nvSpPr>
        <p:spPr>
          <a:xfrm>
            <a:off x="10282837"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9" name="Text Placeholder 4">
            <a:extLst>
              <a:ext uri="{FF2B5EF4-FFF2-40B4-BE49-F238E27FC236}">
                <a16:creationId xmlns:a16="http://schemas.microsoft.com/office/drawing/2014/main" id="{88F7D17F-454B-4394-AE23-E4C0F9F061E3}"/>
              </a:ext>
            </a:extLst>
          </p:cNvPr>
          <p:cNvSpPr>
            <a:spLocks noGrp="1"/>
          </p:cNvSpPr>
          <p:nvPr>
            <p:ph type="body" sz="quarter" idx="145" hasCustomPrompt="1"/>
          </p:nvPr>
        </p:nvSpPr>
        <p:spPr>
          <a:xfrm>
            <a:off x="10282837"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0" name="Picture Placeholder 7">
            <a:extLst>
              <a:ext uri="{FF2B5EF4-FFF2-40B4-BE49-F238E27FC236}">
                <a16:creationId xmlns:a16="http://schemas.microsoft.com/office/drawing/2014/main" id="{281B762D-3EC1-4BC0-8660-77F55637A350}"/>
              </a:ext>
            </a:extLst>
          </p:cNvPr>
          <p:cNvSpPr>
            <a:spLocks noGrp="1" noChangeAspect="1"/>
          </p:cNvSpPr>
          <p:nvPr>
            <p:ph type="pic" sz="quarter" idx="146" hasCustomPrompt="1"/>
          </p:nvPr>
        </p:nvSpPr>
        <p:spPr>
          <a:xfrm>
            <a:off x="10408837"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1" name="Text Placeholder 4">
            <a:extLst>
              <a:ext uri="{FF2B5EF4-FFF2-40B4-BE49-F238E27FC236}">
                <a16:creationId xmlns:a16="http://schemas.microsoft.com/office/drawing/2014/main" id="{62B53341-3EAE-4D0D-A597-796C912E8843}"/>
              </a:ext>
            </a:extLst>
          </p:cNvPr>
          <p:cNvSpPr>
            <a:spLocks noGrp="1"/>
          </p:cNvSpPr>
          <p:nvPr>
            <p:ph type="body" sz="quarter" idx="147" hasCustomPrompt="1"/>
          </p:nvPr>
        </p:nvSpPr>
        <p:spPr>
          <a:xfrm>
            <a:off x="57467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2" name="Text Placeholder 4">
            <a:extLst>
              <a:ext uri="{FF2B5EF4-FFF2-40B4-BE49-F238E27FC236}">
                <a16:creationId xmlns:a16="http://schemas.microsoft.com/office/drawing/2014/main" id="{E0AD4D38-3E15-464E-A752-A6EA0A9AA9CA}"/>
              </a:ext>
            </a:extLst>
          </p:cNvPr>
          <p:cNvSpPr>
            <a:spLocks noGrp="1"/>
          </p:cNvSpPr>
          <p:nvPr>
            <p:ph type="body" sz="quarter" idx="148" hasCustomPrompt="1"/>
          </p:nvPr>
        </p:nvSpPr>
        <p:spPr>
          <a:xfrm>
            <a:off x="57467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3" name="Text Placeholder 4">
            <a:extLst>
              <a:ext uri="{FF2B5EF4-FFF2-40B4-BE49-F238E27FC236}">
                <a16:creationId xmlns:a16="http://schemas.microsoft.com/office/drawing/2014/main" id="{6EC29790-65C7-434D-9E56-20B72EE41614}"/>
              </a:ext>
            </a:extLst>
          </p:cNvPr>
          <p:cNvSpPr>
            <a:spLocks noGrp="1"/>
          </p:cNvSpPr>
          <p:nvPr>
            <p:ph type="body" sz="quarter" idx="149" hasCustomPrompt="1"/>
          </p:nvPr>
        </p:nvSpPr>
        <p:spPr>
          <a:xfrm>
            <a:off x="57467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4" name="Text Placeholder 4">
            <a:extLst>
              <a:ext uri="{FF2B5EF4-FFF2-40B4-BE49-F238E27FC236}">
                <a16:creationId xmlns:a16="http://schemas.microsoft.com/office/drawing/2014/main" id="{C4E528A9-5B48-431A-8C25-5A1D4A3B0E9E}"/>
              </a:ext>
            </a:extLst>
          </p:cNvPr>
          <p:cNvSpPr>
            <a:spLocks noGrp="1"/>
          </p:cNvSpPr>
          <p:nvPr>
            <p:ph type="body" sz="quarter" idx="150" hasCustomPrompt="1"/>
          </p:nvPr>
        </p:nvSpPr>
        <p:spPr>
          <a:xfrm>
            <a:off x="57467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5" name="Picture Placeholder 7">
            <a:extLst>
              <a:ext uri="{FF2B5EF4-FFF2-40B4-BE49-F238E27FC236}">
                <a16:creationId xmlns:a16="http://schemas.microsoft.com/office/drawing/2014/main" id="{288C1464-2891-43DF-93F7-A1A83CE3EDD1}"/>
              </a:ext>
            </a:extLst>
          </p:cNvPr>
          <p:cNvSpPr>
            <a:spLocks noGrp="1" noChangeAspect="1"/>
          </p:cNvSpPr>
          <p:nvPr>
            <p:ph type="pic" sz="quarter" idx="151" hasCustomPrompt="1"/>
          </p:nvPr>
        </p:nvSpPr>
        <p:spPr>
          <a:xfrm>
            <a:off x="70067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6" name="Text Placeholder 4">
            <a:extLst>
              <a:ext uri="{FF2B5EF4-FFF2-40B4-BE49-F238E27FC236}">
                <a16:creationId xmlns:a16="http://schemas.microsoft.com/office/drawing/2014/main" id="{3271AB5D-8BC4-4BC8-BBFE-8BF2642781A8}"/>
              </a:ext>
            </a:extLst>
          </p:cNvPr>
          <p:cNvSpPr>
            <a:spLocks noGrp="1"/>
          </p:cNvSpPr>
          <p:nvPr>
            <p:ph type="body" sz="quarter" idx="152" hasCustomPrompt="1"/>
          </p:nvPr>
        </p:nvSpPr>
        <p:spPr>
          <a:xfrm>
            <a:off x="196155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7" name="Text Placeholder 4">
            <a:extLst>
              <a:ext uri="{FF2B5EF4-FFF2-40B4-BE49-F238E27FC236}">
                <a16:creationId xmlns:a16="http://schemas.microsoft.com/office/drawing/2014/main" id="{0B8EC452-EEF9-4CE5-999E-D60318276E04}"/>
              </a:ext>
            </a:extLst>
          </p:cNvPr>
          <p:cNvSpPr>
            <a:spLocks noGrp="1"/>
          </p:cNvSpPr>
          <p:nvPr>
            <p:ph type="body" sz="quarter" idx="153" hasCustomPrompt="1"/>
          </p:nvPr>
        </p:nvSpPr>
        <p:spPr>
          <a:xfrm>
            <a:off x="196155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8" name="Text Placeholder 4">
            <a:extLst>
              <a:ext uri="{FF2B5EF4-FFF2-40B4-BE49-F238E27FC236}">
                <a16:creationId xmlns:a16="http://schemas.microsoft.com/office/drawing/2014/main" id="{A933812B-1617-4FAB-BFF5-713B805636F8}"/>
              </a:ext>
            </a:extLst>
          </p:cNvPr>
          <p:cNvSpPr>
            <a:spLocks noGrp="1"/>
          </p:cNvSpPr>
          <p:nvPr>
            <p:ph type="body" sz="quarter" idx="154" hasCustomPrompt="1"/>
          </p:nvPr>
        </p:nvSpPr>
        <p:spPr>
          <a:xfrm>
            <a:off x="196155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9" name="Text Placeholder 4">
            <a:extLst>
              <a:ext uri="{FF2B5EF4-FFF2-40B4-BE49-F238E27FC236}">
                <a16:creationId xmlns:a16="http://schemas.microsoft.com/office/drawing/2014/main" id="{3CF7B6C6-67DC-4F15-9BC1-7ED503D4B34B}"/>
              </a:ext>
            </a:extLst>
          </p:cNvPr>
          <p:cNvSpPr>
            <a:spLocks noGrp="1"/>
          </p:cNvSpPr>
          <p:nvPr>
            <p:ph type="body" sz="quarter" idx="155" hasCustomPrompt="1"/>
          </p:nvPr>
        </p:nvSpPr>
        <p:spPr>
          <a:xfrm>
            <a:off x="196155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0" name="Picture Placeholder 7">
            <a:extLst>
              <a:ext uri="{FF2B5EF4-FFF2-40B4-BE49-F238E27FC236}">
                <a16:creationId xmlns:a16="http://schemas.microsoft.com/office/drawing/2014/main" id="{C51F412E-89E2-40C6-8EB1-8AC54CA3317E}"/>
              </a:ext>
            </a:extLst>
          </p:cNvPr>
          <p:cNvSpPr>
            <a:spLocks noGrp="1" noChangeAspect="1"/>
          </p:cNvSpPr>
          <p:nvPr>
            <p:ph type="pic" sz="quarter" idx="156" hasCustomPrompt="1"/>
          </p:nvPr>
        </p:nvSpPr>
        <p:spPr>
          <a:xfrm>
            <a:off x="208755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1" name="Text Placeholder 4">
            <a:extLst>
              <a:ext uri="{FF2B5EF4-FFF2-40B4-BE49-F238E27FC236}">
                <a16:creationId xmlns:a16="http://schemas.microsoft.com/office/drawing/2014/main" id="{DF7E1A3D-8101-4A04-B702-65613DB225E6}"/>
              </a:ext>
            </a:extLst>
          </p:cNvPr>
          <p:cNvSpPr>
            <a:spLocks noGrp="1"/>
          </p:cNvSpPr>
          <p:nvPr>
            <p:ph type="body" sz="quarter" idx="157" hasCustomPrompt="1"/>
          </p:nvPr>
        </p:nvSpPr>
        <p:spPr>
          <a:xfrm>
            <a:off x="334843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2" name="Text Placeholder 4">
            <a:extLst>
              <a:ext uri="{FF2B5EF4-FFF2-40B4-BE49-F238E27FC236}">
                <a16:creationId xmlns:a16="http://schemas.microsoft.com/office/drawing/2014/main" id="{03940B9A-8FB4-4E31-8F7B-1BFF0DA2DBD1}"/>
              </a:ext>
            </a:extLst>
          </p:cNvPr>
          <p:cNvSpPr>
            <a:spLocks noGrp="1"/>
          </p:cNvSpPr>
          <p:nvPr>
            <p:ph type="body" sz="quarter" idx="158" hasCustomPrompt="1"/>
          </p:nvPr>
        </p:nvSpPr>
        <p:spPr>
          <a:xfrm>
            <a:off x="334843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3" name="Text Placeholder 4">
            <a:extLst>
              <a:ext uri="{FF2B5EF4-FFF2-40B4-BE49-F238E27FC236}">
                <a16:creationId xmlns:a16="http://schemas.microsoft.com/office/drawing/2014/main" id="{F63A98EC-AE3F-4C71-B3E8-7BC10AC7C156}"/>
              </a:ext>
            </a:extLst>
          </p:cNvPr>
          <p:cNvSpPr>
            <a:spLocks noGrp="1"/>
          </p:cNvSpPr>
          <p:nvPr>
            <p:ph type="body" sz="quarter" idx="159" hasCustomPrompt="1"/>
          </p:nvPr>
        </p:nvSpPr>
        <p:spPr>
          <a:xfrm>
            <a:off x="334843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4" name="Text Placeholder 4">
            <a:extLst>
              <a:ext uri="{FF2B5EF4-FFF2-40B4-BE49-F238E27FC236}">
                <a16:creationId xmlns:a16="http://schemas.microsoft.com/office/drawing/2014/main" id="{304B9746-5B8C-4039-B92F-6FAA5E353C26}"/>
              </a:ext>
            </a:extLst>
          </p:cNvPr>
          <p:cNvSpPr>
            <a:spLocks noGrp="1"/>
          </p:cNvSpPr>
          <p:nvPr>
            <p:ph type="body" sz="quarter" idx="160" hasCustomPrompt="1"/>
          </p:nvPr>
        </p:nvSpPr>
        <p:spPr>
          <a:xfrm>
            <a:off x="334843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5" name="Picture Placeholder 7">
            <a:extLst>
              <a:ext uri="{FF2B5EF4-FFF2-40B4-BE49-F238E27FC236}">
                <a16:creationId xmlns:a16="http://schemas.microsoft.com/office/drawing/2014/main" id="{083C1E05-87E0-40C7-B59C-C4705E1BC2A7}"/>
              </a:ext>
            </a:extLst>
          </p:cNvPr>
          <p:cNvSpPr>
            <a:spLocks noGrp="1" noChangeAspect="1"/>
          </p:cNvSpPr>
          <p:nvPr>
            <p:ph type="pic" sz="quarter" idx="161" hasCustomPrompt="1"/>
          </p:nvPr>
        </p:nvSpPr>
        <p:spPr>
          <a:xfrm>
            <a:off x="347443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6" name="Text Placeholder 4">
            <a:extLst>
              <a:ext uri="{FF2B5EF4-FFF2-40B4-BE49-F238E27FC236}">
                <a16:creationId xmlns:a16="http://schemas.microsoft.com/office/drawing/2014/main" id="{1CAC0D9D-DCE5-46B1-AD5C-9CE1BD726A15}"/>
              </a:ext>
            </a:extLst>
          </p:cNvPr>
          <p:cNvSpPr>
            <a:spLocks noGrp="1"/>
          </p:cNvSpPr>
          <p:nvPr>
            <p:ph type="body" sz="quarter" idx="162" hasCustomPrompt="1"/>
          </p:nvPr>
        </p:nvSpPr>
        <p:spPr>
          <a:xfrm>
            <a:off x="473531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7" name="Text Placeholder 4">
            <a:extLst>
              <a:ext uri="{FF2B5EF4-FFF2-40B4-BE49-F238E27FC236}">
                <a16:creationId xmlns:a16="http://schemas.microsoft.com/office/drawing/2014/main" id="{BEEC9FE9-928D-45D1-9225-6461FAAE0506}"/>
              </a:ext>
            </a:extLst>
          </p:cNvPr>
          <p:cNvSpPr>
            <a:spLocks noGrp="1"/>
          </p:cNvSpPr>
          <p:nvPr>
            <p:ph type="body" sz="quarter" idx="163" hasCustomPrompt="1"/>
          </p:nvPr>
        </p:nvSpPr>
        <p:spPr>
          <a:xfrm>
            <a:off x="473531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8" name="Text Placeholder 4">
            <a:extLst>
              <a:ext uri="{FF2B5EF4-FFF2-40B4-BE49-F238E27FC236}">
                <a16:creationId xmlns:a16="http://schemas.microsoft.com/office/drawing/2014/main" id="{50CD7C10-591D-48B9-B136-A8B76282126E}"/>
              </a:ext>
            </a:extLst>
          </p:cNvPr>
          <p:cNvSpPr>
            <a:spLocks noGrp="1"/>
          </p:cNvSpPr>
          <p:nvPr>
            <p:ph type="body" sz="quarter" idx="164" hasCustomPrompt="1"/>
          </p:nvPr>
        </p:nvSpPr>
        <p:spPr>
          <a:xfrm>
            <a:off x="473531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9" name="Text Placeholder 4">
            <a:extLst>
              <a:ext uri="{FF2B5EF4-FFF2-40B4-BE49-F238E27FC236}">
                <a16:creationId xmlns:a16="http://schemas.microsoft.com/office/drawing/2014/main" id="{85F69936-D166-4D13-9C5A-4B1B53FE01CD}"/>
              </a:ext>
            </a:extLst>
          </p:cNvPr>
          <p:cNvSpPr>
            <a:spLocks noGrp="1"/>
          </p:cNvSpPr>
          <p:nvPr>
            <p:ph type="body" sz="quarter" idx="165" hasCustomPrompt="1"/>
          </p:nvPr>
        </p:nvSpPr>
        <p:spPr>
          <a:xfrm>
            <a:off x="473531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0" name="Picture Placeholder 7">
            <a:extLst>
              <a:ext uri="{FF2B5EF4-FFF2-40B4-BE49-F238E27FC236}">
                <a16:creationId xmlns:a16="http://schemas.microsoft.com/office/drawing/2014/main" id="{EFEFE154-A4A4-4D5F-923E-BDF65FF70CFA}"/>
              </a:ext>
            </a:extLst>
          </p:cNvPr>
          <p:cNvSpPr>
            <a:spLocks noGrp="1" noChangeAspect="1"/>
          </p:cNvSpPr>
          <p:nvPr>
            <p:ph type="pic" sz="quarter" idx="166" hasCustomPrompt="1"/>
          </p:nvPr>
        </p:nvSpPr>
        <p:spPr>
          <a:xfrm>
            <a:off x="486131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1" name="Text Placeholder 4">
            <a:extLst>
              <a:ext uri="{FF2B5EF4-FFF2-40B4-BE49-F238E27FC236}">
                <a16:creationId xmlns:a16="http://schemas.microsoft.com/office/drawing/2014/main" id="{9910BDBA-5229-4713-BD54-12CC83EDF29A}"/>
              </a:ext>
            </a:extLst>
          </p:cNvPr>
          <p:cNvSpPr>
            <a:spLocks noGrp="1"/>
          </p:cNvSpPr>
          <p:nvPr>
            <p:ph type="body" sz="quarter" idx="167" hasCustomPrompt="1"/>
          </p:nvPr>
        </p:nvSpPr>
        <p:spPr>
          <a:xfrm>
            <a:off x="612219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2" name="Text Placeholder 4">
            <a:extLst>
              <a:ext uri="{FF2B5EF4-FFF2-40B4-BE49-F238E27FC236}">
                <a16:creationId xmlns:a16="http://schemas.microsoft.com/office/drawing/2014/main" id="{0B869519-DDD7-4EC9-B5E2-9921FB710ADF}"/>
              </a:ext>
            </a:extLst>
          </p:cNvPr>
          <p:cNvSpPr>
            <a:spLocks noGrp="1"/>
          </p:cNvSpPr>
          <p:nvPr>
            <p:ph type="body" sz="quarter" idx="168" hasCustomPrompt="1"/>
          </p:nvPr>
        </p:nvSpPr>
        <p:spPr>
          <a:xfrm>
            <a:off x="612219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3" name="Text Placeholder 4">
            <a:extLst>
              <a:ext uri="{FF2B5EF4-FFF2-40B4-BE49-F238E27FC236}">
                <a16:creationId xmlns:a16="http://schemas.microsoft.com/office/drawing/2014/main" id="{1BF4F802-03DE-47D6-82B6-80D220C21B2D}"/>
              </a:ext>
            </a:extLst>
          </p:cNvPr>
          <p:cNvSpPr>
            <a:spLocks noGrp="1"/>
          </p:cNvSpPr>
          <p:nvPr>
            <p:ph type="body" sz="quarter" idx="169" hasCustomPrompt="1"/>
          </p:nvPr>
        </p:nvSpPr>
        <p:spPr>
          <a:xfrm>
            <a:off x="612219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4" name="Text Placeholder 4">
            <a:extLst>
              <a:ext uri="{FF2B5EF4-FFF2-40B4-BE49-F238E27FC236}">
                <a16:creationId xmlns:a16="http://schemas.microsoft.com/office/drawing/2014/main" id="{24A3D691-B202-447A-BF1D-152A5F30AEB5}"/>
              </a:ext>
            </a:extLst>
          </p:cNvPr>
          <p:cNvSpPr>
            <a:spLocks noGrp="1"/>
          </p:cNvSpPr>
          <p:nvPr>
            <p:ph type="body" sz="quarter" idx="170" hasCustomPrompt="1"/>
          </p:nvPr>
        </p:nvSpPr>
        <p:spPr>
          <a:xfrm>
            <a:off x="612219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5" name="Picture Placeholder 7">
            <a:extLst>
              <a:ext uri="{FF2B5EF4-FFF2-40B4-BE49-F238E27FC236}">
                <a16:creationId xmlns:a16="http://schemas.microsoft.com/office/drawing/2014/main" id="{31F588FE-3AE6-4B07-8C7B-0B48E550266B}"/>
              </a:ext>
            </a:extLst>
          </p:cNvPr>
          <p:cNvSpPr>
            <a:spLocks noGrp="1" noChangeAspect="1"/>
          </p:cNvSpPr>
          <p:nvPr>
            <p:ph type="pic" sz="quarter" idx="171" hasCustomPrompt="1"/>
          </p:nvPr>
        </p:nvSpPr>
        <p:spPr>
          <a:xfrm>
            <a:off x="624819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6" name="Text Placeholder 4">
            <a:extLst>
              <a:ext uri="{FF2B5EF4-FFF2-40B4-BE49-F238E27FC236}">
                <a16:creationId xmlns:a16="http://schemas.microsoft.com/office/drawing/2014/main" id="{2CEFAC29-4288-453B-84CE-024B5F624B8E}"/>
              </a:ext>
            </a:extLst>
          </p:cNvPr>
          <p:cNvSpPr>
            <a:spLocks noGrp="1"/>
          </p:cNvSpPr>
          <p:nvPr>
            <p:ph type="body" sz="quarter" idx="172" hasCustomPrompt="1"/>
          </p:nvPr>
        </p:nvSpPr>
        <p:spPr>
          <a:xfrm>
            <a:off x="750907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7" name="Text Placeholder 4">
            <a:extLst>
              <a:ext uri="{FF2B5EF4-FFF2-40B4-BE49-F238E27FC236}">
                <a16:creationId xmlns:a16="http://schemas.microsoft.com/office/drawing/2014/main" id="{48F02F17-B98C-4D5F-8597-4D47EDE2E4A1}"/>
              </a:ext>
            </a:extLst>
          </p:cNvPr>
          <p:cNvSpPr>
            <a:spLocks noGrp="1"/>
          </p:cNvSpPr>
          <p:nvPr>
            <p:ph type="body" sz="quarter" idx="173" hasCustomPrompt="1"/>
          </p:nvPr>
        </p:nvSpPr>
        <p:spPr>
          <a:xfrm>
            <a:off x="750907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8" name="Text Placeholder 4">
            <a:extLst>
              <a:ext uri="{FF2B5EF4-FFF2-40B4-BE49-F238E27FC236}">
                <a16:creationId xmlns:a16="http://schemas.microsoft.com/office/drawing/2014/main" id="{6FBE6A87-938A-4B2A-8A0D-26BF10D73475}"/>
              </a:ext>
            </a:extLst>
          </p:cNvPr>
          <p:cNvSpPr>
            <a:spLocks noGrp="1"/>
          </p:cNvSpPr>
          <p:nvPr>
            <p:ph type="body" sz="quarter" idx="174" hasCustomPrompt="1"/>
          </p:nvPr>
        </p:nvSpPr>
        <p:spPr>
          <a:xfrm>
            <a:off x="750907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9" name="Text Placeholder 4">
            <a:extLst>
              <a:ext uri="{FF2B5EF4-FFF2-40B4-BE49-F238E27FC236}">
                <a16:creationId xmlns:a16="http://schemas.microsoft.com/office/drawing/2014/main" id="{0AFF3EEE-D1B3-4640-9BBA-BCC75421DDF9}"/>
              </a:ext>
            </a:extLst>
          </p:cNvPr>
          <p:cNvSpPr>
            <a:spLocks noGrp="1"/>
          </p:cNvSpPr>
          <p:nvPr>
            <p:ph type="body" sz="quarter" idx="175" hasCustomPrompt="1"/>
          </p:nvPr>
        </p:nvSpPr>
        <p:spPr>
          <a:xfrm>
            <a:off x="750907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0" name="Picture Placeholder 7">
            <a:extLst>
              <a:ext uri="{FF2B5EF4-FFF2-40B4-BE49-F238E27FC236}">
                <a16:creationId xmlns:a16="http://schemas.microsoft.com/office/drawing/2014/main" id="{BAC3AD12-18A7-4512-AE80-E1895F2281BD}"/>
              </a:ext>
            </a:extLst>
          </p:cNvPr>
          <p:cNvSpPr>
            <a:spLocks noGrp="1" noChangeAspect="1"/>
          </p:cNvSpPr>
          <p:nvPr>
            <p:ph type="pic" sz="quarter" idx="176" hasCustomPrompt="1"/>
          </p:nvPr>
        </p:nvSpPr>
        <p:spPr>
          <a:xfrm>
            <a:off x="763507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1" name="Text Placeholder 4">
            <a:extLst>
              <a:ext uri="{FF2B5EF4-FFF2-40B4-BE49-F238E27FC236}">
                <a16:creationId xmlns:a16="http://schemas.microsoft.com/office/drawing/2014/main" id="{3ABDDD70-06AC-419D-BCE4-0811296AD81A}"/>
              </a:ext>
            </a:extLst>
          </p:cNvPr>
          <p:cNvSpPr>
            <a:spLocks noGrp="1"/>
          </p:cNvSpPr>
          <p:nvPr>
            <p:ph type="body" sz="quarter" idx="177" hasCustomPrompt="1"/>
          </p:nvPr>
        </p:nvSpPr>
        <p:spPr>
          <a:xfrm>
            <a:off x="889595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2" name="Text Placeholder 4">
            <a:extLst>
              <a:ext uri="{FF2B5EF4-FFF2-40B4-BE49-F238E27FC236}">
                <a16:creationId xmlns:a16="http://schemas.microsoft.com/office/drawing/2014/main" id="{A37A4C4D-256D-4AAD-914C-6182B7547D10}"/>
              </a:ext>
            </a:extLst>
          </p:cNvPr>
          <p:cNvSpPr>
            <a:spLocks noGrp="1"/>
          </p:cNvSpPr>
          <p:nvPr>
            <p:ph type="body" sz="quarter" idx="178" hasCustomPrompt="1"/>
          </p:nvPr>
        </p:nvSpPr>
        <p:spPr>
          <a:xfrm>
            <a:off x="889595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3" name="Text Placeholder 4">
            <a:extLst>
              <a:ext uri="{FF2B5EF4-FFF2-40B4-BE49-F238E27FC236}">
                <a16:creationId xmlns:a16="http://schemas.microsoft.com/office/drawing/2014/main" id="{47FBF972-0852-44E2-9E1B-2E96B422D531}"/>
              </a:ext>
            </a:extLst>
          </p:cNvPr>
          <p:cNvSpPr>
            <a:spLocks noGrp="1"/>
          </p:cNvSpPr>
          <p:nvPr>
            <p:ph type="body" sz="quarter" idx="179" hasCustomPrompt="1"/>
          </p:nvPr>
        </p:nvSpPr>
        <p:spPr>
          <a:xfrm>
            <a:off x="889595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4" name="Text Placeholder 4">
            <a:extLst>
              <a:ext uri="{FF2B5EF4-FFF2-40B4-BE49-F238E27FC236}">
                <a16:creationId xmlns:a16="http://schemas.microsoft.com/office/drawing/2014/main" id="{AE6B0926-56CB-43F8-99E0-760B254E7BB6}"/>
              </a:ext>
            </a:extLst>
          </p:cNvPr>
          <p:cNvSpPr>
            <a:spLocks noGrp="1"/>
          </p:cNvSpPr>
          <p:nvPr>
            <p:ph type="body" sz="quarter" idx="180" hasCustomPrompt="1"/>
          </p:nvPr>
        </p:nvSpPr>
        <p:spPr>
          <a:xfrm>
            <a:off x="889595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5" name="Picture Placeholder 7">
            <a:extLst>
              <a:ext uri="{FF2B5EF4-FFF2-40B4-BE49-F238E27FC236}">
                <a16:creationId xmlns:a16="http://schemas.microsoft.com/office/drawing/2014/main" id="{32EA1777-6009-48D4-9FED-A2E1FBD4AA68}"/>
              </a:ext>
            </a:extLst>
          </p:cNvPr>
          <p:cNvSpPr>
            <a:spLocks noGrp="1" noChangeAspect="1"/>
          </p:cNvSpPr>
          <p:nvPr>
            <p:ph type="pic" sz="quarter" idx="181" hasCustomPrompt="1"/>
          </p:nvPr>
        </p:nvSpPr>
        <p:spPr>
          <a:xfrm>
            <a:off x="902195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6" name="Text Placeholder 4">
            <a:extLst>
              <a:ext uri="{FF2B5EF4-FFF2-40B4-BE49-F238E27FC236}">
                <a16:creationId xmlns:a16="http://schemas.microsoft.com/office/drawing/2014/main" id="{BB1489E7-2FB3-454C-A524-BA3910FD18D5}"/>
              </a:ext>
            </a:extLst>
          </p:cNvPr>
          <p:cNvSpPr>
            <a:spLocks noGrp="1"/>
          </p:cNvSpPr>
          <p:nvPr>
            <p:ph type="body" sz="quarter" idx="182" hasCustomPrompt="1"/>
          </p:nvPr>
        </p:nvSpPr>
        <p:spPr>
          <a:xfrm>
            <a:off x="10282837"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7" name="Text Placeholder 4">
            <a:extLst>
              <a:ext uri="{FF2B5EF4-FFF2-40B4-BE49-F238E27FC236}">
                <a16:creationId xmlns:a16="http://schemas.microsoft.com/office/drawing/2014/main" id="{99AE4642-29EF-407F-8F6C-C8CEFE11611C}"/>
              </a:ext>
            </a:extLst>
          </p:cNvPr>
          <p:cNvSpPr>
            <a:spLocks noGrp="1"/>
          </p:cNvSpPr>
          <p:nvPr>
            <p:ph type="body" sz="quarter" idx="183" hasCustomPrompt="1"/>
          </p:nvPr>
        </p:nvSpPr>
        <p:spPr>
          <a:xfrm>
            <a:off x="10282837"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8" name="Text Placeholder 4">
            <a:extLst>
              <a:ext uri="{FF2B5EF4-FFF2-40B4-BE49-F238E27FC236}">
                <a16:creationId xmlns:a16="http://schemas.microsoft.com/office/drawing/2014/main" id="{4A873B86-1413-425C-A0EE-99C25F6DA10F}"/>
              </a:ext>
            </a:extLst>
          </p:cNvPr>
          <p:cNvSpPr>
            <a:spLocks noGrp="1"/>
          </p:cNvSpPr>
          <p:nvPr>
            <p:ph type="body" sz="quarter" idx="184" hasCustomPrompt="1"/>
          </p:nvPr>
        </p:nvSpPr>
        <p:spPr>
          <a:xfrm>
            <a:off x="10282837"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9" name="Text Placeholder 4">
            <a:extLst>
              <a:ext uri="{FF2B5EF4-FFF2-40B4-BE49-F238E27FC236}">
                <a16:creationId xmlns:a16="http://schemas.microsoft.com/office/drawing/2014/main" id="{1133A4CE-C428-46D2-BF8D-C140E2EDD89F}"/>
              </a:ext>
            </a:extLst>
          </p:cNvPr>
          <p:cNvSpPr>
            <a:spLocks noGrp="1"/>
          </p:cNvSpPr>
          <p:nvPr>
            <p:ph type="body" sz="quarter" idx="185" hasCustomPrompt="1"/>
          </p:nvPr>
        </p:nvSpPr>
        <p:spPr>
          <a:xfrm>
            <a:off x="10282837"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0" name="Picture Placeholder 7">
            <a:extLst>
              <a:ext uri="{FF2B5EF4-FFF2-40B4-BE49-F238E27FC236}">
                <a16:creationId xmlns:a16="http://schemas.microsoft.com/office/drawing/2014/main" id="{15C10AAF-EFD4-4496-9145-DAC183BAD643}"/>
              </a:ext>
            </a:extLst>
          </p:cNvPr>
          <p:cNvSpPr>
            <a:spLocks noGrp="1" noChangeAspect="1"/>
          </p:cNvSpPr>
          <p:nvPr>
            <p:ph type="pic" sz="quarter" idx="186" hasCustomPrompt="1"/>
          </p:nvPr>
        </p:nvSpPr>
        <p:spPr>
          <a:xfrm>
            <a:off x="10408837"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Tree>
    <p:extLst>
      <p:ext uri="{BB962C8B-B14F-4D97-AF65-F5344CB8AC3E}">
        <p14:creationId xmlns:p14="http://schemas.microsoft.com/office/powerpoint/2010/main" val="22320302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eam 30 persons">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C650AA28-6A71-4550-B732-17064DABE3CD}"/>
              </a:ext>
            </a:extLst>
          </p:cNvPr>
          <p:cNvCxnSpPr>
            <a:cxnSpLocks/>
          </p:cNvCxnSpPr>
          <p:nvPr userDrawn="1"/>
        </p:nvCxnSpPr>
        <p:spPr>
          <a:xfrm>
            <a:off x="1778400" y="1567241"/>
            <a:ext cx="8648542" cy="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07463A0-EF7A-4242-80D3-AF1C0392750D}"/>
              </a:ext>
            </a:extLst>
          </p:cNvPr>
          <p:cNvCxnSpPr>
            <a:cxnSpLocks/>
          </p:cNvCxnSpPr>
          <p:nvPr userDrawn="1"/>
        </p:nvCxnSpPr>
        <p:spPr>
          <a:xfrm>
            <a:off x="1778400" y="1567241"/>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3C6E8932-B4F6-4ECD-ADF3-83D32F8AC3BF}"/>
              </a:ext>
            </a:extLst>
          </p:cNvPr>
          <p:cNvCxnSpPr>
            <a:cxnSpLocks/>
          </p:cNvCxnSpPr>
          <p:nvPr userDrawn="1"/>
        </p:nvCxnSpPr>
        <p:spPr>
          <a:xfrm>
            <a:off x="3013200"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209F949C-D791-41B4-B9B8-00B9F051AFB6}"/>
              </a:ext>
            </a:extLst>
          </p:cNvPr>
          <p:cNvCxnSpPr>
            <a:cxnSpLocks/>
          </p:cNvCxnSpPr>
          <p:nvPr userDrawn="1"/>
        </p:nvCxnSpPr>
        <p:spPr>
          <a:xfrm>
            <a:off x="4248000"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043CD3AD-E3BC-4380-85BB-03D46C3349FA}"/>
              </a:ext>
            </a:extLst>
          </p:cNvPr>
          <p:cNvCxnSpPr>
            <a:cxnSpLocks/>
          </p:cNvCxnSpPr>
          <p:nvPr userDrawn="1"/>
        </p:nvCxnSpPr>
        <p:spPr>
          <a:xfrm>
            <a:off x="5486400"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E6F5FB6C-EC77-4853-ADDD-BFBF4C9730F8}"/>
              </a:ext>
            </a:extLst>
          </p:cNvPr>
          <p:cNvCxnSpPr>
            <a:cxnSpLocks/>
          </p:cNvCxnSpPr>
          <p:nvPr userDrawn="1"/>
        </p:nvCxnSpPr>
        <p:spPr>
          <a:xfrm>
            <a:off x="6721200"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5462E751-70D7-411A-A22F-49D324EDC8C6}"/>
              </a:ext>
            </a:extLst>
          </p:cNvPr>
          <p:cNvCxnSpPr>
            <a:cxnSpLocks/>
          </p:cNvCxnSpPr>
          <p:nvPr userDrawn="1"/>
        </p:nvCxnSpPr>
        <p:spPr>
          <a:xfrm>
            <a:off x="7953742"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BDA21737-8A3E-4CA7-82D0-BD5C0CA1BD05}"/>
              </a:ext>
            </a:extLst>
          </p:cNvPr>
          <p:cNvCxnSpPr>
            <a:cxnSpLocks/>
          </p:cNvCxnSpPr>
          <p:nvPr userDrawn="1"/>
        </p:nvCxnSpPr>
        <p:spPr>
          <a:xfrm>
            <a:off x="9188542"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EE0D751C-734E-4C01-9B96-AA0B30163F3B}"/>
              </a:ext>
            </a:extLst>
          </p:cNvPr>
          <p:cNvCxnSpPr>
            <a:cxnSpLocks/>
          </p:cNvCxnSpPr>
          <p:nvPr userDrawn="1"/>
        </p:nvCxnSpPr>
        <p:spPr>
          <a:xfrm>
            <a:off x="10426942" y="1567241"/>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146C3137-222E-460A-9A1D-FCE463E79539}"/>
              </a:ext>
            </a:extLst>
          </p:cNvPr>
          <p:cNvCxnSpPr>
            <a:cxnSpLocks/>
          </p:cNvCxnSpPr>
          <p:nvPr userDrawn="1"/>
        </p:nvCxnSpPr>
        <p:spPr>
          <a:xfrm>
            <a:off x="836806" y="3164080"/>
            <a:ext cx="10569356" cy="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18B895F5-D780-4A89-A7A1-4FEB9EAB6985}"/>
              </a:ext>
            </a:extLst>
          </p:cNvPr>
          <p:cNvCxnSpPr>
            <a:cxnSpLocks/>
          </p:cNvCxnSpPr>
          <p:nvPr userDrawn="1"/>
        </p:nvCxnSpPr>
        <p:spPr>
          <a:xfrm>
            <a:off x="836806" y="3164080"/>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8328174A-B28E-44A4-B21C-D2A922016184}"/>
              </a:ext>
            </a:extLst>
          </p:cNvPr>
          <p:cNvCxnSpPr>
            <a:cxnSpLocks/>
          </p:cNvCxnSpPr>
          <p:nvPr userDrawn="1"/>
        </p:nvCxnSpPr>
        <p:spPr>
          <a:xfrm>
            <a:off x="2004658"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137C3900-7970-4A3B-8520-937E236B5F23}"/>
              </a:ext>
            </a:extLst>
          </p:cNvPr>
          <p:cNvCxnSpPr>
            <a:cxnSpLocks/>
          </p:cNvCxnSpPr>
          <p:nvPr userDrawn="1"/>
        </p:nvCxnSpPr>
        <p:spPr>
          <a:xfrm>
            <a:off x="3177205"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a:extLst>
              <a:ext uri="{FF2B5EF4-FFF2-40B4-BE49-F238E27FC236}">
                <a16:creationId xmlns:a16="http://schemas.microsoft.com/office/drawing/2014/main" id="{D9082437-EFC4-45CE-8C3C-F7F89BE0CC14}"/>
              </a:ext>
            </a:extLst>
          </p:cNvPr>
          <p:cNvCxnSpPr>
            <a:cxnSpLocks/>
          </p:cNvCxnSpPr>
          <p:nvPr userDrawn="1"/>
        </p:nvCxnSpPr>
        <p:spPr>
          <a:xfrm>
            <a:off x="4365362"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6DDAABEF-A61B-471A-ADB4-309560C6F97B}"/>
              </a:ext>
            </a:extLst>
          </p:cNvPr>
          <p:cNvCxnSpPr>
            <a:cxnSpLocks/>
          </p:cNvCxnSpPr>
          <p:nvPr userDrawn="1"/>
        </p:nvCxnSpPr>
        <p:spPr>
          <a:xfrm>
            <a:off x="5478424"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64F344B3-0EE3-4EAA-A207-FB09348086F6}"/>
              </a:ext>
            </a:extLst>
          </p:cNvPr>
          <p:cNvCxnSpPr>
            <a:cxnSpLocks/>
          </p:cNvCxnSpPr>
          <p:nvPr userDrawn="1"/>
        </p:nvCxnSpPr>
        <p:spPr>
          <a:xfrm>
            <a:off x="6717600"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87A80E4D-96D6-45EC-A699-A6F67352BF8D}"/>
              </a:ext>
            </a:extLst>
          </p:cNvPr>
          <p:cNvCxnSpPr>
            <a:cxnSpLocks/>
          </p:cNvCxnSpPr>
          <p:nvPr userDrawn="1"/>
        </p:nvCxnSpPr>
        <p:spPr>
          <a:xfrm>
            <a:off x="7886590"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C61BDDBE-F1CA-4241-A32D-F6B6E0198730}"/>
              </a:ext>
            </a:extLst>
          </p:cNvPr>
          <p:cNvCxnSpPr>
            <a:cxnSpLocks/>
          </p:cNvCxnSpPr>
          <p:nvPr userDrawn="1"/>
        </p:nvCxnSpPr>
        <p:spPr>
          <a:xfrm>
            <a:off x="11406162" y="3164080"/>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7387B5E5-A971-41C4-8A0E-045DBE663C9F}"/>
              </a:ext>
            </a:extLst>
          </p:cNvPr>
          <p:cNvCxnSpPr>
            <a:cxnSpLocks/>
          </p:cNvCxnSpPr>
          <p:nvPr userDrawn="1"/>
        </p:nvCxnSpPr>
        <p:spPr>
          <a:xfrm>
            <a:off x="9064770"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FADD6620-EA64-4AF0-B090-FCFEBC744967}"/>
              </a:ext>
            </a:extLst>
          </p:cNvPr>
          <p:cNvCxnSpPr>
            <a:cxnSpLocks/>
          </p:cNvCxnSpPr>
          <p:nvPr userDrawn="1"/>
        </p:nvCxnSpPr>
        <p:spPr>
          <a:xfrm>
            <a:off x="10235410"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CDA7A7D2-F2BB-486B-B4A3-A4A9527115DE}"/>
              </a:ext>
            </a:extLst>
          </p:cNvPr>
          <p:cNvCxnSpPr>
            <a:cxnSpLocks/>
          </p:cNvCxnSpPr>
          <p:nvPr userDrawn="1"/>
        </p:nvCxnSpPr>
        <p:spPr>
          <a:xfrm>
            <a:off x="838350" y="4806924"/>
            <a:ext cx="10569356" cy="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0B8C488F-2984-4C6B-B083-EFEA0C1F36F1}"/>
              </a:ext>
            </a:extLst>
          </p:cNvPr>
          <p:cNvCxnSpPr>
            <a:cxnSpLocks/>
          </p:cNvCxnSpPr>
          <p:nvPr userDrawn="1"/>
        </p:nvCxnSpPr>
        <p:spPr>
          <a:xfrm>
            <a:off x="838350" y="4806924"/>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EB8B8BEB-2D1E-465F-9AEB-8E61D86F4F6C}"/>
              </a:ext>
            </a:extLst>
          </p:cNvPr>
          <p:cNvCxnSpPr>
            <a:cxnSpLocks/>
          </p:cNvCxnSpPr>
          <p:nvPr userDrawn="1"/>
        </p:nvCxnSpPr>
        <p:spPr>
          <a:xfrm>
            <a:off x="2006202"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EA4C4D1B-C37D-4A0B-B5BA-560A9AD8B505}"/>
              </a:ext>
            </a:extLst>
          </p:cNvPr>
          <p:cNvCxnSpPr>
            <a:cxnSpLocks/>
          </p:cNvCxnSpPr>
          <p:nvPr userDrawn="1"/>
        </p:nvCxnSpPr>
        <p:spPr>
          <a:xfrm>
            <a:off x="3178749"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AAA33F09-FD44-47FF-B0D4-E7973FD8DEFB}"/>
              </a:ext>
            </a:extLst>
          </p:cNvPr>
          <p:cNvCxnSpPr>
            <a:cxnSpLocks/>
          </p:cNvCxnSpPr>
          <p:nvPr userDrawn="1"/>
        </p:nvCxnSpPr>
        <p:spPr>
          <a:xfrm>
            <a:off x="4366906"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4E930227-232B-4606-AC74-8FBBE53F7273}"/>
              </a:ext>
            </a:extLst>
          </p:cNvPr>
          <p:cNvCxnSpPr>
            <a:cxnSpLocks/>
          </p:cNvCxnSpPr>
          <p:nvPr userDrawn="1"/>
        </p:nvCxnSpPr>
        <p:spPr>
          <a:xfrm>
            <a:off x="5479968"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7B135A98-F7BD-4873-9F55-D7BBAE1956C0}"/>
              </a:ext>
            </a:extLst>
          </p:cNvPr>
          <p:cNvCxnSpPr>
            <a:cxnSpLocks/>
          </p:cNvCxnSpPr>
          <p:nvPr userDrawn="1"/>
        </p:nvCxnSpPr>
        <p:spPr>
          <a:xfrm>
            <a:off x="6719144"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EFB8D6A9-7AE7-4866-8B36-FF42F1C9A8D7}"/>
              </a:ext>
            </a:extLst>
          </p:cNvPr>
          <p:cNvCxnSpPr>
            <a:cxnSpLocks/>
          </p:cNvCxnSpPr>
          <p:nvPr userDrawn="1"/>
        </p:nvCxnSpPr>
        <p:spPr>
          <a:xfrm>
            <a:off x="7888134"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026DA307-7094-4B98-9BDF-85B1B40D676E}"/>
              </a:ext>
            </a:extLst>
          </p:cNvPr>
          <p:cNvCxnSpPr>
            <a:cxnSpLocks/>
          </p:cNvCxnSpPr>
          <p:nvPr userDrawn="1"/>
        </p:nvCxnSpPr>
        <p:spPr>
          <a:xfrm>
            <a:off x="11407706" y="4806924"/>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CAD339BB-5EC7-4535-AAFA-667C8504EE5B}"/>
              </a:ext>
            </a:extLst>
          </p:cNvPr>
          <p:cNvCxnSpPr>
            <a:cxnSpLocks/>
          </p:cNvCxnSpPr>
          <p:nvPr userDrawn="1"/>
        </p:nvCxnSpPr>
        <p:spPr>
          <a:xfrm>
            <a:off x="9066314"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E17D4D70-DB0C-4043-BED6-7766EAB6C5B4}"/>
              </a:ext>
            </a:extLst>
          </p:cNvPr>
          <p:cNvCxnSpPr>
            <a:cxnSpLocks/>
          </p:cNvCxnSpPr>
          <p:nvPr userDrawn="1"/>
        </p:nvCxnSpPr>
        <p:spPr>
          <a:xfrm>
            <a:off x="10236954"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p>
            <a:fld id="{23AA811B-2EBD-4900-905E-5BE206449611}" type="slidenum">
              <a:rPr lang="en-GB" smtClean="0"/>
              <a:pPr/>
              <a:t>‹#›</a:t>
            </a:fld>
            <a:endParaRPr lang="en-GB" dirty="0"/>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4946400" y="99738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4946400" y="113027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4946400" y="125620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4946400" y="136474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noChangeAspect="1"/>
          </p:cNvSpPr>
          <p:nvPr>
            <p:ph type="pic" sz="quarter" idx="13" hasCustomPrompt="1"/>
          </p:nvPr>
        </p:nvSpPr>
        <p:spPr>
          <a:xfrm>
            <a:off x="5119200" y="18434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16" name="Text Placeholder 4">
            <a:extLst>
              <a:ext uri="{FF2B5EF4-FFF2-40B4-BE49-F238E27FC236}">
                <a16:creationId xmlns:a16="http://schemas.microsoft.com/office/drawing/2014/main" id="{1BCB8C7E-2C95-4315-8DC2-F808A2CD982C}"/>
              </a:ext>
            </a:extLst>
          </p:cNvPr>
          <p:cNvSpPr>
            <a:spLocks noGrp="1"/>
          </p:cNvSpPr>
          <p:nvPr>
            <p:ph type="body" sz="quarter" idx="72" hasCustomPrompt="1"/>
          </p:nvPr>
        </p:nvSpPr>
        <p:spPr>
          <a:xfrm>
            <a:off x="6177600" y="99738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17" name="Text Placeholder 4">
            <a:extLst>
              <a:ext uri="{FF2B5EF4-FFF2-40B4-BE49-F238E27FC236}">
                <a16:creationId xmlns:a16="http://schemas.microsoft.com/office/drawing/2014/main" id="{637C626E-B932-4333-8286-7F226738BFF6}"/>
              </a:ext>
            </a:extLst>
          </p:cNvPr>
          <p:cNvSpPr>
            <a:spLocks noGrp="1"/>
          </p:cNvSpPr>
          <p:nvPr>
            <p:ph type="body" sz="quarter" idx="73" hasCustomPrompt="1"/>
          </p:nvPr>
        </p:nvSpPr>
        <p:spPr>
          <a:xfrm>
            <a:off x="6177600" y="113027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18" name="Text Placeholder 4">
            <a:extLst>
              <a:ext uri="{FF2B5EF4-FFF2-40B4-BE49-F238E27FC236}">
                <a16:creationId xmlns:a16="http://schemas.microsoft.com/office/drawing/2014/main" id="{89200BD6-26F9-4008-878F-8982E0F99180}"/>
              </a:ext>
            </a:extLst>
          </p:cNvPr>
          <p:cNvSpPr>
            <a:spLocks noGrp="1"/>
          </p:cNvSpPr>
          <p:nvPr>
            <p:ph type="body" sz="quarter" idx="74" hasCustomPrompt="1"/>
          </p:nvPr>
        </p:nvSpPr>
        <p:spPr>
          <a:xfrm>
            <a:off x="6177600" y="125620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19" name="Text Placeholder 4">
            <a:extLst>
              <a:ext uri="{FF2B5EF4-FFF2-40B4-BE49-F238E27FC236}">
                <a16:creationId xmlns:a16="http://schemas.microsoft.com/office/drawing/2014/main" id="{B1CC0FE1-38EC-4841-9FB6-D86DE938D30C}"/>
              </a:ext>
            </a:extLst>
          </p:cNvPr>
          <p:cNvSpPr>
            <a:spLocks noGrp="1"/>
          </p:cNvSpPr>
          <p:nvPr>
            <p:ph type="body" sz="quarter" idx="75" hasCustomPrompt="1"/>
          </p:nvPr>
        </p:nvSpPr>
        <p:spPr>
          <a:xfrm>
            <a:off x="6177600" y="136474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0" name="Picture Placeholder 7">
            <a:extLst>
              <a:ext uri="{FF2B5EF4-FFF2-40B4-BE49-F238E27FC236}">
                <a16:creationId xmlns:a16="http://schemas.microsoft.com/office/drawing/2014/main" id="{D8F2564E-AA0E-4B75-B263-4A6F458AC959}"/>
              </a:ext>
            </a:extLst>
          </p:cNvPr>
          <p:cNvSpPr>
            <a:spLocks noGrp="1" noChangeAspect="1"/>
          </p:cNvSpPr>
          <p:nvPr>
            <p:ph type="pic" sz="quarter" idx="76" hasCustomPrompt="1"/>
          </p:nvPr>
        </p:nvSpPr>
        <p:spPr>
          <a:xfrm>
            <a:off x="6350400" y="18434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1" name="Text Placeholder 4">
            <a:extLst>
              <a:ext uri="{FF2B5EF4-FFF2-40B4-BE49-F238E27FC236}">
                <a16:creationId xmlns:a16="http://schemas.microsoft.com/office/drawing/2014/main" id="{954BD314-EE4E-4330-988C-EF03ACDD52DE}"/>
              </a:ext>
            </a:extLst>
          </p:cNvPr>
          <p:cNvSpPr>
            <a:spLocks noGrp="1"/>
          </p:cNvSpPr>
          <p:nvPr>
            <p:ph type="body" sz="quarter" idx="77" hasCustomPrompt="1"/>
          </p:nvPr>
        </p:nvSpPr>
        <p:spPr>
          <a:xfrm>
            <a:off x="12384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2" name="Text Placeholder 4">
            <a:extLst>
              <a:ext uri="{FF2B5EF4-FFF2-40B4-BE49-F238E27FC236}">
                <a16:creationId xmlns:a16="http://schemas.microsoft.com/office/drawing/2014/main" id="{5DA06F3E-B3CC-44AB-A38F-9A0089486AE6}"/>
              </a:ext>
            </a:extLst>
          </p:cNvPr>
          <p:cNvSpPr>
            <a:spLocks noGrp="1"/>
          </p:cNvSpPr>
          <p:nvPr>
            <p:ph type="body" sz="quarter" idx="78" hasCustomPrompt="1"/>
          </p:nvPr>
        </p:nvSpPr>
        <p:spPr>
          <a:xfrm>
            <a:off x="12384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3" name="Text Placeholder 4">
            <a:extLst>
              <a:ext uri="{FF2B5EF4-FFF2-40B4-BE49-F238E27FC236}">
                <a16:creationId xmlns:a16="http://schemas.microsoft.com/office/drawing/2014/main" id="{5C7C72C0-D543-43BA-854B-4B47128C9432}"/>
              </a:ext>
            </a:extLst>
          </p:cNvPr>
          <p:cNvSpPr>
            <a:spLocks noGrp="1"/>
          </p:cNvSpPr>
          <p:nvPr>
            <p:ph type="body" sz="quarter" idx="79" hasCustomPrompt="1"/>
          </p:nvPr>
        </p:nvSpPr>
        <p:spPr>
          <a:xfrm>
            <a:off x="12384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4" name="Text Placeholder 4">
            <a:extLst>
              <a:ext uri="{FF2B5EF4-FFF2-40B4-BE49-F238E27FC236}">
                <a16:creationId xmlns:a16="http://schemas.microsoft.com/office/drawing/2014/main" id="{740F473F-B7AC-4381-B4F2-C0C18A57F294}"/>
              </a:ext>
            </a:extLst>
          </p:cNvPr>
          <p:cNvSpPr>
            <a:spLocks noGrp="1"/>
          </p:cNvSpPr>
          <p:nvPr>
            <p:ph type="body" sz="quarter" idx="80" hasCustomPrompt="1"/>
          </p:nvPr>
        </p:nvSpPr>
        <p:spPr>
          <a:xfrm>
            <a:off x="12384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5" name="Picture Placeholder 7">
            <a:extLst>
              <a:ext uri="{FF2B5EF4-FFF2-40B4-BE49-F238E27FC236}">
                <a16:creationId xmlns:a16="http://schemas.microsoft.com/office/drawing/2014/main" id="{C666437C-E6DA-4B4F-ACF9-B86D982F910A}"/>
              </a:ext>
            </a:extLst>
          </p:cNvPr>
          <p:cNvSpPr>
            <a:spLocks noGrp="1" noChangeAspect="1"/>
          </p:cNvSpPr>
          <p:nvPr>
            <p:ph type="pic" sz="quarter" idx="81" hasCustomPrompt="1"/>
          </p:nvPr>
        </p:nvSpPr>
        <p:spPr>
          <a:xfrm>
            <a:off x="14112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6" name="Text Placeholder 4">
            <a:extLst>
              <a:ext uri="{FF2B5EF4-FFF2-40B4-BE49-F238E27FC236}">
                <a16:creationId xmlns:a16="http://schemas.microsoft.com/office/drawing/2014/main" id="{243EA295-7576-4607-BCA2-1D2232AD73B7}"/>
              </a:ext>
            </a:extLst>
          </p:cNvPr>
          <p:cNvSpPr>
            <a:spLocks noGrp="1"/>
          </p:cNvSpPr>
          <p:nvPr>
            <p:ph type="body" sz="quarter" idx="82" hasCustomPrompt="1"/>
          </p:nvPr>
        </p:nvSpPr>
        <p:spPr>
          <a:xfrm>
            <a:off x="24732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7" name="Text Placeholder 4">
            <a:extLst>
              <a:ext uri="{FF2B5EF4-FFF2-40B4-BE49-F238E27FC236}">
                <a16:creationId xmlns:a16="http://schemas.microsoft.com/office/drawing/2014/main" id="{35014995-1227-4F21-9167-8C39CD2FC74D}"/>
              </a:ext>
            </a:extLst>
          </p:cNvPr>
          <p:cNvSpPr>
            <a:spLocks noGrp="1"/>
          </p:cNvSpPr>
          <p:nvPr>
            <p:ph type="body" sz="quarter" idx="83" hasCustomPrompt="1"/>
          </p:nvPr>
        </p:nvSpPr>
        <p:spPr>
          <a:xfrm>
            <a:off x="24732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8" name="Text Placeholder 4">
            <a:extLst>
              <a:ext uri="{FF2B5EF4-FFF2-40B4-BE49-F238E27FC236}">
                <a16:creationId xmlns:a16="http://schemas.microsoft.com/office/drawing/2014/main" id="{68622EA4-4AEC-4613-9A33-C9FCE925576E}"/>
              </a:ext>
            </a:extLst>
          </p:cNvPr>
          <p:cNvSpPr>
            <a:spLocks noGrp="1"/>
          </p:cNvSpPr>
          <p:nvPr>
            <p:ph type="body" sz="quarter" idx="84" hasCustomPrompt="1"/>
          </p:nvPr>
        </p:nvSpPr>
        <p:spPr>
          <a:xfrm>
            <a:off x="24732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9" name="Text Placeholder 4">
            <a:extLst>
              <a:ext uri="{FF2B5EF4-FFF2-40B4-BE49-F238E27FC236}">
                <a16:creationId xmlns:a16="http://schemas.microsoft.com/office/drawing/2014/main" id="{A697775B-1165-47B8-A6A3-EF6A9485E38A}"/>
              </a:ext>
            </a:extLst>
          </p:cNvPr>
          <p:cNvSpPr>
            <a:spLocks noGrp="1"/>
          </p:cNvSpPr>
          <p:nvPr>
            <p:ph type="body" sz="quarter" idx="85" hasCustomPrompt="1"/>
          </p:nvPr>
        </p:nvSpPr>
        <p:spPr>
          <a:xfrm>
            <a:off x="24732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0" name="Picture Placeholder 7">
            <a:extLst>
              <a:ext uri="{FF2B5EF4-FFF2-40B4-BE49-F238E27FC236}">
                <a16:creationId xmlns:a16="http://schemas.microsoft.com/office/drawing/2014/main" id="{E8999219-0AB2-4224-B0B1-83083D4B8009}"/>
              </a:ext>
            </a:extLst>
          </p:cNvPr>
          <p:cNvSpPr>
            <a:spLocks noGrp="1" noChangeAspect="1"/>
          </p:cNvSpPr>
          <p:nvPr>
            <p:ph type="pic" sz="quarter" idx="86" hasCustomPrompt="1"/>
          </p:nvPr>
        </p:nvSpPr>
        <p:spPr>
          <a:xfrm>
            <a:off x="26460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1" name="Text Placeholder 4">
            <a:extLst>
              <a:ext uri="{FF2B5EF4-FFF2-40B4-BE49-F238E27FC236}">
                <a16:creationId xmlns:a16="http://schemas.microsoft.com/office/drawing/2014/main" id="{984D2931-C0B9-4AEF-ADBF-EBD0ADBDB9D8}"/>
              </a:ext>
            </a:extLst>
          </p:cNvPr>
          <p:cNvSpPr>
            <a:spLocks noGrp="1"/>
          </p:cNvSpPr>
          <p:nvPr>
            <p:ph type="body" sz="quarter" idx="87" hasCustomPrompt="1"/>
          </p:nvPr>
        </p:nvSpPr>
        <p:spPr>
          <a:xfrm>
            <a:off x="37080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2" name="Text Placeholder 4">
            <a:extLst>
              <a:ext uri="{FF2B5EF4-FFF2-40B4-BE49-F238E27FC236}">
                <a16:creationId xmlns:a16="http://schemas.microsoft.com/office/drawing/2014/main" id="{AF2B8780-4144-453F-84D1-641037A23A11}"/>
              </a:ext>
            </a:extLst>
          </p:cNvPr>
          <p:cNvSpPr>
            <a:spLocks noGrp="1"/>
          </p:cNvSpPr>
          <p:nvPr>
            <p:ph type="body" sz="quarter" idx="88" hasCustomPrompt="1"/>
          </p:nvPr>
        </p:nvSpPr>
        <p:spPr>
          <a:xfrm>
            <a:off x="37080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3" name="Text Placeholder 4">
            <a:extLst>
              <a:ext uri="{FF2B5EF4-FFF2-40B4-BE49-F238E27FC236}">
                <a16:creationId xmlns:a16="http://schemas.microsoft.com/office/drawing/2014/main" id="{D9CECE2F-8AD2-4D61-93CF-DEFF8DD7C110}"/>
              </a:ext>
            </a:extLst>
          </p:cNvPr>
          <p:cNvSpPr>
            <a:spLocks noGrp="1"/>
          </p:cNvSpPr>
          <p:nvPr>
            <p:ph type="body" sz="quarter" idx="89" hasCustomPrompt="1"/>
          </p:nvPr>
        </p:nvSpPr>
        <p:spPr>
          <a:xfrm>
            <a:off x="37080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4" name="Text Placeholder 4">
            <a:extLst>
              <a:ext uri="{FF2B5EF4-FFF2-40B4-BE49-F238E27FC236}">
                <a16:creationId xmlns:a16="http://schemas.microsoft.com/office/drawing/2014/main" id="{71FAD523-79C2-4870-9471-0FBCAC9F294A}"/>
              </a:ext>
            </a:extLst>
          </p:cNvPr>
          <p:cNvSpPr>
            <a:spLocks noGrp="1"/>
          </p:cNvSpPr>
          <p:nvPr>
            <p:ph type="body" sz="quarter" idx="90" hasCustomPrompt="1"/>
          </p:nvPr>
        </p:nvSpPr>
        <p:spPr>
          <a:xfrm>
            <a:off x="37080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5" name="Picture Placeholder 7">
            <a:extLst>
              <a:ext uri="{FF2B5EF4-FFF2-40B4-BE49-F238E27FC236}">
                <a16:creationId xmlns:a16="http://schemas.microsoft.com/office/drawing/2014/main" id="{2E2083E8-8C6D-4548-82D5-315A29E4DCB9}"/>
              </a:ext>
            </a:extLst>
          </p:cNvPr>
          <p:cNvSpPr>
            <a:spLocks noGrp="1" noChangeAspect="1"/>
          </p:cNvSpPr>
          <p:nvPr>
            <p:ph type="pic" sz="quarter" idx="91" hasCustomPrompt="1"/>
          </p:nvPr>
        </p:nvSpPr>
        <p:spPr>
          <a:xfrm>
            <a:off x="38808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6" name="Text Placeholder 4">
            <a:extLst>
              <a:ext uri="{FF2B5EF4-FFF2-40B4-BE49-F238E27FC236}">
                <a16:creationId xmlns:a16="http://schemas.microsoft.com/office/drawing/2014/main" id="{E36689DA-7799-4EBC-A933-9B52EE8C253C}"/>
              </a:ext>
            </a:extLst>
          </p:cNvPr>
          <p:cNvSpPr>
            <a:spLocks noGrp="1"/>
          </p:cNvSpPr>
          <p:nvPr>
            <p:ph type="body" sz="quarter" idx="92" hasCustomPrompt="1"/>
          </p:nvPr>
        </p:nvSpPr>
        <p:spPr>
          <a:xfrm>
            <a:off x="49464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7" name="Text Placeholder 4">
            <a:extLst>
              <a:ext uri="{FF2B5EF4-FFF2-40B4-BE49-F238E27FC236}">
                <a16:creationId xmlns:a16="http://schemas.microsoft.com/office/drawing/2014/main" id="{5CDBF1E0-7F81-476C-B1BC-7A408FBE4F23}"/>
              </a:ext>
            </a:extLst>
          </p:cNvPr>
          <p:cNvSpPr>
            <a:spLocks noGrp="1"/>
          </p:cNvSpPr>
          <p:nvPr>
            <p:ph type="body" sz="quarter" idx="93" hasCustomPrompt="1"/>
          </p:nvPr>
        </p:nvSpPr>
        <p:spPr>
          <a:xfrm>
            <a:off x="49464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8" name="Text Placeholder 4">
            <a:extLst>
              <a:ext uri="{FF2B5EF4-FFF2-40B4-BE49-F238E27FC236}">
                <a16:creationId xmlns:a16="http://schemas.microsoft.com/office/drawing/2014/main" id="{3BA11C39-E34C-4495-A492-FFC8F4721506}"/>
              </a:ext>
            </a:extLst>
          </p:cNvPr>
          <p:cNvSpPr>
            <a:spLocks noGrp="1"/>
          </p:cNvSpPr>
          <p:nvPr>
            <p:ph type="body" sz="quarter" idx="94" hasCustomPrompt="1"/>
          </p:nvPr>
        </p:nvSpPr>
        <p:spPr>
          <a:xfrm>
            <a:off x="49464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9" name="Text Placeholder 4">
            <a:extLst>
              <a:ext uri="{FF2B5EF4-FFF2-40B4-BE49-F238E27FC236}">
                <a16:creationId xmlns:a16="http://schemas.microsoft.com/office/drawing/2014/main" id="{66CA36B6-5860-43CC-B05E-C35F87BF3220}"/>
              </a:ext>
            </a:extLst>
          </p:cNvPr>
          <p:cNvSpPr>
            <a:spLocks noGrp="1"/>
          </p:cNvSpPr>
          <p:nvPr>
            <p:ph type="body" sz="quarter" idx="95" hasCustomPrompt="1"/>
          </p:nvPr>
        </p:nvSpPr>
        <p:spPr>
          <a:xfrm>
            <a:off x="49464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0" name="Picture Placeholder 7">
            <a:extLst>
              <a:ext uri="{FF2B5EF4-FFF2-40B4-BE49-F238E27FC236}">
                <a16:creationId xmlns:a16="http://schemas.microsoft.com/office/drawing/2014/main" id="{3768AC93-78C3-4376-97B6-AE71E57CE5B5}"/>
              </a:ext>
            </a:extLst>
          </p:cNvPr>
          <p:cNvSpPr>
            <a:spLocks noGrp="1" noChangeAspect="1"/>
          </p:cNvSpPr>
          <p:nvPr>
            <p:ph type="pic" sz="quarter" idx="96" hasCustomPrompt="1"/>
          </p:nvPr>
        </p:nvSpPr>
        <p:spPr>
          <a:xfrm>
            <a:off x="51192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1" name="Text Placeholder 4">
            <a:extLst>
              <a:ext uri="{FF2B5EF4-FFF2-40B4-BE49-F238E27FC236}">
                <a16:creationId xmlns:a16="http://schemas.microsoft.com/office/drawing/2014/main" id="{1E15EA31-1B3F-46F6-8077-26C38143E576}"/>
              </a:ext>
            </a:extLst>
          </p:cNvPr>
          <p:cNvSpPr>
            <a:spLocks noGrp="1"/>
          </p:cNvSpPr>
          <p:nvPr>
            <p:ph type="body" sz="quarter" idx="97" hasCustomPrompt="1"/>
          </p:nvPr>
        </p:nvSpPr>
        <p:spPr>
          <a:xfrm>
            <a:off x="61776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2" name="Text Placeholder 4">
            <a:extLst>
              <a:ext uri="{FF2B5EF4-FFF2-40B4-BE49-F238E27FC236}">
                <a16:creationId xmlns:a16="http://schemas.microsoft.com/office/drawing/2014/main" id="{B4FF8CBA-AD5A-4FA3-A653-54574146B6B1}"/>
              </a:ext>
            </a:extLst>
          </p:cNvPr>
          <p:cNvSpPr>
            <a:spLocks noGrp="1"/>
          </p:cNvSpPr>
          <p:nvPr>
            <p:ph type="body" sz="quarter" idx="98" hasCustomPrompt="1"/>
          </p:nvPr>
        </p:nvSpPr>
        <p:spPr>
          <a:xfrm>
            <a:off x="61776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3" name="Text Placeholder 4">
            <a:extLst>
              <a:ext uri="{FF2B5EF4-FFF2-40B4-BE49-F238E27FC236}">
                <a16:creationId xmlns:a16="http://schemas.microsoft.com/office/drawing/2014/main" id="{7FB7D956-E48A-4DDF-959B-43C095CBB5D2}"/>
              </a:ext>
            </a:extLst>
          </p:cNvPr>
          <p:cNvSpPr>
            <a:spLocks noGrp="1"/>
          </p:cNvSpPr>
          <p:nvPr>
            <p:ph type="body" sz="quarter" idx="99" hasCustomPrompt="1"/>
          </p:nvPr>
        </p:nvSpPr>
        <p:spPr>
          <a:xfrm>
            <a:off x="61776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4" name="Text Placeholder 4">
            <a:extLst>
              <a:ext uri="{FF2B5EF4-FFF2-40B4-BE49-F238E27FC236}">
                <a16:creationId xmlns:a16="http://schemas.microsoft.com/office/drawing/2014/main" id="{A60AD955-241B-4270-92C2-2445D5BFAD0B}"/>
              </a:ext>
            </a:extLst>
          </p:cNvPr>
          <p:cNvSpPr>
            <a:spLocks noGrp="1"/>
          </p:cNvSpPr>
          <p:nvPr>
            <p:ph type="body" sz="quarter" idx="100" hasCustomPrompt="1"/>
          </p:nvPr>
        </p:nvSpPr>
        <p:spPr>
          <a:xfrm>
            <a:off x="61776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5" name="Picture Placeholder 7">
            <a:extLst>
              <a:ext uri="{FF2B5EF4-FFF2-40B4-BE49-F238E27FC236}">
                <a16:creationId xmlns:a16="http://schemas.microsoft.com/office/drawing/2014/main" id="{6B453A71-1F9C-4746-BE5C-DB9AD7295293}"/>
              </a:ext>
            </a:extLst>
          </p:cNvPr>
          <p:cNvSpPr>
            <a:spLocks noGrp="1" noChangeAspect="1"/>
          </p:cNvSpPr>
          <p:nvPr>
            <p:ph type="pic" sz="quarter" idx="101" hasCustomPrompt="1"/>
          </p:nvPr>
        </p:nvSpPr>
        <p:spPr>
          <a:xfrm>
            <a:off x="63504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6" name="Text Placeholder 4">
            <a:extLst>
              <a:ext uri="{FF2B5EF4-FFF2-40B4-BE49-F238E27FC236}">
                <a16:creationId xmlns:a16="http://schemas.microsoft.com/office/drawing/2014/main" id="{51FE92C3-55B1-4002-9AE7-45F659A5C374}"/>
              </a:ext>
            </a:extLst>
          </p:cNvPr>
          <p:cNvSpPr>
            <a:spLocks noGrp="1"/>
          </p:cNvSpPr>
          <p:nvPr>
            <p:ph type="body" sz="quarter" idx="102" hasCustomPrompt="1"/>
          </p:nvPr>
        </p:nvSpPr>
        <p:spPr>
          <a:xfrm>
            <a:off x="74160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7" name="Text Placeholder 4">
            <a:extLst>
              <a:ext uri="{FF2B5EF4-FFF2-40B4-BE49-F238E27FC236}">
                <a16:creationId xmlns:a16="http://schemas.microsoft.com/office/drawing/2014/main" id="{38E7334E-69FA-4905-B229-C4F3BBC5EB37}"/>
              </a:ext>
            </a:extLst>
          </p:cNvPr>
          <p:cNvSpPr>
            <a:spLocks noGrp="1"/>
          </p:cNvSpPr>
          <p:nvPr>
            <p:ph type="body" sz="quarter" idx="103" hasCustomPrompt="1"/>
          </p:nvPr>
        </p:nvSpPr>
        <p:spPr>
          <a:xfrm>
            <a:off x="74160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8" name="Text Placeholder 4">
            <a:extLst>
              <a:ext uri="{FF2B5EF4-FFF2-40B4-BE49-F238E27FC236}">
                <a16:creationId xmlns:a16="http://schemas.microsoft.com/office/drawing/2014/main" id="{C79C2BE3-0F3B-43C0-AF93-BE6221BA3D20}"/>
              </a:ext>
            </a:extLst>
          </p:cNvPr>
          <p:cNvSpPr>
            <a:spLocks noGrp="1"/>
          </p:cNvSpPr>
          <p:nvPr>
            <p:ph type="body" sz="quarter" idx="104" hasCustomPrompt="1"/>
          </p:nvPr>
        </p:nvSpPr>
        <p:spPr>
          <a:xfrm>
            <a:off x="74160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9" name="Text Placeholder 4">
            <a:extLst>
              <a:ext uri="{FF2B5EF4-FFF2-40B4-BE49-F238E27FC236}">
                <a16:creationId xmlns:a16="http://schemas.microsoft.com/office/drawing/2014/main" id="{4780A3D5-B02E-436C-8E69-AC32ED78E418}"/>
              </a:ext>
            </a:extLst>
          </p:cNvPr>
          <p:cNvSpPr>
            <a:spLocks noGrp="1"/>
          </p:cNvSpPr>
          <p:nvPr>
            <p:ph type="body" sz="quarter" idx="105" hasCustomPrompt="1"/>
          </p:nvPr>
        </p:nvSpPr>
        <p:spPr>
          <a:xfrm>
            <a:off x="74160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0" name="Picture Placeholder 7">
            <a:extLst>
              <a:ext uri="{FF2B5EF4-FFF2-40B4-BE49-F238E27FC236}">
                <a16:creationId xmlns:a16="http://schemas.microsoft.com/office/drawing/2014/main" id="{5ED602CB-263C-49DD-B24F-6C044FA764D3}"/>
              </a:ext>
            </a:extLst>
          </p:cNvPr>
          <p:cNvSpPr>
            <a:spLocks noGrp="1" noChangeAspect="1"/>
          </p:cNvSpPr>
          <p:nvPr>
            <p:ph type="pic" sz="quarter" idx="106" hasCustomPrompt="1"/>
          </p:nvPr>
        </p:nvSpPr>
        <p:spPr>
          <a:xfrm>
            <a:off x="75852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1" name="Text Placeholder 4">
            <a:extLst>
              <a:ext uri="{FF2B5EF4-FFF2-40B4-BE49-F238E27FC236}">
                <a16:creationId xmlns:a16="http://schemas.microsoft.com/office/drawing/2014/main" id="{3E0F4145-61BA-4CE2-A3EA-0C1EDC388FE5}"/>
              </a:ext>
            </a:extLst>
          </p:cNvPr>
          <p:cNvSpPr>
            <a:spLocks noGrp="1"/>
          </p:cNvSpPr>
          <p:nvPr>
            <p:ph type="body" sz="quarter" idx="107" hasCustomPrompt="1"/>
          </p:nvPr>
        </p:nvSpPr>
        <p:spPr>
          <a:xfrm>
            <a:off x="86508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2" name="Text Placeholder 4">
            <a:extLst>
              <a:ext uri="{FF2B5EF4-FFF2-40B4-BE49-F238E27FC236}">
                <a16:creationId xmlns:a16="http://schemas.microsoft.com/office/drawing/2014/main" id="{B0C144E9-6BA4-455A-865E-7D5AE88E05B1}"/>
              </a:ext>
            </a:extLst>
          </p:cNvPr>
          <p:cNvSpPr>
            <a:spLocks noGrp="1"/>
          </p:cNvSpPr>
          <p:nvPr>
            <p:ph type="body" sz="quarter" idx="108" hasCustomPrompt="1"/>
          </p:nvPr>
        </p:nvSpPr>
        <p:spPr>
          <a:xfrm>
            <a:off x="86508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3" name="Text Placeholder 4">
            <a:extLst>
              <a:ext uri="{FF2B5EF4-FFF2-40B4-BE49-F238E27FC236}">
                <a16:creationId xmlns:a16="http://schemas.microsoft.com/office/drawing/2014/main" id="{C7194312-4AC1-4EEB-82AC-35369690A8E7}"/>
              </a:ext>
            </a:extLst>
          </p:cNvPr>
          <p:cNvSpPr>
            <a:spLocks noGrp="1"/>
          </p:cNvSpPr>
          <p:nvPr>
            <p:ph type="body" sz="quarter" idx="109" hasCustomPrompt="1"/>
          </p:nvPr>
        </p:nvSpPr>
        <p:spPr>
          <a:xfrm>
            <a:off x="86508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4" name="Text Placeholder 4">
            <a:extLst>
              <a:ext uri="{FF2B5EF4-FFF2-40B4-BE49-F238E27FC236}">
                <a16:creationId xmlns:a16="http://schemas.microsoft.com/office/drawing/2014/main" id="{864E223D-19B6-4608-B65F-1460905FA055}"/>
              </a:ext>
            </a:extLst>
          </p:cNvPr>
          <p:cNvSpPr>
            <a:spLocks noGrp="1"/>
          </p:cNvSpPr>
          <p:nvPr>
            <p:ph type="body" sz="quarter" idx="110" hasCustomPrompt="1"/>
          </p:nvPr>
        </p:nvSpPr>
        <p:spPr>
          <a:xfrm>
            <a:off x="86508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75" name="Picture Placeholder 7">
            <a:extLst>
              <a:ext uri="{FF2B5EF4-FFF2-40B4-BE49-F238E27FC236}">
                <a16:creationId xmlns:a16="http://schemas.microsoft.com/office/drawing/2014/main" id="{9D032E1B-D9D0-4D17-ACCD-6C343D89F6DC}"/>
              </a:ext>
            </a:extLst>
          </p:cNvPr>
          <p:cNvSpPr>
            <a:spLocks noGrp="1" noChangeAspect="1"/>
          </p:cNvSpPr>
          <p:nvPr>
            <p:ph type="pic" sz="quarter" idx="111" hasCustomPrompt="1"/>
          </p:nvPr>
        </p:nvSpPr>
        <p:spPr>
          <a:xfrm>
            <a:off x="88200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6" name="Text Placeholder 4">
            <a:extLst>
              <a:ext uri="{FF2B5EF4-FFF2-40B4-BE49-F238E27FC236}">
                <a16:creationId xmlns:a16="http://schemas.microsoft.com/office/drawing/2014/main" id="{B1320D34-697E-4B24-8BF3-87170F14C170}"/>
              </a:ext>
            </a:extLst>
          </p:cNvPr>
          <p:cNvSpPr>
            <a:spLocks noGrp="1"/>
          </p:cNvSpPr>
          <p:nvPr>
            <p:ph type="body" sz="quarter" idx="112" hasCustomPrompt="1"/>
          </p:nvPr>
        </p:nvSpPr>
        <p:spPr>
          <a:xfrm>
            <a:off x="98784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7" name="Text Placeholder 4">
            <a:extLst>
              <a:ext uri="{FF2B5EF4-FFF2-40B4-BE49-F238E27FC236}">
                <a16:creationId xmlns:a16="http://schemas.microsoft.com/office/drawing/2014/main" id="{D590ABA3-C654-4A35-9A8B-7E500A8A845C}"/>
              </a:ext>
            </a:extLst>
          </p:cNvPr>
          <p:cNvSpPr>
            <a:spLocks noGrp="1"/>
          </p:cNvSpPr>
          <p:nvPr>
            <p:ph type="body" sz="quarter" idx="113" hasCustomPrompt="1"/>
          </p:nvPr>
        </p:nvSpPr>
        <p:spPr>
          <a:xfrm>
            <a:off x="98784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8" name="Text Placeholder 4">
            <a:extLst>
              <a:ext uri="{FF2B5EF4-FFF2-40B4-BE49-F238E27FC236}">
                <a16:creationId xmlns:a16="http://schemas.microsoft.com/office/drawing/2014/main" id="{446ED482-D031-4F4B-86AD-32CD99D211A0}"/>
              </a:ext>
            </a:extLst>
          </p:cNvPr>
          <p:cNvSpPr>
            <a:spLocks noGrp="1"/>
          </p:cNvSpPr>
          <p:nvPr>
            <p:ph type="body" sz="quarter" idx="114" hasCustomPrompt="1"/>
          </p:nvPr>
        </p:nvSpPr>
        <p:spPr>
          <a:xfrm>
            <a:off x="98784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9" name="Text Placeholder 4">
            <a:extLst>
              <a:ext uri="{FF2B5EF4-FFF2-40B4-BE49-F238E27FC236}">
                <a16:creationId xmlns:a16="http://schemas.microsoft.com/office/drawing/2014/main" id="{C1D764C6-8B78-45C6-95E6-693CB6DA2874}"/>
              </a:ext>
            </a:extLst>
          </p:cNvPr>
          <p:cNvSpPr>
            <a:spLocks noGrp="1"/>
          </p:cNvSpPr>
          <p:nvPr>
            <p:ph type="body" sz="quarter" idx="115" hasCustomPrompt="1"/>
          </p:nvPr>
        </p:nvSpPr>
        <p:spPr>
          <a:xfrm>
            <a:off x="98784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0" name="Picture Placeholder 7">
            <a:extLst>
              <a:ext uri="{FF2B5EF4-FFF2-40B4-BE49-F238E27FC236}">
                <a16:creationId xmlns:a16="http://schemas.microsoft.com/office/drawing/2014/main" id="{145A695C-B6E7-403A-A659-2CE6271CEE18}"/>
              </a:ext>
            </a:extLst>
          </p:cNvPr>
          <p:cNvSpPr>
            <a:spLocks noGrp="1" noChangeAspect="1"/>
          </p:cNvSpPr>
          <p:nvPr>
            <p:ph type="pic" sz="quarter" idx="116" hasCustomPrompt="1"/>
          </p:nvPr>
        </p:nvSpPr>
        <p:spPr>
          <a:xfrm>
            <a:off x="100512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1" name="Text Placeholder 4">
            <a:extLst>
              <a:ext uri="{FF2B5EF4-FFF2-40B4-BE49-F238E27FC236}">
                <a16:creationId xmlns:a16="http://schemas.microsoft.com/office/drawing/2014/main" id="{43B30AC5-49DB-460A-BA21-FBF97FBFFEA7}"/>
              </a:ext>
            </a:extLst>
          </p:cNvPr>
          <p:cNvSpPr>
            <a:spLocks noGrp="1"/>
          </p:cNvSpPr>
          <p:nvPr>
            <p:ph type="body" sz="quarter" idx="117" hasCustomPrompt="1"/>
          </p:nvPr>
        </p:nvSpPr>
        <p:spPr>
          <a:xfrm>
            <a:off x="296806"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2" name="Text Placeholder 4">
            <a:extLst>
              <a:ext uri="{FF2B5EF4-FFF2-40B4-BE49-F238E27FC236}">
                <a16:creationId xmlns:a16="http://schemas.microsoft.com/office/drawing/2014/main" id="{4ED4336E-7EB5-44E1-9BBC-1F539BB1340E}"/>
              </a:ext>
            </a:extLst>
          </p:cNvPr>
          <p:cNvSpPr>
            <a:spLocks noGrp="1"/>
          </p:cNvSpPr>
          <p:nvPr>
            <p:ph type="body" sz="quarter" idx="118" hasCustomPrompt="1"/>
          </p:nvPr>
        </p:nvSpPr>
        <p:spPr>
          <a:xfrm>
            <a:off x="296806"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3" name="Text Placeholder 4">
            <a:extLst>
              <a:ext uri="{FF2B5EF4-FFF2-40B4-BE49-F238E27FC236}">
                <a16:creationId xmlns:a16="http://schemas.microsoft.com/office/drawing/2014/main" id="{6C89A572-BB42-49A1-9C15-EA2137F3BA35}"/>
              </a:ext>
            </a:extLst>
          </p:cNvPr>
          <p:cNvSpPr>
            <a:spLocks noGrp="1"/>
          </p:cNvSpPr>
          <p:nvPr>
            <p:ph type="body" sz="quarter" idx="119" hasCustomPrompt="1"/>
          </p:nvPr>
        </p:nvSpPr>
        <p:spPr>
          <a:xfrm>
            <a:off x="296806"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4" name="Text Placeholder 4">
            <a:extLst>
              <a:ext uri="{FF2B5EF4-FFF2-40B4-BE49-F238E27FC236}">
                <a16:creationId xmlns:a16="http://schemas.microsoft.com/office/drawing/2014/main" id="{22C78003-F063-4BB5-AACD-E048F5837960}"/>
              </a:ext>
            </a:extLst>
          </p:cNvPr>
          <p:cNvSpPr>
            <a:spLocks noGrp="1"/>
          </p:cNvSpPr>
          <p:nvPr>
            <p:ph type="body" sz="quarter" idx="120" hasCustomPrompt="1"/>
          </p:nvPr>
        </p:nvSpPr>
        <p:spPr>
          <a:xfrm>
            <a:off x="296806"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5" name="Picture Placeholder 7">
            <a:extLst>
              <a:ext uri="{FF2B5EF4-FFF2-40B4-BE49-F238E27FC236}">
                <a16:creationId xmlns:a16="http://schemas.microsoft.com/office/drawing/2014/main" id="{7E955A9E-0815-486E-8A1B-5A344C94B010}"/>
              </a:ext>
            </a:extLst>
          </p:cNvPr>
          <p:cNvSpPr>
            <a:spLocks noGrp="1" noChangeAspect="1"/>
          </p:cNvSpPr>
          <p:nvPr>
            <p:ph type="pic" sz="quarter" idx="121" hasCustomPrompt="1"/>
          </p:nvPr>
        </p:nvSpPr>
        <p:spPr>
          <a:xfrm>
            <a:off x="468264"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6" name="Text Placeholder 4">
            <a:extLst>
              <a:ext uri="{FF2B5EF4-FFF2-40B4-BE49-F238E27FC236}">
                <a16:creationId xmlns:a16="http://schemas.microsoft.com/office/drawing/2014/main" id="{A7A3ED98-16A7-4CF4-8852-D731442C9E88}"/>
              </a:ext>
            </a:extLst>
          </p:cNvPr>
          <p:cNvSpPr>
            <a:spLocks noGrp="1"/>
          </p:cNvSpPr>
          <p:nvPr>
            <p:ph type="body" sz="quarter" idx="122" hasCustomPrompt="1"/>
          </p:nvPr>
        </p:nvSpPr>
        <p:spPr>
          <a:xfrm>
            <a:off x="1467077"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7" name="Text Placeholder 4">
            <a:extLst>
              <a:ext uri="{FF2B5EF4-FFF2-40B4-BE49-F238E27FC236}">
                <a16:creationId xmlns:a16="http://schemas.microsoft.com/office/drawing/2014/main" id="{A88DCBED-A3B0-4BAA-A21D-0CD68DE5B751}"/>
              </a:ext>
            </a:extLst>
          </p:cNvPr>
          <p:cNvSpPr>
            <a:spLocks noGrp="1"/>
          </p:cNvSpPr>
          <p:nvPr>
            <p:ph type="body" sz="quarter" idx="123" hasCustomPrompt="1"/>
          </p:nvPr>
        </p:nvSpPr>
        <p:spPr>
          <a:xfrm>
            <a:off x="1467077"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8" name="Text Placeholder 4">
            <a:extLst>
              <a:ext uri="{FF2B5EF4-FFF2-40B4-BE49-F238E27FC236}">
                <a16:creationId xmlns:a16="http://schemas.microsoft.com/office/drawing/2014/main" id="{513912DA-A22C-47A1-9D62-462A7D09306E}"/>
              </a:ext>
            </a:extLst>
          </p:cNvPr>
          <p:cNvSpPr>
            <a:spLocks noGrp="1"/>
          </p:cNvSpPr>
          <p:nvPr>
            <p:ph type="body" sz="quarter" idx="124" hasCustomPrompt="1"/>
          </p:nvPr>
        </p:nvSpPr>
        <p:spPr>
          <a:xfrm>
            <a:off x="1467077"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9" name="Text Placeholder 4">
            <a:extLst>
              <a:ext uri="{FF2B5EF4-FFF2-40B4-BE49-F238E27FC236}">
                <a16:creationId xmlns:a16="http://schemas.microsoft.com/office/drawing/2014/main" id="{9D700DB8-E39F-42B8-A664-8EA35F26238F}"/>
              </a:ext>
            </a:extLst>
          </p:cNvPr>
          <p:cNvSpPr>
            <a:spLocks noGrp="1"/>
          </p:cNvSpPr>
          <p:nvPr>
            <p:ph type="body" sz="quarter" idx="125" hasCustomPrompt="1"/>
          </p:nvPr>
        </p:nvSpPr>
        <p:spPr>
          <a:xfrm>
            <a:off x="1467077"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0" name="Picture Placeholder 7">
            <a:extLst>
              <a:ext uri="{FF2B5EF4-FFF2-40B4-BE49-F238E27FC236}">
                <a16:creationId xmlns:a16="http://schemas.microsoft.com/office/drawing/2014/main" id="{119D0912-283E-4DF2-A7FB-4654A7F7E9D2}"/>
              </a:ext>
            </a:extLst>
          </p:cNvPr>
          <p:cNvSpPr>
            <a:spLocks noGrp="1" noChangeAspect="1"/>
          </p:cNvSpPr>
          <p:nvPr>
            <p:ph type="pic" sz="quarter" idx="126" hasCustomPrompt="1"/>
          </p:nvPr>
        </p:nvSpPr>
        <p:spPr>
          <a:xfrm>
            <a:off x="1638535"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1" name="Text Placeholder 4">
            <a:extLst>
              <a:ext uri="{FF2B5EF4-FFF2-40B4-BE49-F238E27FC236}">
                <a16:creationId xmlns:a16="http://schemas.microsoft.com/office/drawing/2014/main" id="{F785E6D4-8ADD-43B9-BA99-2489C8AF6784}"/>
              </a:ext>
            </a:extLst>
          </p:cNvPr>
          <p:cNvSpPr>
            <a:spLocks noGrp="1"/>
          </p:cNvSpPr>
          <p:nvPr>
            <p:ph type="body" sz="quarter" idx="127" hasCustomPrompt="1"/>
          </p:nvPr>
        </p:nvSpPr>
        <p:spPr>
          <a:xfrm>
            <a:off x="264109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2" name="Text Placeholder 4">
            <a:extLst>
              <a:ext uri="{FF2B5EF4-FFF2-40B4-BE49-F238E27FC236}">
                <a16:creationId xmlns:a16="http://schemas.microsoft.com/office/drawing/2014/main" id="{5708805A-E1C6-4358-8E12-09EA3DCA9C9B}"/>
              </a:ext>
            </a:extLst>
          </p:cNvPr>
          <p:cNvSpPr>
            <a:spLocks noGrp="1"/>
          </p:cNvSpPr>
          <p:nvPr>
            <p:ph type="body" sz="quarter" idx="128" hasCustomPrompt="1"/>
          </p:nvPr>
        </p:nvSpPr>
        <p:spPr>
          <a:xfrm>
            <a:off x="264109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3" name="Text Placeholder 4">
            <a:extLst>
              <a:ext uri="{FF2B5EF4-FFF2-40B4-BE49-F238E27FC236}">
                <a16:creationId xmlns:a16="http://schemas.microsoft.com/office/drawing/2014/main" id="{EE5AC273-BAEA-420A-8B98-8A15C0D8F26F}"/>
              </a:ext>
            </a:extLst>
          </p:cNvPr>
          <p:cNvSpPr>
            <a:spLocks noGrp="1"/>
          </p:cNvSpPr>
          <p:nvPr>
            <p:ph type="body" sz="quarter" idx="129" hasCustomPrompt="1"/>
          </p:nvPr>
        </p:nvSpPr>
        <p:spPr>
          <a:xfrm>
            <a:off x="264109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4" name="Text Placeholder 4">
            <a:extLst>
              <a:ext uri="{FF2B5EF4-FFF2-40B4-BE49-F238E27FC236}">
                <a16:creationId xmlns:a16="http://schemas.microsoft.com/office/drawing/2014/main" id="{759D53F4-7165-4ABD-9E1A-93CCF1C825AA}"/>
              </a:ext>
            </a:extLst>
          </p:cNvPr>
          <p:cNvSpPr>
            <a:spLocks noGrp="1"/>
          </p:cNvSpPr>
          <p:nvPr>
            <p:ph type="body" sz="quarter" idx="130" hasCustomPrompt="1"/>
          </p:nvPr>
        </p:nvSpPr>
        <p:spPr>
          <a:xfrm>
            <a:off x="264109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5" name="Picture Placeholder 7">
            <a:extLst>
              <a:ext uri="{FF2B5EF4-FFF2-40B4-BE49-F238E27FC236}">
                <a16:creationId xmlns:a16="http://schemas.microsoft.com/office/drawing/2014/main" id="{CB622C18-4AC6-4DF2-82CD-65B11CD46F2D}"/>
              </a:ext>
            </a:extLst>
          </p:cNvPr>
          <p:cNvSpPr>
            <a:spLocks noGrp="1" noChangeAspect="1"/>
          </p:cNvSpPr>
          <p:nvPr>
            <p:ph type="pic" sz="quarter" idx="131" hasCustomPrompt="1"/>
          </p:nvPr>
        </p:nvSpPr>
        <p:spPr>
          <a:xfrm>
            <a:off x="2812548"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6" name="Text Placeholder 4">
            <a:extLst>
              <a:ext uri="{FF2B5EF4-FFF2-40B4-BE49-F238E27FC236}">
                <a16:creationId xmlns:a16="http://schemas.microsoft.com/office/drawing/2014/main" id="{8F4C88EA-7D2A-4952-BDE2-FF8E3813CB74}"/>
              </a:ext>
            </a:extLst>
          </p:cNvPr>
          <p:cNvSpPr>
            <a:spLocks noGrp="1"/>
          </p:cNvSpPr>
          <p:nvPr>
            <p:ph type="body" sz="quarter" idx="132" hasCustomPrompt="1"/>
          </p:nvPr>
        </p:nvSpPr>
        <p:spPr>
          <a:xfrm>
            <a:off x="3822709"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7" name="Text Placeholder 4">
            <a:extLst>
              <a:ext uri="{FF2B5EF4-FFF2-40B4-BE49-F238E27FC236}">
                <a16:creationId xmlns:a16="http://schemas.microsoft.com/office/drawing/2014/main" id="{71C23684-2E3F-4FBE-966A-795520ED2AFF}"/>
              </a:ext>
            </a:extLst>
          </p:cNvPr>
          <p:cNvSpPr>
            <a:spLocks noGrp="1"/>
          </p:cNvSpPr>
          <p:nvPr>
            <p:ph type="body" sz="quarter" idx="133" hasCustomPrompt="1"/>
          </p:nvPr>
        </p:nvSpPr>
        <p:spPr>
          <a:xfrm>
            <a:off x="3822709"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8" name="Text Placeholder 4">
            <a:extLst>
              <a:ext uri="{FF2B5EF4-FFF2-40B4-BE49-F238E27FC236}">
                <a16:creationId xmlns:a16="http://schemas.microsoft.com/office/drawing/2014/main" id="{2A73D139-F580-4A30-9FE3-87D5CC6177E2}"/>
              </a:ext>
            </a:extLst>
          </p:cNvPr>
          <p:cNvSpPr>
            <a:spLocks noGrp="1"/>
          </p:cNvSpPr>
          <p:nvPr>
            <p:ph type="body" sz="quarter" idx="134" hasCustomPrompt="1"/>
          </p:nvPr>
        </p:nvSpPr>
        <p:spPr>
          <a:xfrm>
            <a:off x="3822709"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9" name="Text Placeholder 4">
            <a:extLst>
              <a:ext uri="{FF2B5EF4-FFF2-40B4-BE49-F238E27FC236}">
                <a16:creationId xmlns:a16="http://schemas.microsoft.com/office/drawing/2014/main" id="{F96AAD65-BF2A-4385-9DD1-8414EAD4F5C9}"/>
              </a:ext>
            </a:extLst>
          </p:cNvPr>
          <p:cNvSpPr>
            <a:spLocks noGrp="1"/>
          </p:cNvSpPr>
          <p:nvPr>
            <p:ph type="body" sz="quarter" idx="135" hasCustomPrompt="1"/>
          </p:nvPr>
        </p:nvSpPr>
        <p:spPr>
          <a:xfrm>
            <a:off x="3822709"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0" name="Picture Placeholder 7">
            <a:extLst>
              <a:ext uri="{FF2B5EF4-FFF2-40B4-BE49-F238E27FC236}">
                <a16:creationId xmlns:a16="http://schemas.microsoft.com/office/drawing/2014/main" id="{1F953F1B-9AF7-48F0-BD04-DCF42055DCC7}"/>
              </a:ext>
            </a:extLst>
          </p:cNvPr>
          <p:cNvSpPr>
            <a:spLocks noGrp="1" noChangeAspect="1"/>
          </p:cNvSpPr>
          <p:nvPr>
            <p:ph type="pic" sz="quarter" idx="136" hasCustomPrompt="1"/>
          </p:nvPr>
        </p:nvSpPr>
        <p:spPr>
          <a:xfrm>
            <a:off x="3994167"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1" name="Text Placeholder 4">
            <a:extLst>
              <a:ext uri="{FF2B5EF4-FFF2-40B4-BE49-F238E27FC236}">
                <a16:creationId xmlns:a16="http://schemas.microsoft.com/office/drawing/2014/main" id="{4AB53460-FA6A-4C59-ABCA-3EEAD0F943F8}"/>
              </a:ext>
            </a:extLst>
          </p:cNvPr>
          <p:cNvSpPr>
            <a:spLocks noGrp="1"/>
          </p:cNvSpPr>
          <p:nvPr>
            <p:ph type="body" sz="quarter" idx="137" hasCustomPrompt="1"/>
          </p:nvPr>
        </p:nvSpPr>
        <p:spPr>
          <a:xfrm>
            <a:off x="494640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2" name="Text Placeholder 4">
            <a:extLst>
              <a:ext uri="{FF2B5EF4-FFF2-40B4-BE49-F238E27FC236}">
                <a16:creationId xmlns:a16="http://schemas.microsoft.com/office/drawing/2014/main" id="{C670F21E-D53E-4772-BF7A-6769D63C8B6E}"/>
              </a:ext>
            </a:extLst>
          </p:cNvPr>
          <p:cNvSpPr>
            <a:spLocks noGrp="1"/>
          </p:cNvSpPr>
          <p:nvPr>
            <p:ph type="body" sz="quarter" idx="138" hasCustomPrompt="1"/>
          </p:nvPr>
        </p:nvSpPr>
        <p:spPr>
          <a:xfrm>
            <a:off x="494640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3" name="Text Placeholder 4">
            <a:extLst>
              <a:ext uri="{FF2B5EF4-FFF2-40B4-BE49-F238E27FC236}">
                <a16:creationId xmlns:a16="http://schemas.microsoft.com/office/drawing/2014/main" id="{B9476054-B795-4EDE-A218-1FF29260C49B}"/>
              </a:ext>
            </a:extLst>
          </p:cNvPr>
          <p:cNvSpPr>
            <a:spLocks noGrp="1"/>
          </p:cNvSpPr>
          <p:nvPr>
            <p:ph type="body" sz="quarter" idx="139" hasCustomPrompt="1"/>
          </p:nvPr>
        </p:nvSpPr>
        <p:spPr>
          <a:xfrm>
            <a:off x="494640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4" name="Text Placeholder 4">
            <a:extLst>
              <a:ext uri="{FF2B5EF4-FFF2-40B4-BE49-F238E27FC236}">
                <a16:creationId xmlns:a16="http://schemas.microsoft.com/office/drawing/2014/main" id="{E5DF0A75-F493-45C7-81FD-1A1310BB8882}"/>
              </a:ext>
            </a:extLst>
          </p:cNvPr>
          <p:cNvSpPr>
            <a:spLocks noGrp="1"/>
          </p:cNvSpPr>
          <p:nvPr>
            <p:ph type="body" sz="quarter" idx="140" hasCustomPrompt="1"/>
          </p:nvPr>
        </p:nvSpPr>
        <p:spPr>
          <a:xfrm>
            <a:off x="494640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5" name="Picture Placeholder 7">
            <a:extLst>
              <a:ext uri="{FF2B5EF4-FFF2-40B4-BE49-F238E27FC236}">
                <a16:creationId xmlns:a16="http://schemas.microsoft.com/office/drawing/2014/main" id="{D5D92845-4B12-4567-AF44-D26FCBDB7398}"/>
              </a:ext>
            </a:extLst>
          </p:cNvPr>
          <p:cNvSpPr>
            <a:spLocks noGrp="1" noChangeAspect="1"/>
          </p:cNvSpPr>
          <p:nvPr>
            <p:ph type="pic" sz="quarter" idx="141" hasCustomPrompt="1"/>
          </p:nvPr>
        </p:nvSpPr>
        <p:spPr>
          <a:xfrm>
            <a:off x="5119200"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6" name="Text Placeholder 4">
            <a:extLst>
              <a:ext uri="{FF2B5EF4-FFF2-40B4-BE49-F238E27FC236}">
                <a16:creationId xmlns:a16="http://schemas.microsoft.com/office/drawing/2014/main" id="{6DBEC153-7029-4AB3-A423-C85224B10231}"/>
              </a:ext>
            </a:extLst>
          </p:cNvPr>
          <p:cNvSpPr>
            <a:spLocks noGrp="1"/>
          </p:cNvSpPr>
          <p:nvPr>
            <p:ph type="body" sz="quarter" idx="142" hasCustomPrompt="1"/>
          </p:nvPr>
        </p:nvSpPr>
        <p:spPr>
          <a:xfrm>
            <a:off x="617760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7" name="Text Placeholder 4">
            <a:extLst>
              <a:ext uri="{FF2B5EF4-FFF2-40B4-BE49-F238E27FC236}">
                <a16:creationId xmlns:a16="http://schemas.microsoft.com/office/drawing/2014/main" id="{0D5D295E-62AF-4501-9977-B516633B5F86}"/>
              </a:ext>
            </a:extLst>
          </p:cNvPr>
          <p:cNvSpPr>
            <a:spLocks noGrp="1"/>
          </p:cNvSpPr>
          <p:nvPr>
            <p:ph type="body" sz="quarter" idx="143" hasCustomPrompt="1"/>
          </p:nvPr>
        </p:nvSpPr>
        <p:spPr>
          <a:xfrm>
            <a:off x="617760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8" name="Text Placeholder 4">
            <a:extLst>
              <a:ext uri="{FF2B5EF4-FFF2-40B4-BE49-F238E27FC236}">
                <a16:creationId xmlns:a16="http://schemas.microsoft.com/office/drawing/2014/main" id="{55BC1D01-6FFC-473B-A31E-6EE209E2E8DA}"/>
              </a:ext>
            </a:extLst>
          </p:cNvPr>
          <p:cNvSpPr>
            <a:spLocks noGrp="1"/>
          </p:cNvSpPr>
          <p:nvPr>
            <p:ph type="body" sz="quarter" idx="144" hasCustomPrompt="1"/>
          </p:nvPr>
        </p:nvSpPr>
        <p:spPr>
          <a:xfrm>
            <a:off x="617760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9" name="Text Placeholder 4">
            <a:extLst>
              <a:ext uri="{FF2B5EF4-FFF2-40B4-BE49-F238E27FC236}">
                <a16:creationId xmlns:a16="http://schemas.microsoft.com/office/drawing/2014/main" id="{88F7D17F-454B-4394-AE23-E4C0F9F061E3}"/>
              </a:ext>
            </a:extLst>
          </p:cNvPr>
          <p:cNvSpPr>
            <a:spLocks noGrp="1"/>
          </p:cNvSpPr>
          <p:nvPr>
            <p:ph type="body" sz="quarter" idx="145" hasCustomPrompt="1"/>
          </p:nvPr>
        </p:nvSpPr>
        <p:spPr>
          <a:xfrm>
            <a:off x="617760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0" name="Picture Placeholder 7">
            <a:extLst>
              <a:ext uri="{FF2B5EF4-FFF2-40B4-BE49-F238E27FC236}">
                <a16:creationId xmlns:a16="http://schemas.microsoft.com/office/drawing/2014/main" id="{281B762D-3EC1-4BC0-8660-77F55637A350}"/>
              </a:ext>
            </a:extLst>
          </p:cNvPr>
          <p:cNvSpPr>
            <a:spLocks noGrp="1" noChangeAspect="1"/>
          </p:cNvSpPr>
          <p:nvPr>
            <p:ph type="pic" sz="quarter" idx="146" hasCustomPrompt="1"/>
          </p:nvPr>
        </p:nvSpPr>
        <p:spPr>
          <a:xfrm>
            <a:off x="6350400"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1" name="Text Placeholder 4">
            <a:extLst>
              <a:ext uri="{FF2B5EF4-FFF2-40B4-BE49-F238E27FC236}">
                <a16:creationId xmlns:a16="http://schemas.microsoft.com/office/drawing/2014/main" id="{62B53341-3EAE-4D0D-A597-796C912E8843}"/>
              </a:ext>
            </a:extLst>
          </p:cNvPr>
          <p:cNvSpPr>
            <a:spLocks noGrp="1"/>
          </p:cNvSpPr>
          <p:nvPr>
            <p:ph type="body" sz="quarter" idx="147" hasCustomPrompt="1"/>
          </p:nvPr>
        </p:nvSpPr>
        <p:spPr>
          <a:xfrm>
            <a:off x="734659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2" name="Text Placeholder 4">
            <a:extLst>
              <a:ext uri="{FF2B5EF4-FFF2-40B4-BE49-F238E27FC236}">
                <a16:creationId xmlns:a16="http://schemas.microsoft.com/office/drawing/2014/main" id="{E0AD4D38-3E15-464E-A752-A6EA0A9AA9CA}"/>
              </a:ext>
            </a:extLst>
          </p:cNvPr>
          <p:cNvSpPr>
            <a:spLocks noGrp="1"/>
          </p:cNvSpPr>
          <p:nvPr>
            <p:ph type="body" sz="quarter" idx="148" hasCustomPrompt="1"/>
          </p:nvPr>
        </p:nvSpPr>
        <p:spPr>
          <a:xfrm>
            <a:off x="734659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3" name="Text Placeholder 4">
            <a:extLst>
              <a:ext uri="{FF2B5EF4-FFF2-40B4-BE49-F238E27FC236}">
                <a16:creationId xmlns:a16="http://schemas.microsoft.com/office/drawing/2014/main" id="{6EC29790-65C7-434D-9E56-20B72EE41614}"/>
              </a:ext>
            </a:extLst>
          </p:cNvPr>
          <p:cNvSpPr>
            <a:spLocks noGrp="1"/>
          </p:cNvSpPr>
          <p:nvPr>
            <p:ph type="body" sz="quarter" idx="149" hasCustomPrompt="1"/>
          </p:nvPr>
        </p:nvSpPr>
        <p:spPr>
          <a:xfrm>
            <a:off x="734659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4" name="Text Placeholder 4">
            <a:extLst>
              <a:ext uri="{FF2B5EF4-FFF2-40B4-BE49-F238E27FC236}">
                <a16:creationId xmlns:a16="http://schemas.microsoft.com/office/drawing/2014/main" id="{C4E528A9-5B48-431A-8C25-5A1D4A3B0E9E}"/>
              </a:ext>
            </a:extLst>
          </p:cNvPr>
          <p:cNvSpPr>
            <a:spLocks noGrp="1"/>
          </p:cNvSpPr>
          <p:nvPr>
            <p:ph type="body" sz="quarter" idx="150" hasCustomPrompt="1"/>
          </p:nvPr>
        </p:nvSpPr>
        <p:spPr>
          <a:xfrm>
            <a:off x="734659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5" name="Picture Placeholder 7">
            <a:extLst>
              <a:ext uri="{FF2B5EF4-FFF2-40B4-BE49-F238E27FC236}">
                <a16:creationId xmlns:a16="http://schemas.microsoft.com/office/drawing/2014/main" id="{288C1464-2891-43DF-93F7-A1A83CE3EDD1}"/>
              </a:ext>
            </a:extLst>
          </p:cNvPr>
          <p:cNvSpPr>
            <a:spLocks noGrp="1" noChangeAspect="1"/>
          </p:cNvSpPr>
          <p:nvPr>
            <p:ph type="pic" sz="quarter" idx="151" hasCustomPrompt="1"/>
          </p:nvPr>
        </p:nvSpPr>
        <p:spPr>
          <a:xfrm>
            <a:off x="7518048"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6" name="Text Placeholder 4">
            <a:extLst>
              <a:ext uri="{FF2B5EF4-FFF2-40B4-BE49-F238E27FC236}">
                <a16:creationId xmlns:a16="http://schemas.microsoft.com/office/drawing/2014/main" id="{3271AB5D-8BC4-4BC8-BBFE-8BF2642781A8}"/>
              </a:ext>
            </a:extLst>
          </p:cNvPr>
          <p:cNvSpPr>
            <a:spLocks noGrp="1"/>
          </p:cNvSpPr>
          <p:nvPr>
            <p:ph type="body" sz="quarter" idx="152" hasCustomPrompt="1"/>
          </p:nvPr>
        </p:nvSpPr>
        <p:spPr>
          <a:xfrm>
            <a:off x="852477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7" name="Text Placeholder 4">
            <a:extLst>
              <a:ext uri="{FF2B5EF4-FFF2-40B4-BE49-F238E27FC236}">
                <a16:creationId xmlns:a16="http://schemas.microsoft.com/office/drawing/2014/main" id="{0B8EC452-EEF9-4CE5-999E-D60318276E04}"/>
              </a:ext>
            </a:extLst>
          </p:cNvPr>
          <p:cNvSpPr>
            <a:spLocks noGrp="1"/>
          </p:cNvSpPr>
          <p:nvPr>
            <p:ph type="body" sz="quarter" idx="153" hasCustomPrompt="1"/>
          </p:nvPr>
        </p:nvSpPr>
        <p:spPr>
          <a:xfrm>
            <a:off x="852477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8" name="Text Placeholder 4">
            <a:extLst>
              <a:ext uri="{FF2B5EF4-FFF2-40B4-BE49-F238E27FC236}">
                <a16:creationId xmlns:a16="http://schemas.microsoft.com/office/drawing/2014/main" id="{A933812B-1617-4FAB-BFF5-713B805636F8}"/>
              </a:ext>
            </a:extLst>
          </p:cNvPr>
          <p:cNvSpPr>
            <a:spLocks noGrp="1"/>
          </p:cNvSpPr>
          <p:nvPr>
            <p:ph type="body" sz="quarter" idx="154" hasCustomPrompt="1"/>
          </p:nvPr>
        </p:nvSpPr>
        <p:spPr>
          <a:xfrm>
            <a:off x="852477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9" name="Text Placeholder 4">
            <a:extLst>
              <a:ext uri="{FF2B5EF4-FFF2-40B4-BE49-F238E27FC236}">
                <a16:creationId xmlns:a16="http://schemas.microsoft.com/office/drawing/2014/main" id="{3CF7B6C6-67DC-4F15-9BC1-7ED503D4B34B}"/>
              </a:ext>
            </a:extLst>
          </p:cNvPr>
          <p:cNvSpPr>
            <a:spLocks noGrp="1"/>
          </p:cNvSpPr>
          <p:nvPr>
            <p:ph type="body" sz="quarter" idx="155" hasCustomPrompt="1"/>
          </p:nvPr>
        </p:nvSpPr>
        <p:spPr>
          <a:xfrm>
            <a:off x="852477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0" name="Picture Placeholder 7">
            <a:extLst>
              <a:ext uri="{FF2B5EF4-FFF2-40B4-BE49-F238E27FC236}">
                <a16:creationId xmlns:a16="http://schemas.microsoft.com/office/drawing/2014/main" id="{C51F412E-89E2-40C6-8EB1-8AC54CA3317E}"/>
              </a:ext>
            </a:extLst>
          </p:cNvPr>
          <p:cNvSpPr>
            <a:spLocks noGrp="1" noChangeAspect="1"/>
          </p:cNvSpPr>
          <p:nvPr>
            <p:ph type="pic" sz="quarter" idx="156" hasCustomPrompt="1"/>
          </p:nvPr>
        </p:nvSpPr>
        <p:spPr>
          <a:xfrm>
            <a:off x="8696228"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1" name="Text Placeholder 4">
            <a:extLst>
              <a:ext uri="{FF2B5EF4-FFF2-40B4-BE49-F238E27FC236}">
                <a16:creationId xmlns:a16="http://schemas.microsoft.com/office/drawing/2014/main" id="{DF7E1A3D-8101-4A04-B702-65613DB225E6}"/>
              </a:ext>
            </a:extLst>
          </p:cNvPr>
          <p:cNvSpPr>
            <a:spLocks noGrp="1"/>
          </p:cNvSpPr>
          <p:nvPr>
            <p:ph type="body" sz="quarter" idx="157" hasCustomPrompt="1"/>
          </p:nvPr>
        </p:nvSpPr>
        <p:spPr>
          <a:xfrm>
            <a:off x="9696085"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2" name="Text Placeholder 4">
            <a:extLst>
              <a:ext uri="{FF2B5EF4-FFF2-40B4-BE49-F238E27FC236}">
                <a16:creationId xmlns:a16="http://schemas.microsoft.com/office/drawing/2014/main" id="{03940B9A-8FB4-4E31-8F7B-1BFF0DA2DBD1}"/>
              </a:ext>
            </a:extLst>
          </p:cNvPr>
          <p:cNvSpPr>
            <a:spLocks noGrp="1"/>
          </p:cNvSpPr>
          <p:nvPr>
            <p:ph type="body" sz="quarter" idx="158" hasCustomPrompt="1"/>
          </p:nvPr>
        </p:nvSpPr>
        <p:spPr>
          <a:xfrm>
            <a:off x="9696085"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3" name="Text Placeholder 4">
            <a:extLst>
              <a:ext uri="{FF2B5EF4-FFF2-40B4-BE49-F238E27FC236}">
                <a16:creationId xmlns:a16="http://schemas.microsoft.com/office/drawing/2014/main" id="{F63A98EC-AE3F-4C71-B3E8-7BC10AC7C156}"/>
              </a:ext>
            </a:extLst>
          </p:cNvPr>
          <p:cNvSpPr>
            <a:spLocks noGrp="1"/>
          </p:cNvSpPr>
          <p:nvPr>
            <p:ph type="body" sz="quarter" idx="159" hasCustomPrompt="1"/>
          </p:nvPr>
        </p:nvSpPr>
        <p:spPr>
          <a:xfrm>
            <a:off x="9696085"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4" name="Text Placeholder 4">
            <a:extLst>
              <a:ext uri="{FF2B5EF4-FFF2-40B4-BE49-F238E27FC236}">
                <a16:creationId xmlns:a16="http://schemas.microsoft.com/office/drawing/2014/main" id="{304B9746-5B8C-4039-B92F-6FAA5E353C26}"/>
              </a:ext>
            </a:extLst>
          </p:cNvPr>
          <p:cNvSpPr>
            <a:spLocks noGrp="1"/>
          </p:cNvSpPr>
          <p:nvPr>
            <p:ph type="body" sz="quarter" idx="160" hasCustomPrompt="1"/>
          </p:nvPr>
        </p:nvSpPr>
        <p:spPr>
          <a:xfrm>
            <a:off x="9696085"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5" name="Picture Placeholder 7">
            <a:extLst>
              <a:ext uri="{FF2B5EF4-FFF2-40B4-BE49-F238E27FC236}">
                <a16:creationId xmlns:a16="http://schemas.microsoft.com/office/drawing/2014/main" id="{083C1E05-87E0-40C7-B59C-C4705E1BC2A7}"/>
              </a:ext>
            </a:extLst>
          </p:cNvPr>
          <p:cNvSpPr>
            <a:spLocks noGrp="1" noChangeAspect="1"/>
          </p:cNvSpPr>
          <p:nvPr>
            <p:ph type="pic" sz="quarter" idx="161" hasCustomPrompt="1"/>
          </p:nvPr>
        </p:nvSpPr>
        <p:spPr>
          <a:xfrm>
            <a:off x="9867543"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6" name="Text Placeholder 4">
            <a:extLst>
              <a:ext uri="{FF2B5EF4-FFF2-40B4-BE49-F238E27FC236}">
                <a16:creationId xmlns:a16="http://schemas.microsoft.com/office/drawing/2014/main" id="{1CAC0D9D-DCE5-46B1-AD5C-9CE1BD726A15}"/>
              </a:ext>
            </a:extLst>
          </p:cNvPr>
          <p:cNvSpPr>
            <a:spLocks noGrp="1"/>
          </p:cNvSpPr>
          <p:nvPr>
            <p:ph type="body" sz="quarter" idx="162" hasCustomPrompt="1"/>
          </p:nvPr>
        </p:nvSpPr>
        <p:spPr>
          <a:xfrm>
            <a:off x="10866162"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7" name="Text Placeholder 4">
            <a:extLst>
              <a:ext uri="{FF2B5EF4-FFF2-40B4-BE49-F238E27FC236}">
                <a16:creationId xmlns:a16="http://schemas.microsoft.com/office/drawing/2014/main" id="{BEEC9FE9-928D-45D1-9225-6461FAAE0506}"/>
              </a:ext>
            </a:extLst>
          </p:cNvPr>
          <p:cNvSpPr>
            <a:spLocks noGrp="1"/>
          </p:cNvSpPr>
          <p:nvPr>
            <p:ph type="body" sz="quarter" idx="163" hasCustomPrompt="1"/>
          </p:nvPr>
        </p:nvSpPr>
        <p:spPr>
          <a:xfrm>
            <a:off x="10866162"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8" name="Text Placeholder 4">
            <a:extLst>
              <a:ext uri="{FF2B5EF4-FFF2-40B4-BE49-F238E27FC236}">
                <a16:creationId xmlns:a16="http://schemas.microsoft.com/office/drawing/2014/main" id="{50CD7C10-591D-48B9-B136-A8B76282126E}"/>
              </a:ext>
            </a:extLst>
          </p:cNvPr>
          <p:cNvSpPr>
            <a:spLocks noGrp="1"/>
          </p:cNvSpPr>
          <p:nvPr>
            <p:ph type="body" sz="quarter" idx="164" hasCustomPrompt="1"/>
          </p:nvPr>
        </p:nvSpPr>
        <p:spPr>
          <a:xfrm>
            <a:off x="10866162"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9" name="Text Placeholder 4">
            <a:extLst>
              <a:ext uri="{FF2B5EF4-FFF2-40B4-BE49-F238E27FC236}">
                <a16:creationId xmlns:a16="http://schemas.microsoft.com/office/drawing/2014/main" id="{85F69936-D166-4D13-9C5A-4B1B53FE01CD}"/>
              </a:ext>
            </a:extLst>
          </p:cNvPr>
          <p:cNvSpPr>
            <a:spLocks noGrp="1"/>
          </p:cNvSpPr>
          <p:nvPr>
            <p:ph type="body" sz="quarter" idx="165" hasCustomPrompt="1"/>
          </p:nvPr>
        </p:nvSpPr>
        <p:spPr>
          <a:xfrm>
            <a:off x="10866162"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0" name="Picture Placeholder 7">
            <a:extLst>
              <a:ext uri="{FF2B5EF4-FFF2-40B4-BE49-F238E27FC236}">
                <a16:creationId xmlns:a16="http://schemas.microsoft.com/office/drawing/2014/main" id="{EFEFE154-A4A4-4D5F-923E-BDF65FF70CFA}"/>
              </a:ext>
            </a:extLst>
          </p:cNvPr>
          <p:cNvSpPr>
            <a:spLocks noGrp="1" noChangeAspect="1"/>
          </p:cNvSpPr>
          <p:nvPr>
            <p:ph type="pic" sz="quarter" idx="166" hasCustomPrompt="1"/>
          </p:nvPr>
        </p:nvSpPr>
        <p:spPr>
          <a:xfrm>
            <a:off x="11037620"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1" name="Text Placeholder 4">
            <a:extLst>
              <a:ext uri="{FF2B5EF4-FFF2-40B4-BE49-F238E27FC236}">
                <a16:creationId xmlns:a16="http://schemas.microsoft.com/office/drawing/2014/main" id="{9910BDBA-5229-4713-BD54-12CC83EDF29A}"/>
              </a:ext>
            </a:extLst>
          </p:cNvPr>
          <p:cNvSpPr>
            <a:spLocks noGrp="1"/>
          </p:cNvSpPr>
          <p:nvPr>
            <p:ph type="body" sz="quarter" idx="167" hasCustomPrompt="1"/>
          </p:nvPr>
        </p:nvSpPr>
        <p:spPr>
          <a:xfrm>
            <a:off x="296806"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2" name="Text Placeholder 4">
            <a:extLst>
              <a:ext uri="{FF2B5EF4-FFF2-40B4-BE49-F238E27FC236}">
                <a16:creationId xmlns:a16="http://schemas.microsoft.com/office/drawing/2014/main" id="{0B869519-DDD7-4EC9-B5E2-9921FB710ADF}"/>
              </a:ext>
            </a:extLst>
          </p:cNvPr>
          <p:cNvSpPr>
            <a:spLocks noGrp="1"/>
          </p:cNvSpPr>
          <p:nvPr>
            <p:ph type="body" sz="quarter" idx="168" hasCustomPrompt="1"/>
          </p:nvPr>
        </p:nvSpPr>
        <p:spPr>
          <a:xfrm>
            <a:off x="296806"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3" name="Text Placeholder 4">
            <a:extLst>
              <a:ext uri="{FF2B5EF4-FFF2-40B4-BE49-F238E27FC236}">
                <a16:creationId xmlns:a16="http://schemas.microsoft.com/office/drawing/2014/main" id="{1BF4F802-03DE-47D6-82B6-80D220C21B2D}"/>
              </a:ext>
            </a:extLst>
          </p:cNvPr>
          <p:cNvSpPr>
            <a:spLocks noGrp="1"/>
          </p:cNvSpPr>
          <p:nvPr>
            <p:ph type="body" sz="quarter" idx="169" hasCustomPrompt="1"/>
          </p:nvPr>
        </p:nvSpPr>
        <p:spPr>
          <a:xfrm>
            <a:off x="296806"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4" name="Text Placeholder 4">
            <a:extLst>
              <a:ext uri="{FF2B5EF4-FFF2-40B4-BE49-F238E27FC236}">
                <a16:creationId xmlns:a16="http://schemas.microsoft.com/office/drawing/2014/main" id="{24A3D691-B202-447A-BF1D-152A5F30AEB5}"/>
              </a:ext>
            </a:extLst>
          </p:cNvPr>
          <p:cNvSpPr>
            <a:spLocks noGrp="1"/>
          </p:cNvSpPr>
          <p:nvPr>
            <p:ph type="body" sz="quarter" idx="170" hasCustomPrompt="1"/>
          </p:nvPr>
        </p:nvSpPr>
        <p:spPr>
          <a:xfrm>
            <a:off x="296806"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5" name="Picture Placeholder 7">
            <a:extLst>
              <a:ext uri="{FF2B5EF4-FFF2-40B4-BE49-F238E27FC236}">
                <a16:creationId xmlns:a16="http://schemas.microsoft.com/office/drawing/2014/main" id="{31F588FE-3AE6-4B07-8C7B-0B48E550266B}"/>
              </a:ext>
            </a:extLst>
          </p:cNvPr>
          <p:cNvSpPr>
            <a:spLocks noGrp="1" noChangeAspect="1"/>
          </p:cNvSpPr>
          <p:nvPr>
            <p:ph type="pic" sz="quarter" idx="171" hasCustomPrompt="1"/>
          </p:nvPr>
        </p:nvSpPr>
        <p:spPr>
          <a:xfrm>
            <a:off x="468264"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6" name="Text Placeholder 4">
            <a:extLst>
              <a:ext uri="{FF2B5EF4-FFF2-40B4-BE49-F238E27FC236}">
                <a16:creationId xmlns:a16="http://schemas.microsoft.com/office/drawing/2014/main" id="{2CEFAC29-4288-453B-84CE-024B5F624B8E}"/>
              </a:ext>
            </a:extLst>
          </p:cNvPr>
          <p:cNvSpPr>
            <a:spLocks noGrp="1"/>
          </p:cNvSpPr>
          <p:nvPr>
            <p:ph type="body" sz="quarter" idx="172" hasCustomPrompt="1"/>
          </p:nvPr>
        </p:nvSpPr>
        <p:spPr>
          <a:xfrm>
            <a:off x="1467077"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7" name="Text Placeholder 4">
            <a:extLst>
              <a:ext uri="{FF2B5EF4-FFF2-40B4-BE49-F238E27FC236}">
                <a16:creationId xmlns:a16="http://schemas.microsoft.com/office/drawing/2014/main" id="{48F02F17-B98C-4D5F-8597-4D47EDE2E4A1}"/>
              </a:ext>
            </a:extLst>
          </p:cNvPr>
          <p:cNvSpPr>
            <a:spLocks noGrp="1"/>
          </p:cNvSpPr>
          <p:nvPr>
            <p:ph type="body" sz="quarter" idx="173" hasCustomPrompt="1"/>
          </p:nvPr>
        </p:nvSpPr>
        <p:spPr>
          <a:xfrm>
            <a:off x="1467077"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8" name="Text Placeholder 4">
            <a:extLst>
              <a:ext uri="{FF2B5EF4-FFF2-40B4-BE49-F238E27FC236}">
                <a16:creationId xmlns:a16="http://schemas.microsoft.com/office/drawing/2014/main" id="{6FBE6A87-938A-4B2A-8A0D-26BF10D73475}"/>
              </a:ext>
            </a:extLst>
          </p:cNvPr>
          <p:cNvSpPr>
            <a:spLocks noGrp="1"/>
          </p:cNvSpPr>
          <p:nvPr>
            <p:ph type="body" sz="quarter" idx="174" hasCustomPrompt="1"/>
          </p:nvPr>
        </p:nvSpPr>
        <p:spPr>
          <a:xfrm>
            <a:off x="1467077"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9" name="Text Placeholder 4">
            <a:extLst>
              <a:ext uri="{FF2B5EF4-FFF2-40B4-BE49-F238E27FC236}">
                <a16:creationId xmlns:a16="http://schemas.microsoft.com/office/drawing/2014/main" id="{0AFF3EEE-D1B3-4640-9BBA-BCC75421DDF9}"/>
              </a:ext>
            </a:extLst>
          </p:cNvPr>
          <p:cNvSpPr>
            <a:spLocks noGrp="1"/>
          </p:cNvSpPr>
          <p:nvPr>
            <p:ph type="body" sz="quarter" idx="175" hasCustomPrompt="1"/>
          </p:nvPr>
        </p:nvSpPr>
        <p:spPr>
          <a:xfrm>
            <a:off x="1467077"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0" name="Picture Placeholder 7">
            <a:extLst>
              <a:ext uri="{FF2B5EF4-FFF2-40B4-BE49-F238E27FC236}">
                <a16:creationId xmlns:a16="http://schemas.microsoft.com/office/drawing/2014/main" id="{BAC3AD12-18A7-4512-AE80-E1895F2281BD}"/>
              </a:ext>
            </a:extLst>
          </p:cNvPr>
          <p:cNvSpPr>
            <a:spLocks noGrp="1" noChangeAspect="1"/>
          </p:cNvSpPr>
          <p:nvPr>
            <p:ph type="pic" sz="quarter" idx="176" hasCustomPrompt="1"/>
          </p:nvPr>
        </p:nvSpPr>
        <p:spPr>
          <a:xfrm>
            <a:off x="1638535"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1" name="Text Placeholder 4">
            <a:extLst>
              <a:ext uri="{FF2B5EF4-FFF2-40B4-BE49-F238E27FC236}">
                <a16:creationId xmlns:a16="http://schemas.microsoft.com/office/drawing/2014/main" id="{3ABDDD70-06AC-419D-BCE4-0811296AD81A}"/>
              </a:ext>
            </a:extLst>
          </p:cNvPr>
          <p:cNvSpPr>
            <a:spLocks noGrp="1"/>
          </p:cNvSpPr>
          <p:nvPr>
            <p:ph type="body" sz="quarter" idx="177" hasCustomPrompt="1"/>
          </p:nvPr>
        </p:nvSpPr>
        <p:spPr>
          <a:xfrm>
            <a:off x="264109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2" name="Text Placeholder 4">
            <a:extLst>
              <a:ext uri="{FF2B5EF4-FFF2-40B4-BE49-F238E27FC236}">
                <a16:creationId xmlns:a16="http://schemas.microsoft.com/office/drawing/2014/main" id="{A37A4C4D-256D-4AAD-914C-6182B7547D10}"/>
              </a:ext>
            </a:extLst>
          </p:cNvPr>
          <p:cNvSpPr>
            <a:spLocks noGrp="1"/>
          </p:cNvSpPr>
          <p:nvPr>
            <p:ph type="body" sz="quarter" idx="178" hasCustomPrompt="1"/>
          </p:nvPr>
        </p:nvSpPr>
        <p:spPr>
          <a:xfrm>
            <a:off x="264109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3" name="Text Placeholder 4">
            <a:extLst>
              <a:ext uri="{FF2B5EF4-FFF2-40B4-BE49-F238E27FC236}">
                <a16:creationId xmlns:a16="http://schemas.microsoft.com/office/drawing/2014/main" id="{47FBF972-0852-44E2-9E1B-2E96B422D531}"/>
              </a:ext>
            </a:extLst>
          </p:cNvPr>
          <p:cNvSpPr>
            <a:spLocks noGrp="1"/>
          </p:cNvSpPr>
          <p:nvPr>
            <p:ph type="body" sz="quarter" idx="179" hasCustomPrompt="1"/>
          </p:nvPr>
        </p:nvSpPr>
        <p:spPr>
          <a:xfrm>
            <a:off x="264109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4" name="Text Placeholder 4">
            <a:extLst>
              <a:ext uri="{FF2B5EF4-FFF2-40B4-BE49-F238E27FC236}">
                <a16:creationId xmlns:a16="http://schemas.microsoft.com/office/drawing/2014/main" id="{AE6B0926-56CB-43F8-99E0-760B254E7BB6}"/>
              </a:ext>
            </a:extLst>
          </p:cNvPr>
          <p:cNvSpPr>
            <a:spLocks noGrp="1"/>
          </p:cNvSpPr>
          <p:nvPr>
            <p:ph type="body" sz="quarter" idx="180" hasCustomPrompt="1"/>
          </p:nvPr>
        </p:nvSpPr>
        <p:spPr>
          <a:xfrm>
            <a:off x="264109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5" name="Picture Placeholder 7">
            <a:extLst>
              <a:ext uri="{FF2B5EF4-FFF2-40B4-BE49-F238E27FC236}">
                <a16:creationId xmlns:a16="http://schemas.microsoft.com/office/drawing/2014/main" id="{32EA1777-6009-48D4-9FED-A2E1FBD4AA68}"/>
              </a:ext>
            </a:extLst>
          </p:cNvPr>
          <p:cNvSpPr>
            <a:spLocks noGrp="1" noChangeAspect="1"/>
          </p:cNvSpPr>
          <p:nvPr>
            <p:ph type="pic" sz="quarter" idx="181" hasCustomPrompt="1"/>
          </p:nvPr>
        </p:nvSpPr>
        <p:spPr>
          <a:xfrm>
            <a:off x="2812548"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6" name="Text Placeholder 4">
            <a:extLst>
              <a:ext uri="{FF2B5EF4-FFF2-40B4-BE49-F238E27FC236}">
                <a16:creationId xmlns:a16="http://schemas.microsoft.com/office/drawing/2014/main" id="{BB1489E7-2FB3-454C-A524-BA3910FD18D5}"/>
              </a:ext>
            </a:extLst>
          </p:cNvPr>
          <p:cNvSpPr>
            <a:spLocks noGrp="1"/>
          </p:cNvSpPr>
          <p:nvPr>
            <p:ph type="body" sz="quarter" idx="182" hasCustomPrompt="1"/>
          </p:nvPr>
        </p:nvSpPr>
        <p:spPr>
          <a:xfrm>
            <a:off x="3822709"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7" name="Text Placeholder 4">
            <a:extLst>
              <a:ext uri="{FF2B5EF4-FFF2-40B4-BE49-F238E27FC236}">
                <a16:creationId xmlns:a16="http://schemas.microsoft.com/office/drawing/2014/main" id="{99AE4642-29EF-407F-8F6C-C8CEFE11611C}"/>
              </a:ext>
            </a:extLst>
          </p:cNvPr>
          <p:cNvSpPr>
            <a:spLocks noGrp="1"/>
          </p:cNvSpPr>
          <p:nvPr>
            <p:ph type="body" sz="quarter" idx="183" hasCustomPrompt="1"/>
          </p:nvPr>
        </p:nvSpPr>
        <p:spPr>
          <a:xfrm>
            <a:off x="3822709"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8" name="Text Placeholder 4">
            <a:extLst>
              <a:ext uri="{FF2B5EF4-FFF2-40B4-BE49-F238E27FC236}">
                <a16:creationId xmlns:a16="http://schemas.microsoft.com/office/drawing/2014/main" id="{4A873B86-1413-425C-A0EE-99C25F6DA10F}"/>
              </a:ext>
            </a:extLst>
          </p:cNvPr>
          <p:cNvSpPr>
            <a:spLocks noGrp="1"/>
          </p:cNvSpPr>
          <p:nvPr>
            <p:ph type="body" sz="quarter" idx="184" hasCustomPrompt="1"/>
          </p:nvPr>
        </p:nvSpPr>
        <p:spPr>
          <a:xfrm>
            <a:off x="3822709"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9" name="Text Placeholder 4">
            <a:extLst>
              <a:ext uri="{FF2B5EF4-FFF2-40B4-BE49-F238E27FC236}">
                <a16:creationId xmlns:a16="http://schemas.microsoft.com/office/drawing/2014/main" id="{1133A4CE-C428-46D2-BF8D-C140E2EDD89F}"/>
              </a:ext>
            </a:extLst>
          </p:cNvPr>
          <p:cNvSpPr>
            <a:spLocks noGrp="1"/>
          </p:cNvSpPr>
          <p:nvPr>
            <p:ph type="body" sz="quarter" idx="185" hasCustomPrompt="1"/>
          </p:nvPr>
        </p:nvSpPr>
        <p:spPr>
          <a:xfrm>
            <a:off x="3822709"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0" name="Picture Placeholder 7">
            <a:extLst>
              <a:ext uri="{FF2B5EF4-FFF2-40B4-BE49-F238E27FC236}">
                <a16:creationId xmlns:a16="http://schemas.microsoft.com/office/drawing/2014/main" id="{15C10AAF-EFD4-4496-9145-DAC183BAD643}"/>
              </a:ext>
            </a:extLst>
          </p:cNvPr>
          <p:cNvSpPr>
            <a:spLocks noGrp="1" noChangeAspect="1"/>
          </p:cNvSpPr>
          <p:nvPr>
            <p:ph type="pic" sz="quarter" idx="186" hasCustomPrompt="1"/>
          </p:nvPr>
        </p:nvSpPr>
        <p:spPr>
          <a:xfrm>
            <a:off x="3994167"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51" name="Text Placeholder 4">
            <a:extLst>
              <a:ext uri="{FF2B5EF4-FFF2-40B4-BE49-F238E27FC236}">
                <a16:creationId xmlns:a16="http://schemas.microsoft.com/office/drawing/2014/main" id="{6B4AEB78-E617-4D2A-B152-EF6CF7A3B545}"/>
              </a:ext>
            </a:extLst>
          </p:cNvPr>
          <p:cNvSpPr>
            <a:spLocks noGrp="1"/>
          </p:cNvSpPr>
          <p:nvPr>
            <p:ph type="body" sz="quarter" idx="187" hasCustomPrompt="1"/>
          </p:nvPr>
        </p:nvSpPr>
        <p:spPr>
          <a:xfrm>
            <a:off x="494640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52" name="Text Placeholder 4">
            <a:extLst>
              <a:ext uri="{FF2B5EF4-FFF2-40B4-BE49-F238E27FC236}">
                <a16:creationId xmlns:a16="http://schemas.microsoft.com/office/drawing/2014/main" id="{0DF21745-C25C-4FDE-9634-AA8E40154034}"/>
              </a:ext>
            </a:extLst>
          </p:cNvPr>
          <p:cNvSpPr>
            <a:spLocks noGrp="1"/>
          </p:cNvSpPr>
          <p:nvPr>
            <p:ph type="body" sz="quarter" idx="188" hasCustomPrompt="1"/>
          </p:nvPr>
        </p:nvSpPr>
        <p:spPr>
          <a:xfrm>
            <a:off x="494640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53" name="Text Placeholder 4">
            <a:extLst>
              <a:ext uri="{FF2B5EF4-FFF2-40B4-BE49-F238E27FC236}">
                <a16:creationId xmlns:a16="http://schemas.microsoft.com/office/drawing/2014/main" id="{152488B4-11B3-4455-BA78-0C938250F112}"/>
              </a:ext>
            </a:extLst>
          </p:cNvPr>
          <p:cNvSpPr>
            <a:spLocks noGrp="1"/>
          </p:cNvSpPr>
          <p:nvPr>
            <p:ph type="body" sz="quarter" idx="189" hasCustomPrompt="1"/>
          </p:nvPr>
        </p:nvSpPr>
        <p:spPr>
          <a:xfrm>
            <a:off x="494640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54" name="Text Placeholder 4">
            <a:extLst>
              <a:ext uri="{FF2B5EF4-FFF2-40B4-BE49-F238E27FC236}">
                <a16:creationId xmlns:a16="http://schemas.microsoft.com/office/drawing/2014/main" id="{7748B2D1-D9C2-41A5-81B5-9A3E40FE48E4}"/>
              </a:ext>
            </a:extLst>
          </p:cNvPr>
          <p:cNvSpPr>
            <a:spLocks noGrp="1"/>
          </p:cNvSpPr>
          <p:nvPr>
            <p:ph type="body" sz="quarter" idx="190" hasCustomPrompt="1"/>
          </p:nvPr>
        </p:nvSpPr>
        <p:spPr>
          <a:xfrm>
            <a:off x="494640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5" name="Picture Placeholder 7">
            <a:extLst>
              <a:ext uri="{FF2B5EF4-FFF2-40B4-BE49-F238E27FC236}">
                <a16:creationId xmlns:a16="http://schemas.microsoft.com/office/drawing/2014/main" id="{5ED9647E-D7FB-45C1-8735-7455EB384727}"/>
              </a:ext>
            </a:extLst>
          </p:cNvPr>
          <p:cNvSpPr>
            <a:spLocks noGrp="1" noChangeAspect="1"/>
          </p:cNvSpPr>
          <p:nvPr>
            <p:ph type="pic" sz="quarter" idx="191" hasCustomPrompt="1"/>
          </p:nvPr>
        </p:nvSpPr>
        <p:spPr>
          <a:xfrm>
            <a:off x="5119200"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56" name="Text Placeholder 4">
            <a:extLst>
              <a:ext uri="{FF2B5EF4-FFF2-40B4-BE49-F238E27FC236}">
                <a16:creationId xmlns:a16="http://schemas.microsoft.com/office/drawing/2014/main" id="{5955DF3F-5C28-4942-A985-B4AB12776D7B}"/>
              </a:ext>
            </a:extLst>
          </p:cNvPr>
          <p:cNvSpPr>
            <a:spLocks noGrp="1"/>
          </p:cNvSpPr>
          <p:nvPr>
            <p:ph type="body" sz="quarter" idx="192" hasCustomPrompt="1"/>
          </p:nvPr>
        </p:nvSpPr>
        <p:spPr>
          <a:xfrm>
            <a:off x="617760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57" name="Text Placeholder 4">
            <a:extLst>
              <a:ext uri="{FF2B5EF4-FFF2-40B4-BE49-F238E27FC236}">
                <a16:creationId xmlns:a16="http://schemas.microsoft.com/office/drawing/2014/main" id="{0F874BC4-8CC6-4976-8CF2-61D4109BACB4}"/>
              </a:ext>
            </a:extLst>
          </p:cNvPr>
          <p:cNvSpPr>
            <a:spLocks noGrp="1"/>
          </p:cNvSpPr>
          <p:nvPr>
            <p:ph type="body" sz="quarter" idx="193" hasCustomPrompt="1"/>
          </p:nvPr>
        </p:nvSpPr>
        <p:spPr>
          <a:xfrm>
            <a:off x="617760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58" name="Text Placeholder 4">
            <a:extLst>
              <a:ext uri="{FF2B5EF4-FFF2-40B4-BE49-F238E27FC236}">
                <a16:creationId xmlns:a16="http://schemas.microsoft.com/office/drawing/2014/main" id="{3CFC41E5-7235-4A62-8C82-2F39C01F3E63}"/>
              </a:ext>
            </a:extLst>
          </p:cNvPr>
          <p:cNvSpPr>
            <a:spLocks noGrp="1"/>
          </p:cNvSpPr>
          <p:nvPr>
            <p:ph type="body" sz="quarter" idx="194" hasCustomPrompt="1"/>
          </p:nvPr>
        </p:nvSpPr>
        <p:spPr>
          <a:xfrm>
            <a:off x="617760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59" name="Text Placeholder 4">
            <a:extLst>
              <a:ext uri="{FF2B5EF4-FFF2-40B4-BE49-F238E27FC236}">
                <a16:creationId xmlns:a16="http://schemas.microsoft.com/office/drawing/2014/main" id="{FC1682EB-912D-4584-9882-B849A70C254D}"/>
              </a:ext>
            </a:extLst>
          </p:cNvPr>
          <p:cNvSpPr>
            <a:spLocks noGrp="1"/>
          </p:cNvSpPr>
          <p:nvPr>
            <p:ph type="body" sz="quarter" idx="195" hasCustomPrompt="1"/>
          </p:nvPr>
        </p:nvSpPr>
        <p:spPr>
          <a:xfrm>
            <a:off x="617760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60" name="Picture Placeholder 7">
            <a:extLst>
              <a:ext uri="{FF2B5EF4-FFF2-40B4-BE49-F238E27FC236}">
                <a16:creationId xmlns:a16="http://schemas.microsoft.com/office/drawing/2014/main" id="{781D5E69-8E60-43FF-92C4-5EE5F2CD667E}"/>
              </a:ext>
            </a:extLst>
          </p:cNvPr>
          <p:cNvSpPr>
            <a:spLocks noGrp="1" noChangeAspect="1"/>
          </p:cNvSpPr>
          <p:nvPr>
            <p:ph type="pic" sz="quarter" idx="196" hasCustomPrompt="1"/>
          </p:nvPr>
        </p:nvSpPr>
        <p:spPr>
          <a:xfrm>
            <a:off x="6350400"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61" name="Text Placeholder 4">
            <a:extLst>
              <a:ext uri="{FF2B5EF4-FFF2-40B4-BE49-F238E27FC236}">
                <a16:creationId xmlns:a16="http://schemas.microsoft.com/office/drawing/2014/main" id="{181B140D-5570-45AB-91DB-C9EC7EA327E6}"/>
              </a:ext>
            </a:extLst>
          </p:cNvPr>
          <p:cNvSpPr>
            <a:spLocks noGrp="1"/>
          </p:cNvSpPr>
          <p:nvPr>
            <p:ph type="body" sz="quarter" idx="197" hasCustomPrompt="1"/>
          </p:nvPr>
        </p:nvSpPr>
        <p:spPr>
          <a:xfrm>
            <a:off x="734659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62" name="Text Placeholder 4">
            <a:extLst>
              <a:ext uri="{FF2B5EF4-FFF2-40B4-BE49-F238E27FC236}">
                <a16:creationId xmlns:a16="http://schemas.microsoft.com/office/drawing/2014/main" id="{E194797F-C2EE-4F6A-92D5-D57BF8A4667C}"/>
              </a:ext>
            </a:extLst>
          </p:cNvPr>
          <p:cNvSpPr>
            <a:spLocks noGrp="1"/>
          </p:cNvSpPr>
          <p:nvPr>
            <p:ph type="body" sz="quarter" idx="198" hasCustomPrompt="1"/>
          </p:nvPr>
        </p:nvSpPr>
        <p:spPr>
          <a:xfrm>
            <a:off x="734659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63" name="Text Placeholder 4">
            <a:extLst>
              <a:ext uri="{FF2B5EF4-FFF2-40B4-BE49-F238E27FC236}">
                <a16:creationId xmlns:a16="http://schemas.microsoft.com/office/drawing/2014/main" id="{80A5B582-17AF-40FC-B7C3-653C3E3355A1}"/>
              </a:ext>
            </a:extLst>
          </p:cNvPr>
          <p:cNvSpPr>
            <a:spLocks noGrp="1"/>
          </p:cNvSpPr>
          <p:nvPr>
            <p:ph type="body" sz="quarter" idx="199" hasCustomPrompt="1"/>
          </p:nvPr>
        </p:nvSpPr>
        <p:spPr>
          <a:xfrm>
            <a:off x="734659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64" name="Text Placeholder 4">
            <a:extLst>
              <a:ext uri="{FF2B5EF4-FFF2-40B4-BE49-F238E27FC236}">
                <a16:creationId xmlns:a16="http://schemas.microsoft.com/office/drawing/2014/main" id="{5E81CFF3-0856-4577-91A7-55B8DF4D591C}"/>
              </a:ext>
            </a:extLst>
          </p:cNvPr>
          <p:cNvSpPr>
            <a:spLocks noGrp="1"/>
          </p:cNvSpPr>
          <p:nvPr>
            <p:ph type="body" sz="quarter" idx="200" hasCustomPrompt="1"/>
          </p:nvPr>
        </p:nvSpPr>
        <p:spPr>
          <a:xfrm>
            <a:off x="734659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65" name="Picture Placeholder 7">
            <a:extLst>
              <a:ext uri="{FF2B5EF4-FFF2-40B4-BE49-F238E27FC236}">
                <a16:creationId xmlns:a16="http://schemas.microsoft.com/office/drawing/2014/main" id="{F257A31D-200D-43F1-9F10-9ED6FF5D3104}"/>
              </a:ext>
            </a:extLst>
          </p:cNvPr>
          <p:cNvSpPr>
            <a:spLocks noGrp="1" noChangeAspect="1"/>
          </p:cNvSpPr>
          <p:nvPr>
            <p:ph type="pic" sz="quarter" idx="201" hasCustomPrompt="1"/>
          </p:nvPr>
        </p:nvSpPr>
        <p:spPr>
          <a:xfrm>
            <a:off x="7518048"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66" name="Text Placeholder 4">
            <a:extLst>
              <a:ext uri="{FF2B5EF4-FFF2-40B4-BE49-F238E27FC236}">
                <a16:creationId xmlns:a16="http://schemas.microsoft.com/office/drawing/2014/main" id="{6CF4108A-A788-4239-8CC2-E3BB10753CB3}"/>
              </a:ext>
            </a:extLst>
          </p:cNvPr>
          <p:cNvSpPr>
            <a:spLocks noGrp="1"/>
          </p:cNvSpPr>
          <p:nvPr>
            <p:ph type="body" sz="quarter" idx="202" hasCustomPrompt="1"/>
          </p:nvPr>
        </p:nvSpPr>
        <p:spPr>
          <a:xfrm>
            <a:off x="852477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67" name="Text Placeholder 4">
            <a:extLst>
              <a:ext uri="{FF2B5EF4-FFF2-40B4-BE49-F238E27FC236}">
                <a16:creationId xmlns:a16="http://schemas.microsoft.com/office/drawing/2014/main" id="{25A4C2A7-53F2-4AEE-84A1-EBBC094AFFFB}"/>
              </a:ext>
            </a:extLst>
          </p:cNvPr>
          <p:cNvSpPr>
            <a:spLocks noGrp="1"/>
          </p:cNvSpPr>
          <p:nvPr>
            <p:ph type="body" sz="quarter" idx="203" hasCustomPrompt="1"/>
          </p:nvPr>
        </p:nvSpPr>
        <p:spPr>
          <a:xfrm>
            <a:off x="852477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68" name="Text Placeholder 4">
            <a:extLst>
              <a:ext uri="{FF2B5EF4-FFF2-40B4-BE49-F238E27FC236}">
                <a16:creationId xmlns:a16="http://schemas.microsoft.com/office/drawing/2014/main" id="{EF25F341-13EE-48EB-A586-D2A613647354}"/>
              </a:ext>
            </a:extLst>
          </p:cNvPr>
          <p:cNvSpPr>
            <a:spLocks noGrp="1"/>
          </p:cNvSpPr>
          <p:nvPr>
            <p:ph type="body" sz="quarter" idx="204" hasCustomPrompt="1"/>
          </p:nvPr>
        </p:nvSpPr>
        <p:spPr>
          <a:xfrm>
            <a:off x="852477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69" name="Text Placeholder 4">
            <a:extLst>
              <a:ext uri="{FF2B5EF4-FFF2-40B4-BE49-F238E27FC236}">
                <a16:creationId xmlns:a16="http://schemas.microsoft.com/office/drawing/2014/main" id="{2DBE000B-FD10-42F3-A69D-7037F83321BE}"/>
              </a:ext>
            </a:extLst>
          </p:cNvPr>
          <p:cNvSpPr>
            <a:spLocks noGrp="1"/>
          </p:cNvSpPr>
          <p:nvPr>
            <p:ph type="body" sz="quarter" idx="205" hasCustomPrompt="1"/>
          </p:nvPr>
        </p:nvSpPr>
        <p:spPr>
          <a:xfrm>
            <a:off x="852477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70" name="Picture Placeholder 7">
            <a:extLst>
              <a:ext uri="{FF2B5EF4-FFF2-40B4-BE49-F238E27FC236}">
                <a16:creationId xmlns:a16="http://schemas.microsoft.com/office/drawing/2014/main" id="{B4AF0CED-51CC-4EE3-845D-C11CB716B52A}"/>
              </a:ext>
            </a:extLst>
          </p:cNvPr>
          <p:cNvSpPr>
            <a:spLocks noGrp="1" noChangeAspect="1"/>
          </p:cNvSpPr>
          <p:nvPr>
            <p:ph type="pic" sz="quarter" idx="206" hasCustomPrompt="1"/>
          </p:nvPr>
        </p:nvSpPr>
        <p:spPr>
          <a:xfrm>
            <a:off x="8696228"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71" name="Text Placeholder 4">
            <a:extLst>
              <a:ext uri="{FF2B5EF4-FFF2-40B4-BE49-F238E27FC236}">
                <a16:creationId xmlns:a16="http://schemas.microsoft.com/office/drawing/2014/main" id="{22A10A54-4B06-4E16-9A60-CB57AE511DFD}"/>
              </a:ext>
            </a:extLst>
          </p:cNvPr>
          <p:cNvSpPr>
            <a:spLocks noGrp="1"/>
          </p:cNvSpPr>
          <p:nvPr>
            <p:ph type="body" sz="quarter" idx="207" hasCustomPrompt="1"/>
          </p:nvPr>
        </p:nvSpPr>
        <p:spPr>
          <a:xfrm>
            <a:off x="9696085"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72" name="Text Placeholder 4">
            <a:extLst>
              <a:ext uri="{FF2B5EF4-FFF2-40B4-BE49-F238E27FC236}">
                <a16:creationId xmlns:a16="http://schemas.microsoft.com/office/drawing/2014/main" id="{F222A5F3-2313-4E74-8436-2E1C3C8468BD}"/>
              </a:ext>
            </a:extLst>
          </p:cNvPr>
          <p:cNvSpPr>
            <a:spLocks noGrp="1"/>
          </p:cNvSpPr>
          <p:nvPr>
            <p:ph type="body" sz="quarter" idx="208" hasCustomPrompt="1"/>
          </p:nvPr>
        </p:nvSpPr>
        <p:spPr>
          <a:xfrm>
            <a:off x="9696085"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73" name="Text Placeholder 4">
            <a:extLst>
              <a:ext uri="{FF2B5EF4-FFF2-40B4-BE49-F238E27FC236}">
                <a16:creationId xmlns:a16="http://schemas.microsoft.com/office/drawing/2014/main" id="{6C484348-471A-4776-8839-9FEEFEADEC7A}"/>
              </a:ext>
            </a:extLst>
          </p:cNvPr>
          <p:cNvSpPr>
            <a:spLocks noGrp="1"/>
          </p:cNvSpPr>
          <p:nvPr>
            <p:ph type="body" sz="quarter" idx="209" hasCustomPrompt="1"/>
          </p:nvPr>
        </p:nvSpPr>
        <p:spPr>
          <a:xfrm>
            <a:off x="9696085"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74" name="Text Placeholder 4">
            <a:extLst>
              <a:ext uri="{FF2B5EF4-FFF2-40B4-BE49-F238E27FC236}">
                <a16:creationId xmlns:a16="http://schemas.microsoft.com/office/drawing/2014/main" id="{2D706DE8-7731-479F-86A1-7DD524BD91D0}"/>
              </a:ext>
            </a:extLst>
          </p:cNvPr>
          <p:cNvSpPr>
            <a:spLocks noGrp="1"/>
          </p:cNvSpPr>
          <p:nvPr>
            <p:ph type="body" sz="quarter" idx="210" hasCustomPrompt="1"/>
          </p:nvPr>
        </p:nvSpPr>
        <p:spPr>
          <a:xfrm>
            <a:off x="9696085"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75" name="Picture Placeholder 7">
            <a:extLst>
              <a:ext uri="{FF2B5EF4-FFF2-40B4-BE49-F238E27FC236}">
                <a16:creationId xmlns:a16="http://schemas.microsoft.com/office/drawing/2014/main" id="{6BB94C9B-CF0A-4933-A276-ACEC477AA3D7}"/>
              </a:ext>
            </a:extLst>
          </p:cNvPr>
          <p:cNvSpPr>
            <a:spLocks noGrp="1" noChangeAspect="1"/>
          </p:cNvSpPr>
          <p:nvPr>
            <p:ph type="pic" sz="quarter" idx="211" hasCustomPrompt="1"/>
          </p:nvPr>
        </p:nvSpPr>
        <p:spPr>
          <a:xfrm>
            <a:off x="9867543"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76" name="Text Placeholder 4">
            <a:extLst>
              <a:ext uri="{FF2B5EF4-FFF2-40B4-BE49-F238E27FC236}">
                <a16:creationId xmlns:a16="http://schemas.microsoft.com/office/drawing/2014/main" id="{F40BE666-2EE6-4014-B5EE-64349C7F1DCD}"/>
              </a:ext>
            </a:extLst>
          </p:cNvPr>
          <p:cNvSpPr>
            <a:spLocks noGrp="1"/>
          </p:cNvSpPr>
          <p:nvPr>
            <p:ph type="body" sz="quarter" idx="212" hasCustomPrompt="1"/>
          </p:nvPr>
        </p:nvSpPr>
        <p:spPr>
          <a:xfrm>
            <a:off x="10866162"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77" name="Text Placeholder 4">
            <a:extLst>
              <a:ext uri="{FF2B5EF4-FFF2-40B4-BE49-F238E27FC236}">
                <a16:creationId xmlns:a16="http://schemas.microsoft.com/office/drawing/2014/main" id="{4E5207FC-2BBA-4E30-A80B-5C6838B35DCD}"/>
              </a:ext>
            </a:extLst>
          </p:cNvPr>
          <p:cNvSpPr>
            <a:spLocks noGrp="1"/>
          </p:cNvSpPr>
          <p:nvPr>
            <p:ph type="body" sz="quarter" idx="213" hasCustomPrompt="1"/>
          </p:nvPr>
        </p:nvSpPr>
        <p:spPr>
          <a:xfrm>
            <a:off x="10866162"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78" name="Text Placeholder 4">
            <a:extLst>
              <a:ext uri="{FF2B5EF4-FFF2-40B4-BE49-F238E27FC236}">
                <a16:creationId xmlns:a16="http://schemas.microsoft.com/office/drawing/2014/main" id="{61D959F5-B700-4DDB-A0B8-062834A19118}"/>
              </a:ext>
            </a:extLst>
          </p:cNvPr>
          <p:cNvSpPr>
            <a:spLocks noGrp="1"/>
          </p:cNvSpPr>
          <p:nvPr>
            <p:ph type="body" sz="quarter" idx="214" hasCustomPrompt="1"/>
          </p:nvPr>
        </p:nvSpPr>
        <p:spPr>
          <a:xfrm>
            <a:off x="10866162"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79" name="Text Placeholder 4">
            <a:extLst>
              <a:ext uri="{FF2B5EF4-FFF2-40B4-BE49-F238E27FC236}">
                <a16:creationId xmlns:a16="http://schemas.microsoft.com/office/drawing/2014/main" id="{00B95A49-BA5B-4E4F-A894-29E2561C6063}"/>
              </a:ext>
            </a:extLst>
          </p:cNvPr>
          <p:cNvSpPr>
            <a:spLocks noGrp="1"/>
          </p:cNvSpPr>
          <p:nvPr>
            <p:ph type="body" sz="quarter" idx="215" hasCustomPrompt="1"/>
          </p:nvPr>
        </p:nvSpPr>
        <p:spPr>
          <a:xfrm>
            <a:off x="10866162"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80" name="Picture Placeholder 7">
            <a:extLst>
              <a:ext uri="{FF2B5EF4-FFF2-40B4-BE49-F238E27FC236}">
                <a16:creationId xmlns:a16="http://schemas.microsoft.com/office/drawing/2014/main" id="{6EB3DDB3-A47E-4277-8514-2C7ABDF6A272}"/>
              </a:ext>
            </a:extLst>
          </p:cNvPr>
          <p:cNvSpPr>
            <a:spLocks noGrp="1" noChangeAspect="1"/>
          </p:cNvSpPr>
          <p:nvPr>
            <p:ph type="pic" sz="quarter" idx="216" hasCustomPrompt="1"/>
          </p:nvPr>
        </p:nvSpPr>
        <p:spPr>
          <a:xfrm>
            <a:off x="11037620"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Tree>
    <p:extLst>
      <p:ext uri="{BB962C8B-B14F-4D97-AF65-F5344CB8AC3E}">
        <p14:creationId xmlns:p14="http://schemas.microsoft.com/office/powerpoint/2010/main" val="414240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s - contact">
    <p:bg>
      <p:bgPr>
        <a:solidFill>
          <a:schemeClr val="tx1"/>
        </a:solidFill>
        <a:effectLst/>
      </p:bgPr>
    </p:bg>
    <p:spTree>
      <p:nvGrpSpPr>
        <p:cNvPr id="1" name=""/>
        <p:cNvGrpSpPr/>
        <p:nvPr/>
      </p:nvGrpSpPr>
      <p:grpSpPr>
        <a:xfrm>
          <a:off x="0" y="0"/>
          <a:ext cx="0" cy="0"/>
          <a:chOff x="0" y="0"/>
          <a:chExt cx="0" cy="0"/>
        </a:xfrm>
      </p:grpSpPr>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2" name="Title 1"/>
          <p:cNvSpPr>
            <a:spLocks noGrp="1"/>
          </p:cNvSpPr>
          <p:nvPr>
            <p:ph type="ctrTitle" hasCustomPrompt="1"/>
          </p:nvPr>
        </p:nvSpPr>
        <p:spPr>
          <a:xfrm>
            <a:off x="576000" y="1625064"/>
            <a:ext cx="11041200" cy="668667"/>
          </a:xfrm>
        </p:spPr>
        <p:txBody>
          <a:bodyPr anchor="b"/>
          <a:lstStyle>
            <a:lvl1pPr algn="l">
              <a:defRPr sz="40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234789"/>
            <a:ext cx="11041200" cy="668667"/>
          </a:xfrm>
        </p:spPr>
        <p:txBody>
          <a:bodyPr/>
          <a:lstStyle>
            <a:lvl1pPr marL="0" indent="0" algn="l">
              <a:spcBef>
                <a:spcPts val="0"/>
              </a:spcBef>
              <a:buFont typeface="Arial" panose="020B0604020202020204" pitchFamily="34" charset="0"/>
              <a:buChar char="​"/>
              <a:defRPr sz="4000">
                <a:solidFill>
                  <a:schemeClr val="tx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8E64D1BE-FFDB-4771-8354-D37140FEBE63}"/>
              </a:ext>
            </a:extLst>
          </p:cNvPr>
          <p:cNvSpPr>
            <a:spLocks noGrp="1"/>
          </p:cNvSpPr>
          <p:nvPr>
            <p:ph type="body" sz="quarter" idx="19" hasCustomPrompt="1"/>
          </p:nvPr>
        </p:nvSpPr>
        <p:spPr>
          <a:xfrm>
            <a:off x="576000" y="4868111"/>
            <a:ext cx="1886213" cy="162000"/>
          </a:xfrm>
        </p:spPr>
        <p:txBody>
          <a:bodyPr/>
          <a:lstStyle>
            <a:lvl1pPr marL="0" indent="0">
              <a:spcAft>
                <a:spcPts val="0"/>
              </a:spcAft>
              <a:buNone/>
              <a:defRPr sz="10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1" name="Text Placeholder 4">
            <a:extLst>
              <a:ext uri="{FF2B5EF4-FFF2-40B4-BE49-F238E27FC236}">
                <a16:creationId xmlns:a16="http://schemas.microsoft.com/office/drawing/2014/main" id="{26CC46B6-052B-4BB2-9EFC-C95F7C63C681}"/>
              </a:ext>
            </a:extLst>
          </p:cNvPr>
          <p:cNvSpPr>
            <a:spLocks noGrp="1"/>
          </p:cNvSpPr>
          <p:nvPr>
            <p:ph type="body" sz="quarter" idx="20" hasCustomPrompt="1"/>
          </p:nvPr>
        </p:nvSpPr>
        <p:spPr>
          <a:xfrm>
            <a:off x="576000" y="5020825"/>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2" name="Text Placeholder 4">
            <a:extLst>
              <a:ext uri="{FF2B5EF4-FFF2-40B4-BE49-F238E27FC236}">
                <a16:creationId xmlns:a16="http://schemas.microsoft.com/office/drawing/2014/main" id="{8CC3186E-C363-4105-A4A0-A4154C47EE43}"/>
              </a:ext>
            </a:extLst>
          </p:cNvPr>
          <p:cNvSpPr>
            <a:spLocks noGrp="1"/>
          </p:cNvSpPr>
          <p:nvPr>
            <p:ph type="body" sz="quarter" idx="21" hasCustomPrompt="1"/>
          </p:nvPr>
        </p:nvSpPr>
        <p:spPr>
          <a:xfrm>
            <a:off x="576000" y="5173539"/>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3" name="Text Placeholder 4">
            <a:extLst>
              <a:ext uri="{FF2B5EF4-FFF2-40B4-BE49-F238E27FC236}">
                <a16:creationId xmlns:a16="http://schemas.microsoft.com/office/drawing/2014/main" id="{7D6E1BF6-3010-458D-A589-0E2F9BBEFF18}"/>
              </a:ext>
            </a:extLst>
          </p:cNvPr>
          <p:cNvSpPr>
            <a:spLocks noGrp="1"/>
          </p:cNvSpPr>
          <p:nvPr>
            <p:ph type="body" sz="quarter" idx="22" hasCustomPrompt="1"/>
          </p:nvPr>
        </p:nvSpPr>
        <p:spPr>
          <a:xfrm>
            <a:off x="576000" y="5326252"/>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 name="Text Placeholder 4">
            <a:extLst>
              <a:ext uri="{FF2B5EF4-FFF2-40B4-BE49-F238E27FC236}">
                <a16:creationId xmlns:a16="http://schemas.microsoft.com/office/drawing/2014/main" id="{463F8755-E998-40D5-900E-CEB61276E5B9}"/>
              </a:ext>
            </a:extLst>
          </p:cNvPr>
          <p:cNvSpPr>
            <a:spLocks noGrp="1"/>
          </p:cNvSpPr>
          <p:nvPr>
            <p:ph type="body" sz="quarter" idx="23" hasCustomPrompt="1"/>
          </p:nvPr>
        </p:nvSpPr>
        <p:spPr>
          <a:xfrm>
            <a:off x="3415125" y="4868111"/>
            <a:ext cx="1886213" cy="162000"/>
          </a:xfrm>
        </p:spPr>
        <p:txBody>
          <a:bodyPr/>
          <a:lstStyle>
            <a:lvl1pPr marL="0" indent="0">
              <a:spcAft>
                <a:spcPts val="0"/>
              </a:spcAft>
              <a:buNone/>
              <a:defRPr sz="10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 name="Text Placeholder 4">
            <a:extLst>
              <a:ext uri="{FF2B5EF4-FFF2-40B4-BE49-F238E27FC236}">
                <a16:creationId xmlns:a16="http://schemas.microsoft.com/office/drawing/2014/main" id="{9D998594-1B99-41C9-A443-A34CB455D9F9}"/>
              </a:ext>
            </a:extLst>
          </p:cNvPr>
          <p:cNvSpPr>
            <a:spLocks noGrp="1"/>
          </p:cNvSpPr>
          <p:nvPr>
            <p:ph type="body" sz="quarter" idx="24" hasCustomPrompt="1"/>
          </p:nvPr>
        </p:nvSpPr>
        <p:spPr>
          <a:xfrm>
            <a:off x="3415125" y="5020825"/>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 name="Text Placeholder 4">
            <a:extLst>
              <a:ext uri="{FF2B5EF4-FFF2-40B4-BE49-F238E27FC236}">
                <a16:creationId xmlns:a16="http://schemas.microsoft.com/office/drawing/2014/main" id="{FCB136DA-F176-494F-93C7-FE388CB90044}"/>
              </a:ext>
            </a:extLst>
          </p:cNvPr>
          <p:cNvSpPr>
            <a:spLocks noGrp="1"/>
          </p:cNvSpPr>
          <p:nvPr>
            <p:ph type="body" sz="quarter" idx="25" hasCustomPrompt="1"/>
          </p:nvPr>
        </p:nvSpPr>
        <p:spPr>
          <a:xfrm>
            <a:off x="3415125" y="5173539"/>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 name="Text Placeholder 4">
            <a:extLst>
              <a:ext uri="{FF2B5EF4-FFF2-40B4-BE49-F238E27FC236}">
                <a16:creationId xmlns:a16="http://schemas.microsoft.com/office/drawing/2014/main" id="{934874DC-6E7F-477C-9DCB-BAFAF65D072B}"/>
              </a:ext>
            </a:extLst>
          </p:cNvPr>
          <p:cNvSpPr>
            <a:spLocks noGrp="1"/>
          </p:cNvSpPr>
          <p:nvPr>
            <p:ph type="body" sz="quarter" idx="26" hasCustomPrompt="1"/>
          </p:nvPr>
        </p:nvSpPr>
        <p:spPr>
          <a:xfrm>
            <a:off x="3415125" y="5326252"/>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9" name="Picture Placeholder 7">
            <a:extLst>
              <a:ext uri="{FF2B5EF4-FFF2-40B4-BE49-F238E27FC236}">
                <a16:creationId xmlns:a16="http://schemas.microsoft.com/office/drawing/2014/main" id="{AFB351F8-5DEF-4FB0-91E3-BB967FE97CD5}"/>
              </a:ext>
            </a:extLst>
          </p:cNvPr>
          <p:cNvSpPr>
            <a:spLocks noGrp="1"/>
          </p:cNvSpPr>
          <p:nvPr>
            <p:ph type="pic" sz="quarter" idx="13" hasCustomPrompt="1"/>
          </p:nvPr>
        </p:nvSpPr>
        <p:spPr>
          <a:xfrm>
            <a:off x="576000" y="3499200"/>
            <a:ext cx="1260000" cy="1260000"/>
          </a:xfrm>
          <a:prstGeom prst="ellipse">
            <a:avLst/>
          </a:prstGeom>
          <a:noFill/>
        </p:spPr>
        <p:txBody>
          <a:bodyPr lIns="0" tIns="0"/>
          <a:lstStyle>
            <a:lvl1pPr marL="0" indent="0" algn="l">
              <a:buNone/>
              <a:defRPr sz="1100">
                <a:solidFill>
                  <a:schemeClr val="tx1"/>
                </a:solidFill>
              </a:defRPr>
            </a:lvl1pPr>
          </a:lstStyle>
          <a:p>
            <a:r>
              <a:rPr lang="en-GB" dirty="0"/>
              <a:t>Click icon to add picture or click on frame and insert picture from Templafy Images</a:t>
            </a:r>
          </a:p>
        </p:txBody>
      </p:sp>
      <p:sp>
        <p:nvSpPr>
          <p:cNvPr id="20" name="Picture Placeholder 7">
            <a:extLst>
              <a:ext uri="{FF2B5EF4-FFF2-40B4-BE49-F238E27FC236}">
                <a16:creationId xmlns:a16="http://schemas.microsoft.com/office/drawing/2014/main" id="{366E0C37-1F3D-413C-AECF-51423DC25192}"/>
              </a:ext>
            </a:extLst>
          </p:cNvPr>
          <p:cNvSpPr>
            <a:spLocks noGrp="1"/>
          </p:cNvSpPr>
          <p:nvPr>
            <p:ph type="pic" sz="quarter" idx="18" hasCustomPrompt="1"/>
          </p:nvPr>
        </p:nvSpPr>
        <p:spPr>
          <a:xfrm>
            <a:off x="3415125" y="3499200"/>
            <a:ext cx="1260000" cy="1260000"/>
          </a:xfrm>
          <a:prstGeom prst="ellipse">
            <a:avLst/>
          </a:prstGeom>
          <a:noFill/>
        </p:spPr>
        <p:txBody>
          <a:bodyPr lIns="0" tIns="0"/>
          <a:lstStyle>
            <a:lvl1pPr marL="0" indent="0" algn="l">
              <a:buNone/>
              <a:defRPr sz="1100">
                <a:solidFill>
                  <a:schemeClr val="tx1"/>
                </a:solidFill>
              </a:defRPr>
            </a:lvl1pPr>
          </a:lstStyle>
          <a:p>
            <a:r>
              <a:rPr lang="en-GB" dirty="0"/>
              <a:t>Click icon to add picture or click on frame and insert picture from Templafy Images</a:t>
            </a:r>
          </a:p>
        </p:txBody>
      </p:sp>
      <p:sp>
        <p:nvSpPr>
          <p:cNvPr id="17" name="Date Placeholder 6">
            <a:extLst>
              <a:ext uri="{FF2B5EF4-FFF2-40B4-BE49-F238E27FC236}">
                <a16:creationId xmlns:a16="http://schemas.microsoft.com/office/drawing/2014/main" id="{7214886E-C0C7-49AB-B49B-363D49960386}"/>
              </a:ext>
            </a:extLst>
          </p:cNvPr>
          <p:cNvSpPr>
            <a:spLocks noGrp="1"/>
          </p:cNvSpPr>
          <p:nvPr>
            <p:ph type="dt" sz="half" idx="10"/>
          </p:nvPr>
        </p:nvSpPr>
        <p:spPr>
          <a:xfrm>
            <a:off x="576000" y="6086106"/>
            <a:ext cx="3775338" cy="324000"/>
          </a:xfrm>
        </p:spPr>
        <p:txBody>
          <a:bodyPr/>
          <a:lstStyle>
            <a:lvl1pPr>
              <a:defRPr sz="1600">
                <a:solidFill>
                  <a:schemeClr val="tx1"/>
                </a:solidFill>
              </a:defRPr>
            </a:lvl1pPr>
          </a:lstStyle>
          <a:p>
            <a:endParaRPr lang="en-GB" dirty="0"/>
          </a:p>
        </p:txBody>
      </p:sp>
      <p:pic>
        <p:nvPicPr>
          <p:cNvPr id="9" name="image" descr="{&quot;templafy&quot;:{&quot;type&quot;:&quot;image&quot;,&quot;binding&quot;:&quot;UserProfile.Office.Logowhite&quot;,&quot;inheritDimensions&quot;:&quot;inheritHeight&quot;}}" title="UserProfile.Office.Logowhite">
            <a:extLst>
              <a:ext uri="{FF2B5EF4-FFF2-40B4-BE49-F238E27FC236}">
                <a16:creationId xmlns:a16="http://schemas.microsoft.com/office/drawing/2014/main" id="{0774D196-E33A-47FA-9417-CB69748814EF}"/>
              </a:ext>
            </a:extLst>
          </p:cNvPr>
          <p:cNvPicPr>
            <a:picLocks/>
          </p:cNvPicPr>
          <p:nvPr userDrawn="1"/>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76000" y="576000"/>
            <a:ext cx="1980000" cy="381600"/>
          </a:xfrm>
          <a:prstGeom prst="rect">
            <a:avLst/>
          </a:prstGeom>
        </p:spPr>
      </p:pic>
    </p:spTree>
    <p:extLst>
      <p:ext uri="{BB962C8B-B14F-4D97-AF65-F5344CB8AC3E}">
        <p14:creationId xmlns:p14="http://schemas.microsoft.com/office/powerpoint/2010/main" val="2155621444"/>
      </p:ext>
    </p:extLst>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am 32 persons">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p>
            <a:fld id="{23AA811B-2EBD-4900-905E-5BE206449611}" type="slidenum">
              <a:rPr lang="en-GB" smtClean="0"/>
              <a:pPr/>
              <a:t>‹#›</a:t>
            </a:fld>
            <a:endParaRPr lang="en-GB" dirty="0"/>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1239683"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1239683"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1239683"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1239683"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noChangeAspect="1"/>
          </p:cNvSpPr>
          <p:nvPr>
            <p:ph type="pic" sz="quarter" idx="13" hasCustomPrompt="1"/>
          </p:nvPr>
        </p:nvSpPr>
        <p:spPr>
          <a:xfrm>
            <a:off x="1411141"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16" name="Text Placeholder 4">
            <a:extLst>
              <a:ext uri="{FF2B5EF4-FFF2-40B4-BE49-F238E27FC236}">
                <a16:creationId xmlns:a16="http://schemas.microsoft.com/office/drawing/2014/main" id="{1BCB8C7E-2C95-4315-8DC2-F808A2CD982C}"/>
              </a:ext>
            </a:extLst>
          </p:cNvPr>
          <p:cNvSpPr>
            <a:spLocks noGrp="1"/>
          </p:cNvSpPr>
          <p:nvPr>
            <p:ph type="body" sz="quarter" idx="72" hasCustomPrompt="1"/>
          </p:nvPr>
        </p:nvSpPr>
        <p:spPr>
          <a:xfrm>
            <a:off x="2473931"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17" name="Text Placeholder 4">
            <a:extLst>
              <a:ext uri="{FF2B5EF4-FFF2-40B4-BE49-F238E27FC236}">
                <a16:creationId xmlns:a16="http://schemas.microsoft.com/office/drawing/2014/main" id="{637C626E-B932-4333-8286-7F226738BFF6}"/>
              </a:ext>
            </a:extLst>
          </p:cNvPr>
          <p:cNvSpPr>
            <a:spLocks noGrp="1"/>
          </p:cNvSpPr>
          <p:nvPr>
            <p:ph type="body" sz="quarter" idx="73" hasCustomPrompt="1"/>
          </p:nvPr>
        </p:nvSpPr>
        <p:spPr>
          <a:xfrm>
            <a:off x="2473931"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18" name="Text Placeholder 4">
            <a:extLst>
              <a:ext uri="{FF2B5EF4-FFF2-40B4-BE49-F238E27FC236}">
                <a16:creationId xmlns:a16="http://schemas.microsoft.com/office/drawing/2014/main" id="{89200BD6-26F9-4008-878F-8982E0F99180}"/>
              </a:ext>
            </a:extLst>
          </p:cNvPr>
          <p:cNvSpPr>
            <a:spLocks noGrp="1"/>
          </p:cNvSpPr>
          <p:nvPr>
            <p:ph type="body" sz="quarter" idx="74" hasCustomPrompt="1"/>
          </p:nvPr>
        </p:nvSpPr>
        <p:spPr>
          <a:xfrm>
            <a:off x="2473931"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19" name="Text Placeholder 4">
            <a:extLst>
              <a:ext uri="{FF2B5EF4-FFF2-40B4-BE49-F238E27FC236}">
                <a16:creationId xmlns:a16="http://schemas.microsoft.com/office/drawing/2014/main" id="{B1CC0FE1-38EC-4841-9FB6-D86DE938D30C}"/>
              </a:ext>
            </a:extLst>
          </p:cNvPr>
          <p:cNvSpPr>
            <a:spLocks noGrp="1"/>
          </p:cNvSpPr>
          <p:nvPr>
            <p:ph type="body" sz="quarter" idx="75" hasCustomPrompt="1"/>
          </p:nvPr>
        </p:nvSpPr>
        <p:spPr>
          <a:xfrm>
            <a:off x="2473931"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0" name="Picture Placeholder 7">
            <a:extLst>
              <a:ext uri="{FF2B5EF4-FFF2-40B4-BE49-F238E27FC236}">
                <a16:creationId xmlns:a16="http://schemas.microsoft.com/office/drawing/2014/main" id="{D8F2564E-AA0E-4B75-B263-4A6F458AC959}"/>
              </a:ext>
            </a:extLst>
          </p:cNvPr>
          <p:cNvSpPr>
            <a:spLocks noGrp="1" noChangeAspect="1"/>
          </p:cNvSpPr>
          <p:nvPr>
            <p:ph type="pic" sz="quarter" idx="76" hasCustomPrompt="1"/>
          </p:nvPr>
        </p:nvSpPr>
        <p:spPr>
          <a:xfrm>
            <a:off x="2645389"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1" name="Text Placeholder 4">
            <a:extLst>
              <a:ext uri="{FF2B5EF4-FFF2-40B4-BE49-F238E27FC236}">
                <a16:creationId xmlns:a16="http://schemas.microsoft.com/office/drawing/2014/main" id="{954BD314-EE4E-4330-988C-EF03ACDD52DE}"/>
              </a:ext>
            </a:extLst>
          </p:cNvPr>
          <p:cNvSpPr>
            <a:spLocks noGrp="1"/>
          </p:cNvSpPr>
          <p:nvPr>
            <p:ph type="body" sz="quarter" idx="77" hasCustomPrompt="1"/>
          </p:nvPr>
        </p:nvSpPr>
        <p:spPr>
          <a:xfrm>
            <a:off x="3708375"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2" name="Text Placeholder 4">
            <a:extLst>
              <a:ext uri="{FF2B5EF4-FFF2-40B4-BE49-F238E27FC236}">
                <a16:creationId xmlns:a16="http://schemas.microsoft.com/office/drawing/2014/main" id="{5DA06F3E-B3CC-44AB-A38F-9A0089486AE6}"/>
              </a:ext>
            </a:extLst>
          </p:cNvPr>
          <p:cNvSpPr>
            <a:spLocks noGrp="1"/>
          </p:cNvSpPr>
          <p:nvPr>
            <p:ph type="body" sz="quarter" idx="78" hasCustomPrompt="1"/>
          </p:nvPr>
        </p:nvSpPr>
        <p:spPr>
          <a:xfrm>
            <a:off x="3708375"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3" name="Text Placeholder 4">
            <a:extLst>
              <a:ext uri="{FF2B5EF4-FFF2-40B4-BE49-F238E27FC236}">
                <a16:creationId xmlns:a16="http://schemas.microsoft.com/office/drawing/2014/main" id="{5C7C72C0-D543-43BA-854B-4B47128C9432}"/>
              </a:ext>
            </a:extLst>
          </p:cNvPr>
          <p:cNvSpPr>
            <a:spLocks noGrp="1"/>
          </p:cNvSpPr>
          <p:nvPr>
            <p:ph type="body" sz="quarter" idx="79" hasCustomPrompt="1"/>
          </p:nvPr>
        </p:nvSpPr>
        <p:spPr>
          <a:xfrm>
            <a:off x="3708375"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4" name="Text Placeholder 4">
            <a:extLst>
              <a:ext uri="{FF2B5EF4-FFF2-40B4-BE49-F238E27FC236}">
                <a16:creationId xmlns:a16="http://schemas.microsoft.com/office/drawing/2014/main" id="{740F473F-B7AC-4381-B4F2-C0C18A57F294}"/>
              </a:ext>
            </a:extLst>
          </p:cNvPr>
          <p:cNvSpPr>
            <a:spLocks noGrp="1"/>
          </p:cNvSpPr>
          <p:nvPr>
            <p:ph type="body" sz="quarter" idx="80" hasCustomPrompt="1"/>
          </p:nvPr>
        </p:nvSpPr>
        <p:spPr>
          <a:xfrm>
            <a:off x="3708375"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5" name="Picture Placeholder 7">
            <a:extLst>
              <a:ext uri="{FF2B5EF4-FFF2-40B4-BE49-F238E27FC236}">
                <a16:creationId xmlns:a16="http://schemas.microsoft.com/office/drawing/2014/main" id="{C666437C-E6DA-4B4F-ACF9-B86D982F910A}"/>
              </a:ext>
            </a:extLst>
          </p:cNvPr>
          <p:cNvSpPr>
            <a:spLocks noGrp="1" noChangeAspect="1"/>
          </p:cNvSpPr>
          <p:nvPr>
            <p:ph type="pic" sz="quarter" idx="81" hasCustomPrompt="1"/>
          </p:nvPr>
        </p:nvSpPr>
        <p:spPr>
          <a:xfrm>
            <a:off x="3879833"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6" name="Text Placeholder 4">
            <a:extLst>
              <a:ext uri="{FF2B5EF4-FFF2-40B4-BE49-F238E27FC236}">
                <a16:creationId xmlns:a16="http://schemas.microsoft.com/office/drawing/2014/main" id="{243EA295-7576-4607-BCA2-1D2232AD73B7}"/>
              </a:ext>
            </a:extLst>
          </p:cNvPr>
          <p:cNvSpPr>
            <a:spLocks noGrp="1"/>
          </p:cNvSpPr>
          <p:nvPr>
            <p:ph type="body" sz="quarter" idx="82" hasCustomPrompt="1"/>
          </p:nvPr>
        </p:nvSpPr>
        <p:spPr>
          <a:xfrm>
            <a:off x="4946152"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7" name="Text Placeholder 4">
            <a:extLst>
              <a:ext uri="{FF2B5EF4-FFF2-40B4-BE49-F238E27FC236}">
                <a16:creationId xmlns:a16="http://schemas.microsoft.com/office/drawing/2014/main" id="{35014995-1227-4F21-9167-8C39CD2FC74D}"/>
              </a:ext>
            </a:extLst>
          </p:cNvPr>
          <p:cNvSpPr>
            <a:spLocks noGrp="1"/>
          </p:cNvSpPr>
          <p:nvPr>
            <p:ph type="body" sz="quarter" idx="83" hasCustomPrompt="1"/>
          </p:nvPr>
        </p:nvSpPr>
        <p:spPr>
          <a:xfrm>
            <a:off x="4946152"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8" name="Text Placeholder 4">
            <a:extLst>
              <a:ext uri="{FF2B5EF4-FFF2-40B4-BE49-F238E27FC236}">
                <a16:creationId xmlns:a16="http://schemas.microsoft.com/office/drawing/2014/main" id="{68622EA4-4AEC-4613-9A33-C9FCE925576E}"/>
              </a:ext>
            </a:extLst>
          </p:cNvPr>
          <p:cNvSpPr>
            <a:spLocks noGrp="1"/>
          </p:cNvSpPr>
          <p:nvPr>
            <p:ph type="body" sz="quarter" idx="84" hasCustomPrompt="1"/>
          </p:nvPr>
        </p:nvSpPr>
        <p:spPr>
          <a:xfrm>
            <a:off x="4946152"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9" name="Text Placeholder 4">
            <a:extLst>
              <a:ext uri="{FF2B5EF4-FFF2-40B4-BE49-F238E27FC236}">
                <a16:creationId xmlns:a16="http://schemas.microsoft.com/office/drawing/2014/main" id="{A697775B-1165-47B8-A6A3-EF6A9485E38A}"/>
              </a:ext>
            </a:extLst>
          </p:cNvPr>
          <p:cNvSpPr>
            <a:spLocks noGrp="1"/>
          </p:cNvSpPr>
          <p:nvPr>
            <p:ph type="body" sz="quarter" idx="85" hasCustomPrompt="1"/>
          </p:nvPr>
        </p:nvSpPr>
        <p:spPr>
          <a:xfrm>
            <a:off x="4946152"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0" name="Picture Placeholder 7">
            <a:extLst>
              <a:ext uri="{FF2B5EF4-FFF2-40B4-BE49-F238E27FC236}">
                <a16:creationId xmlns:a16="http://schemas.microsoft.com/office/drawing/2014/main" id="{E8999219-0AB2-4224-B0B1-83083D4B8009}"/>
              </a:ext>
            </a:extLst>
          </p:cNvPr>
          <p:cNvSpPr>
            <a:spLocks noGrp="1" noChangeAspect="1"/>
          </p:cNvSpPr>
          <p:nvPr>
            <p:ph type="pic" sz="quarter" idx="86" hasCustomPrompt="1"/>
          </p:nvPr>
        </p:nvSpPr>
        <p:spPr>
          <a:xfrm>
            <a:off x="5117610"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1" name="Text Placeholder 4">
            <a:extLst>
              <a:ext uri="{FF2B5EF4-FFF2-40B4-BE49-F238E27FC236}">
                <a16:creationId xmlns:a16="http://schemas.microsoft.com/office/drawing/2014/main" id="{984D2931-C0B9-4AEF-ADBF-EBD0ADBDB9D8}"/>
              </a:ext>
            </a:extLst>
          </p:cNvPr>
          <p:cNvSpPr>
            <a:spLocks noGrp="1"/>
          </p:cNvSpPr>
          <p:nvPr>
            <p:ph type="body" sz="quarter" idx="87" hasCustomPrompt="1"/>
          </p:nvPr>
        </p:nvSpPr>
        <p:spPr>
          <a:xfrm>
            <a:off x="6177254"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2" name="Text Placeholder 4">
            <a:extLst>
              <a:ext uri="{FF2B5EF4-FFF2-40B4-BE49-F238E27FC236}">
                <a16:creationId xmlns:a16="http://schemas.microsoft.com/office/drawing/2014/main" id="{AF2B8780-4144-453F-84D1-641037A23A11}"/>
              </a:ext>
            </a:extLst>
          </p:cNvPr>
          <p:cNvSpPr>
            <a:spLocks noGrp="1"/>
          </p:cNvSpPr>
          <p:nvPr>
            <p:ph type="body" sz="quarter" idx="88" hasCustomPrompt="1"/>
          </p:nvPr>
        </p:nvSpPr>
        <p:spPr>
          <a:xfrm>
            <a:off x="6177254"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3" name="Text Placeholder 4">
            <a:extLst>
              <a:ext uri="{FF2B5EF4-FFF2-40B4-BE49-F238E27FC236}">
                <a16:creationId xmlns:a16="http://schemas.microsoft.com/office/drawing/2014/main" id="{D9CECE2F-8AD2-4D61-93CF-DEFF8DD7C110}"/>
              </a:ext>
            </a:extLst>
          </p:cNvPr>
          <p:cNvSpPr>
            <a:spLocks noGrp="1"/>
          </p:cNvSpPr>
          <p:nvPr>
            <p:ph type="body" sz="quarter" idx="89" hasCustomPrompt="1"/>
          </p:nvPr>
        </p:nvSpPr>
        <p:spPr>
          <a:xfrm>
            <a:off x="6177254"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4" name="Text Placeholder 4">
            <a:extLst>
              <a:ext uri="{FF2B5EF4-FFF2-40B4-BE49-F238E27FC236}">
                <a16:creationId xmlns:a16="http://schemas.microsoft.com/office/drawing/2014/main" id="{71FAD523-79C2-4870-9471-0FBCAC9F294A}"/>
              </a:ext>
            </a:extLst>
          </p:cNvPr>
          <p:cNvSpPr>
            <a:spLocks noGrp="1"/>
          </p:cNvSpPr>
          <p:nvPr>
            <p:ph type="body" sz="quarter" idx="90" hasCustomPrompt="1"/>
          </p:nvPr>
        </p:nvSpPr>
        <p:spPr>
          <a:xfrm>
            <a:off x="6177254"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5" name="Picture Placeholder 7">
            <a:extLst>
              <a:ext uri="{FF2B5EF4-FFF2-40B4-BE49-F238E27FC236}">
                <a16:creationId xmlns:a16="http://schemas.microsoft.com/office/drawing/2014/main" id="{2E2083E8-8C6D-4548-82D5-315A29E4DCB9}"/>
              </a:ext>
            </a:extLst>
          </p:cNvPr>
          <p:cNvSpPr>
            <a:spLocks noGrp="1" noChangeAspect="1"/>
          </p:cNvSpPr>
          <p:nvPr>
            <p:ph type="pic" sz="quarter" idx="91" hasCustomPrompt="1"/>
          </p:nvPr>
        </p:nvSpPr>
        <p:spPr>
          <a:xfrm>
            <a:off x="6348712"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6" name="Text Placeholder 4">
            <a:extLst>
              <a:ext uri="{FF2B5EF4-FFF2-40B4-BE49-F238E27FC236}">
                <a16:creationId xmlns:a16="http://schemas.microsoft.com/office/drawing/2014/main" id="{E36689DA-7799-4EBC-A933-9B52EE8C253C}"/>
              </a:ext>
            </a:extLst>
          </p:cNvPr>
          <p:cNvSpPr>
            <a:spLocks noGrp="1"/>
          </p:cNvSpPr>
          <p:nvPr>
            <p:ph type="body" sz="quarter" idx="92" hasCustomPrompt="1"/>
          </p:nvPr>
        </p:nvSpPr>
        <p:spPr>
          <a:xfrm>
            <a:off x="7415039"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7" name="Text Placeholder 4">
            <a:extLst>
              <a:ext uri="{FF2B5EF4-FFF2-40B4-BE49-F238E27FC236}">
                <a16:creationId xmlns:a16="http://schemas.microsoft.com/office/drawing/2014/main" id="{5CDBF1E0-7F81-476C-B1BC-7A408FBE4F23}"/>
              </a:ext>
            </a:extLst>
          </p:cNvPr>
          <p:cNvSpPr>
            <a:spLocks noGrp="1"/>
          </p:cNvSpPr>
          <p:nvPr>
            <p:ph type="body" sz="quarter" idx="93" hasCustomPrompt="1"/>
          </p:nvPr>
        </p:nvSpPr>
        <p:spPr>
          <a:xfrm>
            <a:off x="7415039"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8" name="Text Placeholder 4">
            <a:extLst>
              <a:ext uri="{FF2B5EF4-FFF2-40B4-BE49-F238E27FC236}">
                <a16:creationId xmlns:a16="http://schemas.microsoft.com/office/drawing/2014/main" id="{3BA11C39-E34C-4495-A492-FFC8F4721506}"/>
              </a:ext>
            </a:extLst>
          </p:cNvPr>
          <p:cNvSpPr>
            <a:spLocks noGrp="1"/>
          </p:cNvSpPr>
          <p:nvPr>
            <p:ph type="body" sz="quarter" idx="94" hasCustomPrompt="1"/>
          </p:nvPr>
        </p:nvSpPr>
        <p:spPr>
          <a:xfrm>
            <a:off x="7415039"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9" name="Text Placeholder 4">
            <a:extLst>
              <a:ext uri="{FF2B5EF4-FFF2-40B4-BE49-F238E27FC236}">
                <a16:creationId xmlns:a16="http://schemas.microsoft.com/office/drawing/2014/main" id="{66CA36B6-5860-43CC-B05E-C35F87BF3220}"/>
              </a:ext>
            </a:extLst>
          </p:cNvPr>
          <p:cNvSpPr>
            <a:spLocks noGrp="1"/>
          </p:cNvSpPr>
          <p:nvPr>
            <p:ph type="body" sz="quarter" idx="95" hasCustomPrompt="1"/>
          </p:nvPr>
        </p:nvSpPr>
        <p:spPr>
          <a:xfrm>
            <a:off x="7415039"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0" name="Picture Placeholder 7">
            <a:extLst>
              <a:ext uri="{FF2B5EF4-FFF2-40B4-BE49-F238E27FC236}">
                <a16:creationId xmlns:a16="http://schemas.microsoft.com/office/drawing/2014/main" id="{3768AC93-78C3-4376-97B6-AE71E57CE5B5}"/>
              </a:ext>
            </a:extLst>
          </p:cNvPr>
          <p:cNvSpPr>
            <a:spLocks noGrp="1" noChangeAspect="1"/>
          </p:cNvSpPr>
          <p:nvPr>
            <p:ph type="pic" sz="quarter" idx="96" hasCustomPrompt="1"/>
          </p:nvPr>
        </p:nvSpPr>
        <p:spPr>
          <a:xfrm>
            <a:off x="7586497"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1" name="Text Placeholder 4">
            <a:extLst>
              <a:ext uri="{FF2B5EF4-FFF2-40B4-BE49-F238E27FC236}">
                <a16:creationId xmlns:a16="http://schemas.microsoft.com/office/drawing/2014/main" id="{1E15EA31-1B3F-46F6-8077-26C38143E576}"/>
              </a:ext>
            </a:extLst>
          </p:cNvPr>
          <p:cNvSpPr>
            <a:spLocks noGrp="1"/>
          </p:cNvSpPr>
          <p:nvPr>
            <p:ph type="body" sz="quarter" idx="97" hasCustomPrompt="1"/>
          </p:nvPr>
        </p:nvSpPr>
        <p:spPr>
          <a:xfrm>
            <a:off x="8649474"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2" name="Text Placeholder 4">
            <a:extLst>
              <a:ext uri="{FF2B5EF4-FFF2-40B4-BE49-F238E27FC236}">
                <a16:creationId xmlns:a16="http://schemas.microsoft.com/office/drawing/2014/main" id="{B4FF8CBA-AD5A-4FA3-A653-54574146B6B1}"/>
              </a:ext>
            </a:extLst>
          </p:cNvPr>
          <p:cNvSpPr>
            <a:spLocks noGrp="1"/>
          </p:cNvSpPr>
          <p:nvPr>
            <p:ph type="body" sz="quarter" idx="98" hasCustomPrompt="1"/>
          </p:nvPr>
        </p:nvSpPr>
        <p:spPr>
          <a:xfrm>
            <a:off x="8649474"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3" name="Text Placeholder 4">
            <a:extLst>
              <a:ext uri="{FF2B5EF4-FFF2-40B4-BE49-F238E27FC236}">
                <a16:creationId xmlns:a16="http://schemas.microsoft.com/office/drawing/2014/main" id="{7FB7D956-E48A-4DDF-959B-43C095CBB5D2}"/>
              </a:ext>
            </a:extLst>
          </p:cNvPr>
          <p:cNvSpPr>
            <a:spLocks noGrp="1"/>
          </p:cNvSpPr>
          <p:nvPr>
            <p:ph type="body" sz="quarter" idx="99" hasCustomPrompt="1"/>
          </p:nvPr>
        </p:nvSpPr>
        <p:spPr>
          <a:xfrm>
            <a:off x="8649474"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4" name="Text Placeholder 4">
            <a:extLst>
              <a:ext uri="{FF2B5EF4-FFF2-40B4-BE49-F238E27FC236}">
                <a16:creationId xmlns:a16="http://schemas.microsoft.com/office/drawing/2014/main" id="{A60AD955-241B-4270-92C2-2445D5BFAD0B}"/>
              </a:ext>
            </a:extLst>
          </p:cNvPr>
          <p:cNvSpPr>
            <a:spLocks noGrp="1"/>
          </p:cNvSpPr>
          <p:nvPr>
            <p:ph type="body" sz="quarter" idx="100" hasCustomPrompt="1"/>
          </p:nvPr>
        </p:nvSpPr>
        <p:spPr>
          <a:xfrm>
            <a:off x="8649474"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5" name="Picture Placeholder 7">
            <a:extLst>
              <a:ext uri="{FF2B5EF4-FFF2-40B4-BE49-F238E27FC236}">
                <a16:creationId xmlns:a16="http://schemas.microsoft.com/office/drawing/2014/main" id="{6B453A71-1F9C-4746-BE5C-DB9AD7295293}"/>
              </a:ext>
            </a:extLst>
          </p:cNvPr>
          <p:cNvSpPr>
            <a:spLocks noGrp="1" noChangeAspect="1"/>
          </p:cNvSpPr>
          <p:nvPr>
            <p:ph type="pic" sz="quarter" idx="101" hasCustomPrompt="1"/>
          </p:nvPr>
        </p:nvSpPr>
        <p:spPr>
          <a:xfrm>
            <a:off x="8820932"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6" name="Text Placeholder 4">
            <a:extLst>
              <a:ext uri="{FF2B5EF4-FFF2-40B4-BE49-F238E27FC236}">
                <a16:creationId xmlns:a16="http://schemas.microsoft.com/office/drawing/2014/main" id="{51FE92C3-55B1-4002-9AE7-45F659A5C374}"/>
              </a:ext>
            </a:extLst>
          </p:cNvPr>
          <p:cNvSpPr>
            <a:spLocks noGrp="1"/>
          </p:cNvSpPr>
          <p:nvPr>
            <p:ph type="body" sz="quarter" idx="102" hasCustomPrompt="1"/>
          </p:nvPr>
        </p:nvSpPr>
        <p:spPr>
          <a:xfrm>
            <a:off x="9879861"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7" name="Text Placeholder 4">
            <a:extLst>
              <a:ext uri="{FF2B5EF4-FFF2-40B4-BE49-F238E27FC236}">
                <a16:creationId xmlns:a16="http://schemas.microsoft.com/office/drawing/2014/main" id="{38E7334E-69FA-4905-B229-C4F3BBC5EB37}"/>
              </a:ext>
            </a:extLst>
          </p:cNvPr>
          <p:cNvSpPr>
            <a:spLocks noGrp="1"/>
          </p:cNvSpPr>
          <p:nvPr>
            <p:ph type="body" sz="quarter" idx="103" hasCustomPrompt="1"/>
          </p:nvPr>
        </p:nvSpPr>
        <p:spPr>
          <a:xfrm>
            <a:off x="9879861"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8" name="Text Placeholder 4">
            <a:extLst>
              <a:ext uri="{FF2B5EF4-FFF2-40B4-BE49-F238E27FC236}">
                <a16:creationId xmlns:a16="http://schemas.microsoft.com/office/drawing/2014/main" id="{C79C2BE3-0F3B-43C0-AF93-BE6221BA3D20}"/>
              </a:ext>
            </a:extLst>
          </p:cNvPr>
          <p:cNvSpPr>
            <a:spLocks noGrp="1"/>
          </p:cNvSpPr>
          <p:nvPr>
            <p:ph type="body" sz="quarter" idx="104" hasCustomPrompt="1"/>
          </p:nvPr>
        </p:nvSpPr>
        <p:spPr>
          <a:xfrm>
            <a:off x="9879861"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9" name="Text Placeholder 4">
            <a:extLst>
              <a:ext uri="{FF2B5EF4-FFF2-40B4-BE49-F238E27FC236}">
                <a16:creationId xmlns:a16="http://schemas.microsoft.com/office/drawing/2014/main" id="{4780A3D5-B02E-436C-8E69-AC32ED78E418}"/>
              </a:ext>
            </a:extLst>
          </p:cNvPr>
          <p:cNvSpPr>
            <a:spLocks noGrp="1"/>
          </p:cNvSpPr>
          <p:nvPr>
            <p:ph type="body" sz="quarter" idx="105" hasCustomPrompt="1"/>
          </p:nvPr>
        </p:nvSpPr>
        <p:spPr>
          <a:xfrm>
            <a:off x="9879861"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0" name="Picture Placeholder 7">
            <a:extLst>
              <a:ext uri="{FF2B5EF4-FFF2-40B4-BE49-F238E27FC236}">
                <a16:creationId xmlns:a16="http://schemas.microsoft.com/office/drawing/2014/main" id="{5ED602CB-263C-49DD-B24F-6C044FA764D3}"/>
              </a:ext>
            </a:extLst>
          </p:cNvPr>
          <p:cNvSpPr>
            <a:spLocks noGrp="1" noChangeAspect="1"/>
          </p:cNvSpPr>
          <p:nvPr>
            <p:ph type="pic" sz="quarter" idx="106" hasCustomPrompt="1"/>
          </p:nvPr>
        </p:nvSpPr>
        <p:spPr>
          <a:xfrm>
            <a:off x="10051319"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1" name="Text Placeholder 4">
            <a:extLst>
              <a:ext uri="{FF2B5EF4-FFF2-40B4-BE49-F238E27FC236}">
                <a16:creationId xmlns:a16="http://schemas.microsoft.com/office/drawing/2014/main" id="{3E0F4145-61BA-4CE2-A3EA-0C1EDC388FE5}"/>
              </a:ext>
            </a:extLst>
          </p:cNvPr>
          <p:cNvSpPr>
            <a:spLocks noGrp="1"/>
          </p:cNvSpPr>
          <p:nvPr>
            <p:ph type="body" sz="quarter" idx="107" hasCustomPrompt="1"/>
          </p:nvPr>
        </p:nvSpPr>
        <p:spPr>
          <a:xfrm>
            <a:off x="1239683"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2" name="Text Placeholder 4">
            <a:extLst>
              <a:ext uri="{FF2B5EF4-FFF2-40B4-BE49-F238E27FC236}">
                <a16:creationId xmlns:a16="http://schemas.microsoft.com/office/drawing/2014/main" id="{B0C144E9-6BA4-455A-865E-7D5AE88E05B1}"/>
              </a:ext>
            </a:extLst>
          </p:cNvPr>
          <p:cNvSpPr>
            <a:spLocks noGrp="1"/>
          </p:cNvSpPr>
          <p:nvPr>
            <p:ph type="body" sz="quarter" idx="108" hasCustomPrompt="1"/>
          </p:nvPr>
        </p:nvSpPr>
        <p:spPr>
          <a:xfrm>
            <a:off x="1239683"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3" name="Text Placeholder 4">
            <a:extLst>
              <a:ext uri="{FF2B5EF4-FFF2-40B4-BE49-F238E27FC236}">
                <a16:creationId xmlns:a16="http://schemas.microsoft.com/office/drawing/2014/main" id="{C7194312-4AC1-4EEB-82AC-35369690A8E7}"/>
              </a:ext>
            </a:extLst>
          </p:cNvPr>
          <p:cNvSpPr>
            <a:spLocks noGrp="1"/>
          </p:cNvSpPr>
          <p:nvPr>
            <p:ph type="body" sz="quarter" idx="109" hasCustomPrompt="1"/>
          </p:nvPr>
        </p:nvSpPr>
        <p:spPr>
          <a:xfrm>
            <a:off x="1239683"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4" name="Text Placeholder 4">
            <a:extLst>
              <a:ext uri="{FF2B5EF4-FFF2-40B4-BE49-F238E27FC236}">
                <a16:creationId xmlns:a16="http://schemas.microsoft.com/office/drawing/2014/main" id="{864E223D-19B6-4608-B65F-1460905FA055}"/>
              </a:ext>
            </a:extLst>
          </p:cNvPr>
          <p:cNvSpPr>
            <a:spLocks noGrp="1"/>
          </p:cNvSpPr>
          <p:nvPr>
            <p:ph type="body" sz="quarter" idx="110" hasCustomPrompt="1"/>
          </p:nvPr>
        </p:nvSpPr>
        <p:spPr>
          <a:xfrm>
            <a:off x="1239683"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75" name="Picture Placeholder 7">
            <a:extLst>
              <a:ext uri="{FF2B5EF4-FFF2-40B4-BE49-F238E27FC236}">
                <a16:creationId xmlns:a16="http://schemas.microsoft.com/office/drawing/2014/main" id="{9D032E1B-D9D0-4D17-ACCD-6C343D89F6DC}"/>
              </a:ext>
            </a:extLst>
          </p:cNvPr>
          <p:cNvSpPr>
            <a:spLocks noGrp="1" noChangeAspect="1"/>
          </p:cNvSpPr>
          <p:nvPr>
            <p:ph type="pic" sz="quarter" idx="111" hasCustomPrompt="1"/>
          </p:nvPr>
        </p:nvSpPr>
        <p:spPr>
          <a:xfrm>
            <a:off x="1411141"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6" name="Text Placeholder 4">
            <a:extLst>
              <a:ext uri="{FF2B5EF4-FFF2-40B4-BE49-F238E27FC236}">
                <a16:creationId xmlns:a16="http://schemas.microsoft.com/office/drawing/2014/main" id="{B1320D34-697E-4B24-8BF3-87170F14C170}"/>
              </a:ext>
            </a:extLst>
          </p:cNvPr>
          <p:cNvSpPr>
            <a:spLocks noGrp="1"/>
          </p:cNvSpPr>
          <p:nvPr>
            <p:ph type="body" sz="quarter" idx="112" hasCustomPrompt="1"/>
          </p:nvPr>
        </p:nvSpPr>
        <p:spPr>
          <a:xfrm>
            <a:off x="2473931"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7" name="Text Placeholder 4">
            <a:extLst>
              <a:ext uri="{FF2B5EF4-FFF2-40B4-BE49-F238E27FC236}">
                <a16:creationId xmlns:a16="http://schemas.microsoft.com/office/drawing/2014/main" id="{D590ABA3-C654-4A35-9A8B-7E500A8A845C}"/>
              </a:ext>
            </a:extLst>
          </p:cNvPr>
          <p:cNvSpPr>
            <a:spLocks noGrp="1"/>
          </p:cNvSpPr>
          <p:nvPr>
            <p:ph type="body" sz="quarter" idx="113" hasCustomPrompt="1"/>
          </p:nvPr>
        </p:nvSpPr>
        <p:spPr>
          <a:xfrm>
            <a:off x="2473931"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8" name="Text Placeholder 4">
            <a:extLst>
              <a:ext uri="{FF2B5EF4-FFF2-40B4-BE49-F238E27FC236}">
                <a16:creationId xmlns:a16="http://schemas.microsoft.com/office/drawing/2014/main" id="{446ED482-D031-4F4B-86AD-32CD99D211A0}"/>
              </a:ext>
            </a:extLst>
          </p:cNvPr>
          <p:cNvSpPr>
            <a:spLocks noGrp="1"/>
          </p:cNvSpPr>
          <p:nvPr>
            <p:ph type="body" sz="quarter" idx="114" hasCustomPrompt="1"/>
          </p:nvPr>
        </p:nvSpPr>
        <p:spPr>
          <a:xfrm>
            <a:off x="2473931"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9" name="Text Placeholder 4">
            <a:extLst>
              <a:ext uri="{FF2B5EF4-FFF2-40B4-BE49-F238E27FC236}">
                <a16:creationId xmlns:a16="http://schemas.microsoft.com/office/drawing/2014/main" id="{C1D764C6-8B78-45C6-95E6-693CB6DA2874}"/>
              </a:ext>
            </a:extLst>
          </p:cNvPr>
          <p:cNvSpPr>
            <a:spLocks noGrp="1"/>
          </p:cNvSpPr>
          <p:nvPr>
            <p:ph type="body" sz="quarter" idx="115" hasCustomPrompt="1"/>
          </p:nvPr>
        </p:nvSpPr>
        <p:spPr>
          <a:xfrm>
            <a:off x="2473931"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0" name="Picture Placeholder 7">
            <a:extLst>
              <a:ext uri="{FF2B5EF4-FFF2-40B4-BE49-F238E27FC236}">
                <a16:creationId xmlns:a16="http://schemas.microsoft.com/office/drawing/2014/main" id="{145A695C-B6E7-403A-A659-2CE6271CEE18}"/>
              </a:ext>
            </a:extLst>
          </p:cNvPr>
          <p:cNvSpPr>
            <a:spLocks noGrp="1" noChangeAspect="1"/>
          </p:cNvSpPr>
          <p:nvPr>
            <p:ph type="pic" sz="quarter" idx="116" hasCustomPrompt="1"/>
          </p:nvPr>
        </p:nvSpPr>
        <p:spPr>
          <a:xfrm>
            <a:off x="2645389"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1" name="Text Placeholder 4">
            <a:extLst>
              <a:ext uri="{FF2B5EF4-FFF2-40B4-BE49-F238E27FC236}">
                <a16:creationId xmlns:a16="http://schemas.microsoft.com/office/drawing/2014/main" id="{43B30AC5-49DB-460A-BA21-FBF97FBFFEA7}"/>
              </a:ext>
            </a:extLst>
          </p:cNvPr>
          <p:cNvSpPr>
            <a:spLocks noGrp="1"/>
          </p:cNvSpPr>
          <p:nvPr>
            <p:ph type="body" sz="quarter" idx="117" hasCustomPrompt="1"/>
          </p:nvPr>
        </p:nvSpPr>
        <p:spPr>
          <a:xfrm>
            <a:off x="3708375"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2" name="Text Placeholder 4">
            <a:extLst>
              <a:ext uri="{FF2B5EF4-FFF2-40B4-BE49-F238E27FC236}">
                <a16:creationId xmlns:a16="http://schemas.microsoft.com/office/drawing/2014/main" id="{4ED4336E-7EB5-44E1-9BBC-1F539BB1340E}"/>
              </a:ext>
            </a:extLst>
          </p:cNvPr>
          <p:cNvSpPr>
            <a:spLocks noGrp="1"/>
          </p:cNvSpPr>
          <p:nvPr>
            <p:ph type="body" sz="quarter" idx="118" hasCustomPrompt="1"/>
          </p:nvPr>
        </p:nvSpPr>
        <p:spPr>
          <a:xfrm>
            <a:off x="3708375"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3" name="Text Placeholder 4">
            <a:extLst>
              <a:ext uri="{FF2B5EF4-FFF2-40B4-BE49-F238E27FC236}">
                <a16:creationId xmlns:a16="http://schemas.microsoft.com/office/drawing/2014/main" id="{6C89A572-BB42-49A1-9C15-EA2137F3BA35}"/>
              </a:ext>
            </a:extLst>
          </p:cNvPr>
          <p:cNvSpPr>
            <a:spLocks noGrp="1"/>
          </p:cNvSpPr>
          <p:nvPr>
            <p:ph type="body" sz="quarter" idx="119" hasCustomPrompt="1"/>
          </p:nvPr>
        </p:nvSpPr>
        <p:spPr>
          <a:xfrm>
            <a:off x="3708375"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4" name="Text Placeholder 4">
            <a:extLst>
              <a:ext uri="{FF2B5EF4-FFF2-40B4-BE49-F238E27FC236}">
                <a16:creationId xmlns:a16="http://schemas.microsoft.com/office/drawing/2014/main" id="{22C78003-F063-4BB5-AACD-E048F5837960}"/>
              </a:ext>
            </a:extLst>
          </p:cNvPr>
          <p:cNvSpPr>
            <a:spLocks noGrp="1"/>
          </p:cNvSpPr>
          <p:nvPr>
            <p:ph type="body" sz="quarter" idx="120" hasCustomPrompt="1"/>
          </p:nvPr>
        </p:nvSpPr>
        <p:spPr>
          <a:xfrm>
            <a:off x="3708375"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5" name="Picture Placeholder 7">
            <a:extLst>
              <a:ext uri="{FF2B5EF4-FFF2-40B4-BE49-F238E27FC236}">
                <a16:creationId xmlns:a16="http://schemas.microsoft.com/office/drawing/2014/main" id="{7E955A9E-0815-486E-8A1B-5A344C94B010}"/>
              </a:ext>
            </a:extLst>
          </p:cNvPr>
          <p:cNvSpPr>
            <a:spLocks noGrp="1" noChangeAspect="1"/>
          </p:cNvSpPr>
          <p:nvPr>
            <p:ph type="pic" sz="quarter" idx="121" hasCustomPrompt="1"/>
          </p:nvPr>
        </p:nvSpPr>
        <p:spPr>
          <a:xfrm>
            <a:off x="3879833"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6" name="Text Placeholder 4">
            <a:extLst>
              <a:ext uri="{FF2B5EF4-FFF2-40B4-BE49-F238E27FC236}">
                <a16:creationId xmlns:a16="http://schemas.microsoft.com/office/drawing/2014/main" id="{A7A3ED98-16A7-4CF4-8852-D731442C9E88}"/>
              </a:ext>
            </a:extLst>
          </p:cNvPr>
          <p:cNvSpPr>
            <a:spLocks noGrp="1"/>
          </p:cNvSpPr>
          <p:nvPr>
            <p:ph type="body" sz="quarter" idx="122" hasCustomPrompt="1"/>
          </p:nvPr>
        </p:nvSpPr>
        <p:spPr>
          <a:xfrm>
            <a:off x="4946152"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7" name="Text Placeholder 4">
            <a:extLst>
              <a:ext uri="{FF2B5EF4-FFF2-40B4-BE49-F238E27FC236}">
                <a16:creationId xmlns:a16="http://schemas.microsoft.com/office/drawing/2014/main" id="{A88DCBED-A3B0-4BAA-A21D-0CD68DE5B751}"/>
              </a:ext>
            </a:extLst>
          </p:cNvPr>
          <p:cNvSpPr>
            <a:spLocks noGrp="1"/>
          </p:cNvSpPr>
          <p:nvPr>
            <p:ph type="body" sz="quarter" idx="123" hasCustomPrompt="1"/>
          </p:nvPr>
        </p:nvSpPr>
        <p:spPr>
          <a:xfrm>
            <a:off x="4946152"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8" name="Text Placeholder 4">
            <a:extLst>
              <a:ext uri="{FF2B5EF4-FFF2-40B4-BE49-F238E27FC236}">
                <a16:creationId xmlns:a16="http://schemas.microsoft.com/office/drawing/2014/main" id="{513912DA-A22C-47A1-9D62-462A7D09306E}"/>
              </a:ext>
            </a:extLst>
          </p:cNvPr>
          <p:cNvSpPr>
            <a:spLocks noGrp="1"/>
          </p:cNvSpPr>
          <p:nvPr>
            <p:ph type="body" sz="quarter" idx="124" hasCustomPrompt="1"/>
          </p:nvPr>
        </p:nvSpPr>
        <p:spPr>
          <a:xfrm>
            <a:off x="4946152"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9" name="Text Placeholder 4">
            <a:extLst>
              <a:ext uri="{FF2B5EF4-FFF2-40B4-BE49-F238E27FC236}">
                <a16:creationId xmlns:a16="http://schemas.microsoft.com/office/drawing/2014/main" id="{9D700DB8-E39F-42B8-A664-8EA35F26238F}"/>
              </a:ext>
            </a:extLst>
          </p:cNvPr>
          <p:cNvSpPr>
            <a:spLocks noGrp="1"/>
          </p:cNvSpPr>
          <p:nvPr>
            <p:ph type="body" sz="quarter" idx="125" hasCustomPrompt="1"/>
          </p:nvPr>
        </p:nvSpPr>
        <p:spPr>
          <a:xfrm>
            <a:off x="4946152"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0" name="Picture Placeholder 7">
            <a:extLst>
              <a:ext uri="{FF2B5EF4-FFF2-40B4-BE49-F238E27FC236}">
                <a16:creationId xmlns:a16="http://schemas.microsoft.com/office/drawing/2014/main" id="{119D0912-283E-4DF2-A7FB-4654A7F7E9D2}"/>
              </a:ext>
            </a:extLst>
          </p:cNvPr>
          <p:cNvSpPr>
            <a:spLocks noGrp="1" noChangeAspect="1"/>
          </p:cNvSpPr>
          <p:nvPr>
            <p:ph type="pic" sz="quarter" idx="126" hasCustomPrompt="1"/>
          </p:nvPr>
        </p:nvSpPr>
        <p:spPr>
          <a:xfrm>
            <a:off x="5117610"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1" name="Text Placeholder 4">
            <a:extLst>
              <a:ext uri="{FF2B5EF4-FFF2-40B4-BE49-F238E27FC236}">
                <a16:creationId xmlns:a16="http://schemas.microsoft.com/office/drawing/2014/main" id="{F785E6D4-8ADD-43B9-BA99-2489C8AF6784}"/>
              </a:ext>
            </a:extLst>
          </p:cNvPr>
          <p:cNvSpPr>
            <a:spLocks noGrp="1"/>
          </p:cNvSpPr>
          <p:nvPr>
            <p:ph type="body" sz="quarter" idx="127" hasCustomPrompt="1"/>
          </p:nvPr>
        </p:nvSpPr>
        <p:spPr>
          <a:xfrm>
            <a:off x="6177254"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2" name="Text Placeholder 4">
            <a:extLst>
              <a:ext uri="{FF2B5EF4-FFF2-40B4-BE49-F238E27FC236}">
                <a16:creationId xmlns:a16="http://schemas.microsoft.com/office/drawing/2014/main" id="{5708805A-E1C6-4358-8E12-09EA3DCA9C9B}"/>
              </a:ext>
            </a:extLst>
          </p:cNvPr>
          <p:cNvSpPr>
            <a:spLocks noGrp="1"/>
          </p:cNvSpPr>
          <p:nvPr>
            <p:ph type="body" sz="quarter" idx="128" hasCustomPrompt="1"/>
          </p:nvPr>
        </p:nvSpPr>
        <p:spPr>
          <a:xfrm>
            <a:off x="6177254"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3" name="Text Placeholder 4">
            <a:extLst>
              <a:ext uri="{FF2B5EF4-FFF2-40B4-BE49-F238E27FC236}">
                <a16:creationId xmlns:a16="http://schemas.microsoft.com/office/drawing/2014/main" id="{EE5AC273-BAEA-420A-8B98-8A15C0D8F26F}"/>
              </a:ext>
            </a:extLst>
          </p:cNvPr>
          <p:cNvSpPr>
            <a:spLocks noGrp="1"/>
          </p:cNvSpPr>
          <p:nvPr>
            <p:ph type="body" sz="quarter" idx="129" hasCustomPrompt="1"/>
          </p:nvPr>
        </p:nvSpPr>
        <p:spPr>
          <a:xfrm>
            <a:off x="6177254"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4" name="Text Placeholder 4">
            <a:extLst>
              <a:ext uri="{FF2B5EF4-FFF2-40B4-BE49-F238E27FC236}">
                <a16:creationId xmlns:a16="http://schemas.microsoft.com/office/drawing/2014/main" id="{759D53F4-7165-4ABD-9E1A-93CCF1C825AA}"/>
              </a:ext>
            </a:extLst>
          </p:cNvPr>
          <p:cNvSpPr>
            <a:spLocks noGrp="1"/>
          </p:cNvSpPr>
          <p:nvPr>
            <p:ph type="body" sz="quarter" idx="130" hasCustomPrompt="1"/>
          </p:nvPr>
        </p:nvSpPr>
        <p:spPr>
          <a:xfrm>
            <a:off x="6177254"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5" name="Picture Placeholder 7">
            <a:extLst>
              <a:ext uri="{FF2B5EF4-FFF2-40B4-BE49-F238E27FC236}">
                <a16:creationId xmlns:a16="http://schemas.microsoft.com/office/drawing/2014/main" id="{CB622C18-4AC6-4DF2-82CD-65B11CD46F2D}"/>
              </a:ext>
            </a:extLst>
          </p:cNvPr>
          <p:cNvSpPr>
            <a:spLocks noGrp="1" noChangeAspect="1"/>
          </p:cNvSpPr>
          <p:nvPr>
            <p:ph type="pic" sz="quarter" idx="131" hasCustomPrompt="1"/>
          </p:nvPr>
        </p:nvSpPr>
        <p:spPr>
          <a:xfrm>
            <a:off x="6348712"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6" name="Text Placeholder 4">
            <a:extLst>
              <a:ext uri="{FF2B5EF4-FFF2-40B4-BE49-F238E27FC236}">
                <a16:creationId xmlns:a16="http://schemas.microsoft.com/office/drawing/2014/main" id="{8F4C88EA-7D2A-4952-BDE2-FF8E3813CB74}"/>
              </a:ext>
            </a:extLst>
          </p:cNvPr>
          <p:cNvSpPr>
            <a:spLocks noGrp="1"/>
          </p:cNvSpPr>
          <p:nvPr>
            <p:ph type="body" sz="quarter" idx="132" hasCustomPrompt="1"/>
          </p:nvPr>
        </p:nvSpPr>
        <p:spPr>
          <a:xfrm>
            <a:off x="7415039"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7" name="Text Placeholder 4">
            <a:extLst>
              <a:ext uri="{FF2B5EF4-FFF2-40B4-BE49-F238E27FC236}">
                <a16:creationId xmlns:a16="http://schemas.microsoft.com/office/drawing/2014/main" id="{71C23684-2E3F-4FBE-966A-795520ED2AFF}"/>
              </a:ext>
            </a:extLst>
          </p:cNvPr>
          <p:cNvSpPr>
            <a:spLocks noGrp="1"/>
          </p:cNvSpPr>
          <p:nvPr>
            <p:ph type="body" sz="quarter" idx="133" hasCustomPrompt="1"/>
          </p:nvPr>
        </p:nvSpPr>
        <p:spPr>
          <a:xfrm>
            <a:off x="7415039"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8" name="Text Placeholder 4">
            <a:extLst>
              <a:ext uri="{FF2B5EF4-FFF2-40B4-BE49-F238E27FC236}">
                <a16:creationId xmlns:a16="http://schemas.microsoft.com/office/drawing/2014/main" id="{2A73D139-F580-4A30-9FE3-87D5CC6177E2}"/>
              </a:ext>
            </a:extLst>
          </p:cNvPr>
          <p:cNvSpPr>
            <a:spLocks noGrp="1"/>
          </p:cNvSpPr>
          <p:nvPr>
            <p:ph type="body" sz="quarter" idx="134" hasCustomPrompt="1"/>
          </p:nvPr>
        </p:nvSpPr>
        <p:spPr>
          <a:xfrm>
            <a:off x="7415039"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9" name="Text Placeholder 4">
            <a:extLst>
              <a:ext uri="{FF2B5EF4-FFF2-40B4-BE49-F238E27FC236}">
                <a16:creationId xmlns:a16="http://schemas.microsoft.com/office/drawing/2014/main" id="{F96AAD65-BF2A-4385-9DD1-8414EAD4F5C9}"/>
              </a:ext>
            </a:extLst>
          </p:cNvPr>
          <p:cNvSpPr>
            <a:spLocks noGrp="1"/>
          </p:cNvSpPr>
          <p:nvPr>
            <p:ph type="body" sz="quarter" idx="135" hasCustomPrompt="1"/>
          </p:nvPr>
        </p:nvSpPr>
        <p:spPr>
          <a:xfrm>
            <a:off x="7415039"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0" name="Picture Placeholder 7">
            <a:extLst>
              <a:ext uri="{FF2B5EF4-FFF2-40B4-BE49-F238E27FC236}">
                <a16:creationId xmlns:a16="http://schemas.microsoft.com/office/drawing/2014/main" id="{1F953F1B-9AF7-48F0-BD04-DCF42055DCC7}"/>
              </a:ext>
            </a:extLst>
          </p:cNvPr>
          <p:cNvSpPr>
            <a:spLocks noGrp="1" noChangeAspect="1"/>
          </p:cNvSpPr>
          <p:nvPr>
            <p:ph type="pic" sz="quarter" idx="136" hasCustomPrompt="1"/>
          </p:nvPr>
        </p:nvSpPr>
        <p:spPr>
          <a:xfrm>
            <a:off x="7586497"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1" name="Text Placeholder 4">
            <a:extLst>
              <a:ext uri="{FF2B5EF4-FFF2-40B4-BE49-F238E27FC236}">
                <a16:creationId xmlns:a16="http://schemas.microsoft.com/office/drawing/2014/main" id="{4AB53460-FA6A-4C59-ABCA-3EEAD0F943F8}"/>
              </a:ext>
            </a:extLst>
          </p:cNvPr>
          <p:cNvSpPr>
            <a:spLocks noGrp="1"/>
          </p:cNvSpPr>
          <p:nvPr>
            <p:ph type="body" sz="quarter" idx="137" hasCustomPrompt="1"/>
          </p:nvPr>
        </p:nvSpPr>
        <p:spPr>
          <a:xfrm>
            <a:off x="8649474"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2" name="Text Placeholder 4">
            <a:extLst>
              <a:ext uri="{FF2B5EF4-FFF2-40B4-BE49-F238E27FC236}">
                <a16:creationId xmlns:a16="http://schemas.microsoft.com/office/drawing/2014/main" id="{C670F21E-D53E-4772-BF7A-6769D63C8B6E}"/>
              </a:ext>
            </a:extLst>
          </p:cNvPr>
          <p:cNvSpPr>
            <a:spLocks noGrp="1"/>
          </p:cNvSpPr>
          <p:nvPr>
            <p:ph type="body" sz="quarter" idx="138" hasCustomPrompt="1"/>
          </p:nvPr>
        </p:nvSpPr>
        <p:spPr>
          <a:xfrm>
            <a:off x="8649474"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3" name="Text Placeholder 4">
            <a:extLst>
              <a:ext uri="{FF2B5EF4-FFF2-40B4-BE49-F238E27FC236}">
                <a16:creationId xmlns:a16="http://schemas.microsoft.com/office/drawing/2014/main" id="{B9476054-B795-4EDE-A218-1FF29260C49B}"/>
              </a:ext>
            </a:extLst>
          </p:cNvPr>
          <p:cNvSpPr>
            <a:spLocks noGrp="1"/>
          </p:cNvSpPr>
          <p:nvPr>
            <p:ph type="body" sz="quarter" idx="139" hasCustomPrompt="1"/>
          </p:nvPr>
        </p:nvSpPr>
        <p:spPr>
          <a:xfrm>
            <a:off x="8649474"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4" name="Text Placeholder 4">
            <a:extLst>
              <a:ext uri="{FF2B5EF4-FFF2-40B4-BE49-F238E27FC236}">
                <a16:creationId xmlns:a16="http://schemas.microsoft.com/office/drawing/2014/main" id="{E5DF0A75-F493-45C7-81FD-1A1310BB8882}"/>
              </a:ext>
            </a:extLst>
          </p:cNvPr>
          <p:cNvSpPr>
            <a:spLocks noGrp="1"/>
          </p:cNvSpPr>
          <p:nvPr>
            <p:ph type="body" sz="quarter" idx="140" hasCustomPrompt="1"/>
          </p:nvPr>
        </p:nvSpPr>
        <p:spPr>
          <a:xfrm>
            <a:off x="8649474"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5" name="Picture Placeholder 7">
            <a:extLst>
              <a:ext uri="{FF2B5EF4-FFF2-40B4-BE49-F238E27FC236}">
                <a16:creationId xmlns:a16="http://schemas.microsoft.com/office/drawing/2014/main" id="{D5D92845-4B12-4567-AF44-D26FCBDB7398}"/>
              </a:ext>
            </a:extLst>
          </p:cNvPr>
          <p:cNvSpPr>
            <a:spLocks noGrp="1" noChangeAspect="1"/>
          </p:cNvSpPr>
          <p:nvPr>
            <p:ph type="pic" sz="quarter" idx="141" hasCustomPrompt="1"/>
          </p:nvPr>
        </p:nvSpPr>
        <p:spPr>
          <a:xfrm>
            <a:off x="8820932"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6" name="Text Placeholder 4">
            <a:extLst>
              <a:ext uri="{FF2B5EF4-FFF2-40B4-BE49-F238E27FC236}">
                <a16:creationId xmlns:a16="http://schemas.microsoft.com/office/drawing/2014/main" id="{6DBEC153-7029-4AB3-A423-C85224B10231}"/>
              </a:ext>
            </a:extLst>
          </p:cNvPr>
          <p:cNvSpPr>
            <a:spLocks noGrp="1"/>
          </p:cNvSpPr>
          <p:nvPr>
            <p:ph type="body" sz="quarter" idx="142" hasCustomPrompt="1"/>
          </p:nvPr>
        </p:nvSpPr>
        <p:spPr>
          <a:xfrm>
            <a:off x="9879861"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7" name="Text Placeholder 4">
            <a:extLst>
              <a:ext uri="{FF2B5EF4-FFF2-40B4-BE49-F238E27FC236}">
                <a16:creationId xmlns:a16="http://schemas.microsoft.com/office/drawing/2014/main" id="{0D5D295E-62AF-4501-9977-B516633B5F86}"/>
              </a:ext>
            </a:extLst>
          </p:cNvPr>
          <p:cNvSpPr>
            <a:spLocks noGrp="1"/>
          </p:cNvSpPr>
          <p:nvPr>
            <p:ph type="body" sz="quarter" idx="143" hasCustomPrompt="1"/>
          </p:nvPr>
        </p:nvSpPr>
        <p:spPr>
          <a:xfrm>
            <a:off x="9879861"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8" name="Text Placeholder 4">
            <a:extLst>
              <a:ext uri="{FF2B5EF4-FFF2-40B4-BE49-F238E27FC236}">
                <a16:creationId xmlns:a16="http://schemas.microsoft.com/office/drawing/2014/main" id="{55BC1D01-6FFC-473B-A31E-6EE209E2E8DA}"/>
              </a:ext>
            </a:extLst>
          </p:cNvPr>
          <p:cNvSpPr>
            <a:spLocks noGrp="1"/>
          </p:cNvSpPr>
          <p:nvPr>
            <p:ph type="body" sz="quarter" idx="144" hasCustomPrompt="1"/>
          </p:nvPr>
        </p:nvSpPr>
        <p:spPr>
          <a:xfrm>
            <a:off x="9879861"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9" name="Text Placeholder 4">
            <a:extLst>
              <a:ext uri="{FF2B5EF4-FFF2-40B4-BE49-F238E27FC236}">
                <a16:creationId xmlns:a16="http://schemas.microsoft.com/office/drawing/2014/main" id="{88F7D17F-454B-4394-AE23-E4C0F9F061E3}"/>
              </a:ext>
            </a:extLst>
          </p:cNvPr>
          <p:cNvSpPr>
            <a:spLocks noGrp="1"/>
          </p:cNvSpPr>
          <p:nvPr>
            <p:ph type="body" sz="quarter" idx="145" hasCustomPrompt="1"/>
          </p:nvPr>
        </p:nvSpPr>
        <p:spPr>
          <a:xfrm>
            <a:off x="9879861"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0" name="Picture Placeholder 7">
            <a:extLst>
              <a:ext uri="{FF2B5EF4-FFF2-40B4-BE49-F238E27FC236}">
                <a16:creationId xmlns:a16="http://schemas.microsoft.com/office/drawing/2014/main" id="{281B762D-3EC1-4BC0-8660-77F55637A350}"/>
              </a:ext>
            </a:extLst>
          </p:cNvPr>
          <p:cNvSpPr>
            <a:spLocks noGrp="1" noChangeAspect="1"/>
          </p:cNvSpPr>
          <p:nvPr>
            <p:ph type="pic" sz="quarter" idx="146" hasCustomPrompt="1"/>
          </p:nvPr>
        </p:nvSpPr>
        <p:spPr>
          <a:xfrm>
            <a:off x="10051319"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1" name="Text Placeholder 4">
            <a:extLst>
              <a:ext uri="{FF2B5EF4-FFF2-40B4-BE49-F238E27FC236}">
                <a16:creationId xmlns:a16="http://schemas.microsoft.com/office/drawing/2014/main" id="{62B53341-3EAE-4D0D-A597-796C912E8843}"/>
              </a:ext>
            </a:extLst>
          </p:cNvPr>
          <p:cNvSpPr>
            <a:spLocks noGrp="1"/>
          </p:cNvSpPr>
          <p:nvPr>
            <p:ph type="body" sz="quarter" idx="147" hasCustomPrompt="1"/>
          </p:nvPr>
        </p:nvSpPr>
        <p:spPr>
          <a:xfrm>
            <a:off x="1239683"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2" name="Text Placeholder 4">
            <a:extLst>
              <a:ext uri="{FF2B5EF4-FFF2-40B4-BE49-F238E27FC236}">
                <a16:creationId xmlns:a16="http://schemas.microsoft.com/office/drawing/2014/main" id="{E0AD4D38-3E15-464E-A752-A6EA0A9AA9CA}"/>
              </a:ext>
            </a:extLst>
          </p:cNvPr>
          <p:cNvSpPr>
            <a:spLocks noGrp="1"/>
          </p:cNvSpPr>
          <p:nvPr>
            <p:ph type="body" sz="quarter" idx="148" hasCustomPrompt="1"/>
          </p:nvPr>
        </p:nvSpPr>
        <p:spPr>
          <a:xfrm>
            <a:off x="1239683"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3" name="Text Placeholder 4">
            <a:extLst>
              <a:ext uri="{FF2B5EF4-FFF2-40B4-BE49-F238E27FC236}">
                <a16:creationId xmlns:a16="http://schemas.microsoft.com/office/drawing/2014/main" id="{6EC29790-65C7-434D-9E56-20B72EE41614}"/>
              </a:ext>
            </a:extLst>
          </p:cNvPr>
          <p:cNvSpPr>
            <a:spLocks noGrp="1"/>
          </p:cNvSpPr>
          <p:nvPr>
            <p:ph type="body" sz="quarter" idx="149" hasCustomPrompt="1"/>
          </p:nvPr>
        </p:nvSpPr>
        <p:spPr>
          <a:xfrm>
            <a:off x="1239683"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4" name="Text Placeholder 4">
            <a:extLst>
              <a:ext uri="{FF2B5EF4-FFF2-40B4-BE49-F238E27FC236}">
                <a16:creationId xmlns:a16="http://schemas.microsoft.com/office/drawing/2014/main" id="{C4E528A9-5B48-431A-8C25-5A1D4A3B0E9E}"/>
              </a:ext>
            </a:extLst>
          </p:cNvPr>
          <p:cNvSpPr>
            <a:spLocks noGrp="1"/>
          </p:cNvSpPr>
          <p:nvPr>
            <p:ph type="body" sz="quarter" idx="150" hasCustomPrompt="1"/>
          </p:nvPr>
        </p:nvSpPr>
        <p:spPr>
          <a:xfrm>
            <a:off x="1239683"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5" name="Picture Placeholder 7">
            <a:extLst>
              <a:ext uri="{FF2B5EF4-FFF2-40B4-BE49-F238E27FC236}">
                <a16:creationId xmlns:a16="http://schemas.microsoft.com/office/drawing/2014/main" id="{288C1464-2891-43DF-93F7-A1A83CE3EDD1}"/>
              </a:ext>
            </a:extLst>
          </p:cNvPr>
          <p:cNvSpPr>
            <a:spLocks noGrp="1" noChangeAspect="1"/>
          </p:cNvSpPr>
          <p:nvPr>
            <p:ph type="pic" sz="quarter" idx="151" hasCustomPrompt="1"/>
          </p:nvPr>
        </p:nvSpPr>
        <p:spPr>
          <a:xfrm>
            <a:off x="1411141"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6" name="Text Placeholder 4">
            <a:extLst>
              <a:ext uri="{FF2B5EF4-FFF2-40B4-BE49-F238E27FC236}">
                <a16:creationId xmlns:a16="http://schemas.microsoft.com/office/drawing/2014/main" id="{3271AB5D-8BC4-4BC8-BBFE-8BF2642781A8}"/>
              </a:ext>
            </a:extLst>
          </p:cNvPr>
          <p:cNvSpPr>
            <a:spLocks noGrp="1"/>
          </p:cNvSpPr>
          <p:nvPr>
            <p:ph type="body" sz="quarter" idx="152" hasCustomPrompt="1"/>
          </p:nvPr>
        </p:nvSpPr>
        <p:spPr>
          <a:xfrm>
            <a:off x="2473931"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7" name="Text Placeholder 4">
            <a:extLst>
              <a:ext uri="{FF2B5EF4-FFF2-40B4-BE49-F238E27FC236}">
                <a16:creationId xmlns:a16="http://schemas.microsoft.com/office/drawing/2014/main" id="{0B8EC452-EEF9-4CE5-999E-D60318276E04}"/>
              </a:ext>
            </a:extLst>
          </p:cNvPr>
          <p:cNvSpPr>
            <a:spLocks noGrp="1"/>
          </p:cNvSpPr>
          <p:nvPr>
            <p:ph type="body" sz="quarter" idx="153" hasCustomPrompt="1"/>
          </p:nvPr>
        </p:nvSpPr>
        <p:spPr>
          <a:xfrm>
            <a:off x="2473931"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8" name="Text Placeholder 4">
            <a:extLst>
              <a:ext uri="{FF2B5EF4-FFF2-40B4-BE49-F238E27FC236}">
                <a16:creationId xmlns:a16="http://schemas.microsoft.com/office/drawing/2014/main" id="{A933812B-1617-4FAB-BFF5-713B805636F8}"/>
              </a:ext>
            </a:extLst>
          </p:cNvPr>
          <p:cNvSpPr>
            <a:spLocks noGrp="1"/>
          </p:cNvSpPr>
          <p:nvPr>
            <p:ph type="body" sz="quarter" idx="154" hasCustomPrompt="1"/>
          </p:nvPr>
        </p:nvSpPr>
        <p:spPr>
          <a:xfrm>
            <a:off x="2473931"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9" name="Text Placeholder 4">
            <a:extLst>
              <a:ext uri="{FF2B5EF4-FFF2-40B4-BE49-F238E27FC236}">
                <a16:creationId xmlns:a16="http://schemas.microsoft.com/office/drawing/2014/main" id="{3CF7B6C6-67DC-4F15-9BC1-7ED503D4B34B}"/>
              </a:ext>
            </a:extLst>
          </p:cNvPr>
          <p:cNvSpPr>
            <a:spLocks noGrp="1"/>
          </p:cNvSpPr>
          <p:nvPr>
            <p:ph type="body" sz="quarter" idx="155" hasCustomPrompt="1"/>
          </p:nvPr>
        </p:nvSpPr>
        <p:spPr>
          <a:xfrm>
            <a:off x="2473931"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0" name="Picture Placeholder 7">
            <a:extLst>
              <a:ext uri="{FF2B5EF4-FFF2-40B4-BE49-F238E27FC236}">
                <a16:creationId xmlns:a16="http://schemas.microsoft.com/office/drawing/2014/main" id="{C51F412E-89E2-40C6-8EB1-8AC54CA3317E}"/>
              </a:ext>
            </a:extLst>
          </p:cNvPr>
          <p:cNvSpPr>
            <a:spLocks noGrp="1" noChangeAspect="1"/>
          </p:cNvSpPr>
          <p:nvPr>
            <p:ph type="pic" sz="quarter" idx="156" hasCustomPrompt="1"/>
          </p:nvPr>
        </p:nvSpPr>
        <p:spPr>
          <a:xfrm>
            <a:off x="2645389"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1" name="Text Placeholder 4">
            <a:extLst>
              <a:ext uri="{FF2B5EF4-FFF2-40B4-BE49-F238E27FC236}">
                <a16:creationId xmlns:a16="http://schemas.microsoft.com/office/drawing/2014/main" id="{DF7E1A3D-8101-4A04-B702-65613DB225E6}"/>
              </a:ext>
            </a:extLst>
          </p:cNvPr>
          <p:cNvSpPr>
            <a:spLocks noGrp="1"/>
          </p:cNvSpPr>
          <p:nvPr>
            <p:ph type="body" sz="quarter" idx="157" hasCustomPrompt="1"/>
          </p:nvPr>
        </p:nvSpPr>
        <p:spPr>
          <a:xfrm>
            <a:off x="3708375"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2" name="Text Placeholder 4">
            <a:extLst>
              <a:ext uri="{FF2B5EF4-FFF2-40B4-BE49-F238E27FC236}">
                <a16:creationId xmlns:a16="http://schemas.microsoft.com/office/drawing/2014/main" id="{03940B9A-8FB4-4E31-8F7B-1BFF0DA2DBD1}"/>
              </a:ext>
            </a:extLst>
          </p:cNvPr>
          <p:cNvSpPr>
            <a:spLocks noGrp="1"/>
          </p:cNvSpPr>
          <p:nvPr>
            <p:ph type="body" sz="quarter" idx="158" hasCustomPrompt="1"/>
          </p:nvPr>
        </p:nvSpPr>
        <p:spPr>
          <a:xfrm>
            <a:off x="3708375"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3" name="Text Placeholder 4">
            <a:extLst>
              <a:ext uri="{FF2B5EF4-FFF2-40B4-BE49-F238E27FC236}">
                <a16:creationId xmlns:a16="http://schemas.microsoft.com/office/drawing/2014/main" id="{F63A98EC-AE3F-4C71-B3E8-7BC10AC7C156}"/>
              </a:ext>
            </a:extLst>
          </p:cNvPr>
          <p:cNvSpPr>
            <a:spLocks noGrp="1"/>
          </p:cNvSpPr>
          <p:nvPr>
            <p:ph type="body" sz="quarter" idx="159" hasCustomPrompt="1"/>
          </p:nvPr>
        </p:nvSpPr>
        <p:spPr>
          <a:xfrm>
            <a:off x="3708375"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4" name="Text Placeholder 4">
            <a:extLst>
              <a:ext uri="{FF2B5EF4-FFF2-40B4-BE49-F238E27FC236}">
                <a16:creationId xmlns:a16="http://schemas.microsoft.com/office/drawing/2014/main" id="{304B9746-5B8C-4039-B92F-6FAA5E353C26}"/>
              </a:ext>
            </a:extLst>
          </p:cNvPr>
          <p:cNvSpPr>
            <a:spLocks noGrp="1"/>
          </p:cNvSpPr>
          <p:nvPr>
            <p:ph type="body" sz="quarter" idx="160" hasCustomPrompt="1"/>
          </p:nvPr>
        </p:nvSpPr>
        <p:spPr>
          <a:xfrm>
            <a:off x="3708375"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5" name="Picture Placeholder 7">
            <a:extLst>
              <a:ext uri="{FF2B5EF4-FFF2-40B4-BE49-F238E27FC236}">
                <a16:creationId xmlns:a16="http://schemas.microsoft.com/office/drawing/2014/main" id="{083C1E05-87E0-40C7-B59C-C4705E1BC2A7}"/>
              </a:ext>
            </a:extLst>
          </p:cNvPr>
          <p:cNvSpPr>
            <a:spLocks noGrp="1" noChangeAspect="1"/>
          </p:cNvSpPr>
          <p:nvPr>
            <p:ph type="pic" sz="quarter" idx="161" hasCustomPrompt="1"/>
          </p:nvPr>
        </p:nvSpPr>
        <p:spPr>
          <a:xfrm>
            <a:off x="3879833"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6" name="Text Placeholder 4">
            <a:extLst>
              <a:ext uri="{FF2B5EF4-FFF2-40B4-BE49-F238E27FC236}">
                <a16:creationId xmlns:a16="http://schemas.microsoft.com/office/drawing/2014/main" id="{1CAC0D9D-DCE5-46B1-AD5C-9CE1BD726A15}"/>
              </a:ext>
            </a:extLst>
          </p:cNvPr>
          <p:cNvSpPr>
            <a:spLocks noGrp="1"/>
          </p:cNvSpPr>
          <p:nvPr>
            <p:ph type="body" sz="quarter" idx="162" hasCustomPrompt="1"/>
          </p:nvPr>
        </p:nvSpPr>
        <p:spPr>
          <a:xfrm>
            <a:off x="4946152"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7" name="Text Placeholder 4">
            <a:extLst>
              <a:ext uri="{FF2B5EF4-FFF2-40B4-BE49-F238E27FC236}">
                <a16:creationId xmlns:a16="http://schemas.microsoft.com/office/drawing/2014/main" id="{BEEC9FE9-928D-45D1-9225-6461FAAE0506}"/>
              </a:ext>
            </a:extLst>
          </p:cNvPr>
          <p:cNvSpPr>
            <a:spLocks noGrp="1"/>
          </p:cNvSpPr>
          <p:nvPr>
            <p:ph type="body" sz="quarter" idx="163" hasCustomPrompt="1"/>
          </p:nvPr>
        </p:nvSpPr>
        <p:spPr>
          <a:xfrm>
            <a:off x="4946152"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8" name="Text Placeholder 4">
            <a:extLst>
              <a:ext uri="{FF2B5EF4-FFF2-40B4-BE49-F238E27FC236}">
                <a16:creationId xmlns:a16="http://schemas.microsoft.com/office/drawing/2014/main" id="{50CD7C10-591D-48B9-B136-A8B76282126E}"/>
              </a:ext>
            </a:extLst>
          </p:cNvPr>
          <p:cNvSpPr>
            <a:spLocks noGrp="1"/>
          </p:cNvSpPr>
          <p:nvPr>
            <p:ph type="body" sz="quarter" idx="164" hasCustomPrompt="1"/>
          </p:nvPr>
        </p:nvSpPr>
        <p:spPr>
          <a:xfrm>
            <a:off x="4946152"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9" name="Text Placeholder 4">
            <a:extLst>
              <a:ext uri="{FF2B5EF4-FFF2-40B4-BE49-F238E27FC236}">
                <a16:creationId xmlns:a16="http://schemas.microsoft.com/office/drawing/2014/main" id="{85F69936-D166-4D13-9C5A-4B1B53FE01CD}"/>
              </a:ext>
            </a:extLst>
          </p:cNvPr>
          <p:cNvSpPr>
            <a:spLocks noGrp="1"/>
          </p:cNvSpPr>
          <p:nvPr>
            <p:ph type="body" sz="quarter" idx="165" hasCustomPrompt="1"/>
          </p:nvPr>
        </p:nvSpPr>
        <p:spPr>
          <a:xfrm>
            <a:off x="4946152"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0" name="Picture Placeholder 7">
            <a:extLst>
              <a:ext uri="{FF2B5EF4-FFF2-40B4-BE49-F238E27FC236}">
                <a16:creationId xmlns:a16="http://schemas.microsoft.com/office/drawing/2014/main" id="{EFEFE154-A4A4-4D5F-923E-BDF65FF70CFA}"/>
              </a:ext>
            </a:extLst>
          </p:cNvPr>
          <p:cNvSpPr>
            <a:spLocks noGrp="1" noChangeAspect="1"/>
          </p:cNvSpPr>
          <p:nvPr>
            <p:ph type="pic" sz="quarter" idx="166" hasCustomPrompt="1"/>
          </p:nvPr>
        </p:nvSpPr>
        <p:spPr>
          <a:xfrm>
            <a:off x="5117610"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1" name="Text Placeholder 4">
            <a:extLst>
              <a:ext uri="{FF2B5EF4-FFF2-40B4-BE49-F238E27FC236}">
                <a16:creationId xmlns:a16="http://schemas.microsoft.com/office/drawing/2014/main" id="{9910BDBA-5229-4713-BD54-12CC83EDF29A}"/>
              </a:ext>
            </a:extLst>
          </p:cNvPr>
          <p:cNvSpPr>
            <a:spLocks noGrp="1"/>
          </p:cNvSpPr>
          <p:nvPr>
            <p:ph type="body" sz="quarter" idx="167" hasCustomPrompt="1"/>
          </p:nvPr>
        </p:nvSpPr>
        <p:spPr>
          <a:xfrm>
            <a:off x="6177254"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2" name="Text Placeholder 4">
            <a:extLst>
              <a:ext uri="{FF2B5EF4-FFF2-40B4-BE49-F238E27FC236}">
                <a16:creationId xmlns:a16="http://schemas.microsoft.com/office/drawing/2014/main" id="{0B869519-DDD7-4EC9-B5E2-9921FB710ADF}"/>
              </a:ext>
            </a:extLst>
          </p:cNvPr>
          <p:cNvSpPr>
            <a:spLocks noGrp="1"/>
          </p:cNvSpPr>
          <p:nvPr>
            <p:ph type="body" sz="quarter" idx="168" hasCustomPrompt="1"/>
          </p:nvPr>
        </p:nvSpPr>
        <p:spPr>
          <a:xfrm>
            <a:off x="6177254"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3" name="Text Placeholder 4">
            <a:extLst>
              <a:ext uri="{FF2B5EF4-FFF2-40B4-BE49-F238E27FC236}">
                <a16:creationId xmlns:a16="http://schemas.microsoft.com/office/drawing/2014/main" id="{1BF4F802-03DE-47D6-82B6-80D220C21B2D}"/>
              </a:ext>
            </a:extLst>
          </p:cNvPr>
          <p:cNvSpPr>
            <a:spLocks noGrp="1"/>
          </p:cNvSpPr>
          <p:nvPr>
            <p:ph type="body" sz="quarter" idx="169" hasCustomPrompt="1"/>
          </p:nvPr>
        </p:nvSpPr>
        <p:spPr>
          <a:xfrm>
            <a:off x="6177254"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4" name="Text Placeholder 4">
            <a:extLst>
              <a:ext uri="{FF2B5EF4-FFF2-40B4-BE49-F238E27FC236}">
                <a16:creationId xmlns:a16="http://schemas.microsoft.com/office/drawing/2014/main" id="{24A3D691-B202-447A-BF1D-152A5F30AEB5}"/>
              </a:ext>
            </a:extLst>
          </p:cNvPr>
          <p:cNvSpPr>
            <a:spLocks noGrp="1"/>
          </p:cNvSpPr>
          <p:nvPr>
            <p:ph type="body" sz="quarter" idx="170" hasCustomPrompt="1"/>
          </p:nvPr>
        </p:nvSpPr>
        <p:spPr>
          <a:xfrm>
            <a:off x="6177254"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5" name="Picture Placeholder 7">
            <a:extLst>
              <a:ext uri="{FF2B5EF4-FFF2-40B4-BE49-F238E27FC236}">
                <a16:creationId xmlns:a16="http://schemas.microsoft.com/office/drawing/2014/main" id="{31F588FE-3AE6-4B07-8C7B-0B48E550266B}"/>
              </a:ext>
            </a:extLst>
          </p:cNvPr>
          <p:cNvSpPr>
            <a:spLocks noGrp="1" noChangeAspect="1"/>
          </p:cNvSpPr>
          <p:nvPr>
            <p:ph type="pic" sz="quarter" idx="171" hasCustomPrompt="1"/>
          </p:nvPr>
        </p:nvSpPr>
        <p:spPr>
          <a:xfrm>
            <a:off x="6348712"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6" name="Text Placeholder 4">
            <a:extLst>
              <a:ext uri="{FF2B5EF4-FFF2-40B4-BE49-F238E27FC236}">
                <a16:creationId xmlns:a16="http://schemas.microsoft.com/office/drawing/2014/main" id="{2CEFAC29-4288-453B-84CE-024B5F624B8E}"/>
              </a:ext>
            </a:extLst>
          </p:cNvPr>
          <p:cNvSpPr>
            <a:spLocks noGrp="1"/>
          </p:cNvSpPr>
          <p:nvPr>
            <p:ph type="body" sz="quarter" idx="172" hasCustomPrompt="1"/>
          </p:nvPr>
        </p:nvSpPr>
        <p:spPr>
          <a:xfrm>
            <a:off x="7415039"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7" name="Text Placeholder 4">
            <a:extLst>
              <a:ext uri="{FF2B5EF4-FFF2-40B4-BE49-F238E27FC236}">
                <a16:creationId xmlns:a16="http://schemas.microsoft.com/office/drawing/2014/main" id="{48F02F17-B98C-4D5F-8597-4D47EDE2E4A1}"/>
              </a:ext>
            </a:extLst>
          </p:cNvPr>
          <p:cNvSpPr>
            <a:spLocks noGrp="1"/>
          </p:cNvSpPr>
          <p:nvPr>
            <p:ph type="body" sz="quarter" idx="173" hasCustomPrompt="1"/>
          </p:nvPr>
        </p:nvSpPr>
        <p:spPr>
          <a:xfrm>
            <a:off x="7415039"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8" name="Text Placeholder 4">
            <a:extLst>
              <a:ext uri="{FF2B5EF4-FFF2-40B4-BE49-F238E27FC236}">
                <a16:creationId xmlns:a16="http://schemas.microsoft.com/office/drawing/2014/main" id="{6FBE6A87-938A-4B2A-8A0D-26BF10D73475}"/>
              </a:ext>
            </a:extLst>
          </p:cNvPr>
          <p:cNvSpPr>
            <a:spLocks noGrp="1"/>
          </p:cNvSpPr>
          <p:nvPr>
            <p:ph type="body" sz="quarter" idx="174" hasCustomPrompt="1"/>
          </p:nvPr>
        </p:nvSpPr>
        <p:spPr>
          <a:xfrm>
            <a:off x="7415039"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9" name="Text Placeholder 4">
            <a:extLst>
              <a:ext uri="{FF2B5EF4-FFF2-40B4-BE49-F238E27FC236}">
                <a16:creationId xmlns:a16="http://schemas.microsoft.com/office/drawing/2014/main" id="{0AFF3EEE-D1B3-4640-9BBA-BCC75421DDF9}"/>
              </a:ext>
            </a:extLst>
          </p:cNvPr>
          <p:cNvSpPr>
            <a:spLocks noGrp="1"/>
          </p:cNvSpPr>
          <p:nvPr>
            <p:ph type="body" sz="quarter" idx="175" hasCustomPrompt="1"/>
          </p:nvPr>
        </p:nvSpPr>
        <p:spPr>
          <a:xfrm>
            <a:off x="7415039"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0" name="Picture Placeholder 7">
            <a:extLst>
              <a:ext uri="{FF2B5EF4-FFF2-40B4-BE49-F238E27FC236}">
                <a16:creationId xmlns:a16="http://schemas.microsoft.com/office/drawing/2014/main" id="{BAC3AD12-18A7-4512-AE80-E1895F2281BD}"/>
              </a:ext>
            </a:extLst>
          </p:cNvPr>
          <p:cNvSpPr>
            <a:spLocks noGrp="1" noChangeAspect="1"/>
          </p:cNvSpPr>
          <p:nvPr>
            <p:ph type="pic" sz="quarter" idx="176" hasCustomPrompt="1"/>
          </p:nvPr>
        </p:nvSpPr>
        <p:spPr>
          <a:xfrm>
            <a:off x="7586497"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1" name="Text Placeholder 4">
            <a:extLst>
              <a:ext uri="{FF2B5EF4-FFF2-40B4-BE49-F238E27FC236}">
                <a16:creationId xmlns:a16="http://schemas.microsoft.com/office/drawing/2014/main" id="{3ABDDD70-06AC-419D-BCE4-0811296AD81A}"/>
              </a:ext>
            </a:extLst>
          </p:cNvPr>
          <p:cNvSpPr>
            <a:spLocks noGrp="1"/>
          </p:cNvSpPr>
          <p:nvPr>
            <p:ph type="body" sz="quarter" idx="177" hasCustomPrompt="1"/>
          </p:nvPr>
        </p:nvSpPr>
        <p:spPr>
          <a:xfrm>
            <a:off x="8649474"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2" name="Text Placeholder 4">
            <a:extLst>
              <a:ext uri="{FF2B5EF4-FFF2-40B4-BE49-F238E27FC236}">
                <a16:creationId xmlns:a16="http://schemas.microsoft.com/office/drawing/2014/main" id="{A37A4C4D-256D-4AAD-914C-6182B7547D10}"/>
              </a:ext>
            </a:extLst>
          </p:cNvPr>
          <p:cNvSpPr>
            <a:spLocks noGrp="1"/>
          </p:cNvSpPr>
          <p:nvPr>
            <p:ph type="body" sz="quarter" idx="178" hasCustomPrompt="1"/>
          </p:nvPr>
        </p:nvSpPr>
        <p:spPr>
          <a:xfrm>
            <a:off x="8649474"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3" name="Text Placeholder 4">
            <a:extLst>
              <a:ext uri="{FF2B5EF4-FFF2-40B4-BE49-F238E27FC236}">
                <a16:creationId xmlns:a16="http://schemas.microsoft.com/office/drawing/2014/main" id="{47FBF972-0852-44E2-9E1B-2E96B422D531}"/>
              </a:ext>
            </a:extLst>
          </p:cNvPr>
          <p:cNvSpPr>
            <a:spLocks noGrp="1"/>
          </p:cNvSpPr>
          <p:nvPr>
            <p:ph type="body" sz="quarter" idx="179" hasCustomPrompt="1"/>
          </p:nvPr>
        </p:nvSpPr>
        <p:spPr>
          <a:xfrm>
            <a:off x="8649474"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4" name="Text Placeholder 4">
            <a:extLst>
              <a:ext uri="{FF2B5EF4-FFF2-40B4-BE49-F238E27FC236}">
                <a16:creationId xmlns:a16="http://schemas.microsoft.com/office/drawing/2014/main" id="{AE6B0926-56CB-43F8-99E0-760B254E7BB6}"/>
              </a:ext>
            </a:extLst>
          </p:cNvPr>
          <p:cNvSpPr>
            <a:spLocks noGrp="1"/>
          </p:cNvSpPr>
          <p:nvPr>
            <p:ph type="body" sz="quarter" idx="180" hasCustomPrompt="1"/>
          </p:nvPr>
        </p:nvSpPr>
        <p:spPr>
          <a:xfrm>
            <a:off x="8649474"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5" name="Picture Placeholder 7">
            <a:extLst>
              <a:ext uri="{FF2B5EF4-FFF2-40B4-BE49-F238E27FC236}">
                <a16:creationId xmlns:a16="http://schemas.microsoft.com/office/drawing/2014/main" id="{32EA1777-6009-48D4-9FED-A2E1FBD4AA68}"/>
              </a:ext>
            </a:extLst>
          </p:cNvPr>
          <p:cNvSpPr>
            <a:spLocks noGrp="1" noChangeAspect="1"/>
          </p:cNvSpPr>
          <p:nvPr>
            <p:ph type="pic" sz="quarter" idx="181" hasCustomPrompt="1"/>
          </p:nvPr>
        </p:nvSpPr>
        <p:spPr>
          <a:xfrm>
            <a:off x="8820932"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6" name="Text Placeholder 4">
            <a:extLst>
              <a:ext uri="{FF2B5EF4-FFF2-40B4-BE49-F238E27FC236}">
                <a16:creationId xmlns:a16="http://schemas.microsoft.com/office/drawing/2014/main" id="{BB1489E7-2FB3-454C-A524-BA3910FD18D5}"/>
              </a:ext>
            </a:extLst>
          </p:cNvPr>
          <p:cNvSpPr>
            <a:spLocks noGrp="1"/>
          </p:cNvSpPr>
          <p:nvPr>
            <p:ph type="body" sz="quarter" idx="182" hasCustomPrompt="1"/>
          </p:nvPr>
        </p:nvSpPr>
        <p:spPr>
          <a:xfrm>
            <a:off x="9879861"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7" name="Text Placeholder 4">
            <a:extLst>
              <a:ext uri="{FF2B5EF4-FFF2-40B4-BE49-F238E27FC236}">
                <a16:creationId xmlns:a16="http://schemas.microsoft.com/office/drawing/2014/main" id="{99AE4642-29EF-407F-8F6C-C8CEFE11611C}"/>
              </a:ext>
            </a:extLst>
          </p:cNvPr>
          <p:cNvSpPr>
            <a:spLocks noGrp="1"/>
          </p:cNvSpPr>
          <p:nvPr>
            <p:ph type="body" sz="quarter" idx="183" hasCustomPrompt="1"/>
          </p:nvPr>
        </p:nvSpPr>
        <p:spPr>
          <a:xfrm>
            <a:off x="9879861"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8" name="Text Placeholder 4">
            <a:extLst>
              <a:ext uri="{FF2B5EF4-FFF2-40B4-BE49-F238E27FC236}">
                <a16:creationId xmlns:a16="http://schemas.microsoft.com/office/drawing/2014/main" id="{4A873B86-1413-425C-A0EE-99C25F6DA10F}"/>
              </a:ext>
            </a:extLst>
          </p:cNvPr>
          <p:cNvSpPr>
            <a:spLocks noGrp="1"/>
          </p:cNvSpPr>
          <p:nvPr>
            <p:ph type="body" sz="quarter" idx="184" hasCustomPrompt="1"/>
          </p:nvPr>
        </p:nvSpPr>
        <p:spPr>
          <a:xfrm>
            <a:off x="9879861"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9" name="Text Placeholder 4">
            <a:extLst>
              <a:ext uri="{FF2B5EF4-FFF2-40B4-BE49-F238E27FC236}">
                <a16:creationId xmlns:a16="http://schemas.microsoft.com/office/drawing/2014/main" id="{1133A4CE-C428-46D2-BF8D-C140E2EDD89F}"/>
              </a:ext>
            </a:extLst>
          </p:cNvPr>
          <p:cNvSpPr>
            <a:spLocks noGrp="1"/>
          </p:cNvSpPr>
          <p:nvPr>
            <p:ph type="body" sz="quarter" idx="185" hasCustomPrompt="1"/>
          </p:nvPr>
        </p:nvSpPr>
        <p:spPr>
          <a:xfrm>
            <a:off x="9879861"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0" name="Picture Placeholder 7">
            <a:extLst>
              <a:ext uri="{FF2B5EF4-FFF2-40B4-BE49-F238E27FC236}">
                <a16:creationId xmlns:a16="http://schemas.microsoft.com/office/drawing/2014/main" id="{15C10AAF-EFD4-4496-9145-DAC183BAD643}"/>
              </a:ext>
            </a:extLst>
          </p:cNvPr>
          <p:cNvSpPr>
            <a:spLocks noGrp="1" noChangeAspect="1"/>
          </p:cNvSpPr>
          <p:nvPr>
            <p:ph type="pic" sz="quarter" idx="186" hasCustomPrompt="1"/>
          </p:nvPr>
        </p:nvSpPr>
        <p:spPr>
          <a:xfrm>
            <a:off x="10051319"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51" name="Text Placeholder 4">
            <a:extLst>
              <a:ext uri="{FF2B5EF4-FFF2-40B4-BE49-F238E27FC236}">
                <a16:creationId xmlns:a16="http://schemas.microsoft.com/office/drawing/2014/main" id="{6B4AEB78-E617-4D2A-B152-EF6CF7A3B545}"/>
              </a:ext>
            </a:extLst>
          </p:cNvPr>
          <p:cNvSpPr>
            <a:spLocks noGrp="1"/>
          </p:cNvSpPr>
          <p:nvPr>
            <p:ph type="body" sz="quarter" idx="187" hasCustomPrompt="1"/>
          </p:nvPr>
        </p:nvSpPr>
        <p:spPr>
          <a:xfrm>
            <a:off x="1239683"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52" name="Text Placeholder 4">
            <a:extLst>
              <a:ext uri="{FF2B5EF4-FFF2-40B4-BE49-F238E27FC236}">
                <a16:creationId xmlns:a16="http://schemas.microsoft.com/office/drawing/2014/main" id="{0DF21745-C25C-4FDE-9634-AA8E40154034}"/>
              </a:ext>
            </a:extLst>
          </p:cNvPr>
          <p:cNvSpPr>
            <a:spLocks noGrp="1"/>
          </p:cNvSpPr>
          <p:nvPr>
            <p:ph type="body" sz="quarter" idx="188" hasCustomPrompt="1"/>
          </p:nvPr>
        </p:nvSpPr>
        <p:spPr>
          <a:xfrm>
            <a:off x="1239683"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53" name="Text Placeholder 4">
            <a:extLst>
              <a:ext uri="{FF2B5EF4-FFF2-40B4-BE49-F238E27FC236}">
                <a16:creationId xmlns:a16="http://schemas.microsoft.com/office/drawing/2014/main" id="{152488B4-11B3-4455-BA78-0C938250F112}"/>
              </a:ext>
            </a:extLst>
          </p:cNvPr>
          <p:cNvSpPr>
            <a:spLocks noGrp="1"/>
          </p:cNvSpPr>
          <p:nvPr>
            <p:ph type="body" sz="quarter" idx="189" hasCustomPrompt="1"/>
          </p:nvPr>
        </p:nvSpPr>
        <p:spPr>
          <a:xfrm>
            <a:off x="1239683"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54" name="Text Placeholder 4">
            <a:extLst>
              <a:ext uri="{FF2B5EF4-FFF2-40B4-BE49-F238E27FC236}">
                <a16:creationId xmlns:a16="http://schemas.microsoft.com/office/drawing/2014/main" id="{7748B2D1-D9C2-41A5-81B5-9A3E40FE48E4}"/>
              </a:ext>
            </a:extLst>
          </p:cNvPr>
          <p:cNvSpPr>
            <a:spLocks noGrp="1"/>
          </p:cNvSpPr>
          <p:nvPr>
            <p:ph type="body" sz="quarter" idx="190" hasCustomPrompt="1"/>
          </p:nvPr>
        </p:nvSpPr>
        <p:spPr>
          <a:xfrm>
            <a:off x="1239683"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5" name="Picture Placeholder 7">
            <a:extLst>
              <a:ext uri="{FF2B5EF4-FFF2-40B4-BE49-F238E27FC236}">
                <a16:creationId xmlns:a16="http://schemas.microsoft.com/office/drawing/2014/main" id="{5ED9647E-D7FB-45C1-8735-7455EB384727}"/>
              </a:ext>
            </a:extLst>
          </p:cNvPr>
          <p:cNvSpPr>
            <a:spLocks noGrp="1" noChangeAspect="1"/>
          </p:cNvSpPr>
          <p:nvPr>
            <p:ph type="pic" sz="quarter" idx="191" hasCustomPrompt="1"/>
          </p:nvPr>
        </p:nvSpPr>
        <p:spPr>
          <a:xfrm>
            <a:off x="1411141"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56" name="Text Placeholder 4">
            <a:extLst>
              <a:ext uri="{FF2B5EF4-FFF2-40B4-BE49-F238E27FC236}">
                <a16:creationId xmlns:a16="http://schemas.microsoft.com/office/drawing/2014/main" id="{5955DF3F-5C28-4942-A985-B4AB12776D7B}"/>
              </a:ext>
            </a:extLst>
          </p:cNvPr>
          <p:cNvSpPr>
            <a:spLocks noGrp="1"/>
          </p:cNvSpPr>
          <p:nvPr>
            <p:ph type="body" sz="quarter" idx="192" hasCustomPrompt="1"/>
          </p:nvPr>
        </p:nvSpPr>
        <p:spPr>
          <a:xfrm>
            <a:off x="2473931"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57" name="Text Placeholder 4">
            <a:extLst>
              <a:ext uri="{FF2B5EF4-FFF2-40B4-BE49-F238E27FC236}">
                <a16:creationId xmlns:a16="http://schemas.microsoft.com/office/drawing/2014/main" id="{0F874BC4-8CC6-4976-8CF2-61D4109BACB4}"/>
              </a:ext>
            </a:extLst>
          </p:cNvPr>
          <p:cNvSpPr>
            <a:spLocks noGrp="1"/>
          </p:cNvSpPr>
          <p:nvPr>
            <p:ph type="body" sz="quarter" idx="193" hasCustomPrompt="1"/>
          </p:nvPr>
        </p:nvSpPr>
        <p:spPr>
          <a:xfrm>
            <a:off x="2473931"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58" name="Text Placeholder 4">
            <a:extLst>
              <a:ext uri="{FF2B5EF4-FFF2-40B4-BE49-F238E27FC236}">
                <a16:creationId xmlns:a16="http://schemas.microsoft.com/office/drawing/2014/main" id="{3CFC41E5-7235-4A62-8C82-2F39C01F3E63}"/>
              </a:ext>
            </a:extLst>
          </p:cNvPr>
          <p:cNvSpPr>
            <a:spLocks noGrp="1"/>
          </p:cNvSpPr>
          <p:nvPr>
            <p:ph type="body" sz="quarter" idx="194" hasCustomPrompt="1"/>
          </p:nvPr>
        </p:nvSpPr>
        <p:spPr>
          <a:xfrm>
            <a:off x="2473931"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59" name="Text Placeholder 4">
            <a:extLst>
              <a:ext uri="{FF2B5EF4-FFF2-40B4-BE49-F238E27FC236}">
                <a16:creationId xmlns:a16="http://schemas.microsoft.com/office/drawing/2014/main" id="{FC1682EB-912D-4584-9882-B849A70C254D}"/>
              </a:ext>
            </a:extLst>
          </p:cNvPr>
          <p:cNvSpPr>
            <a:spLocks noGrp="1"/>
          </p:cNvSpPr>
          <p:nvPr>
            <p:ph type="body" sz="quarter" idx="195" hasCustomPrompt="1"/>
          </p:nvPr>
        </p:nvSpPr>
        <p:spPr>
          <a:xfrm>
            <a:off x="2473931"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60" name="Picture Placeholder 7">
            <a:extLst>
              <a:ext uri="{FF2B5EF4-FFF2-40B4-BE49-F238E27FC236}">
                <a16:creationId xmlns:a16="http://schemas.microsoft.com/office/drawing/2014/main" id="{781D5E69-8E60-43FF-92C4-5EE5F2CD667E}"/>
              </a:ext>
            </a:extLst>
          </p:cNvPr>
          <p:cNvSpPr>
            <a:spLocks noGrp="1" noChangeAspect="1"/>
          </p:cNvSpPr>
          <p:nvPr>
            <p:ph type="pic" sz="quarter" idx="196" hasCustomPrompt="1"/>
          </p:nvPr>
        </p:nvSpPr>
        <p:spPr>
          <a:xfrm>
            <a:off x="2645389"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61" name="Text Placeholder 4">
            <a:extLst>
              <a:ext uri="{FF2B5EF4-FFF2-40B4-BE49-F238E27FC236}">
                <a16:creationId xmlns:a16="http://schemas.microsoft.com/office/drawing/2014/main" id="{181B140D-5570-45AB-91DB-C9EC7EA327E6}"/>
              </a:ext>
            </a:extLst>
          </p:cNvPr>
          <p:cNvSpPr>
            <a:spLocks noGrp="1"/>
          </p:cNvSpPr>
          <p:nvPr>
            <p:ph type="body" sz="quarter" idx="197" hasCustomPrompt="1"/>
          </p:nvPr>
        </p:nvSpPr>
        <p:spPr>
          <a:xfrm>
            <a:off x="3708375"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62" name="Text Placeholder 4">
            <a:extLst>
              <a:ext uri="{FF2B5EF4-FFF2-40B4-BE49-F238E27FC236}">
                <a16:creationId xmlns:a16="http://schemas.microsoft.com/office/drawing/2014/main" id="{E194797F-C2EE-4F6A-92D5-D57BF8A4667C}"/>
              </a:ext>
            </a:extLst>
          </p:cNvPr>
          <p:cNvSpPr>
            <a:spLocks noGrp="1"/>
          </p:cNvSpPr>
          <p:nvPr>
            <p:ph type="body" sz="quarter" idx="198" hasCustomPrompt="1"/>
          </p:nvPr>
        </p:nvSpPr>
        <p:spPr>
          <a:xfrm>
            <a:off x="3708375"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63" name="Text Placeholder 4">
            <a:extLst>
              <a:ext uri="{FF2B5EF4-FFF2-40B4-BE49-F238E27FC236}">
                <a16:creationId xmlns:a16="http://schemas.microsoft.com/office/drawing/2014/main" id="{80A5B582-17AF-40FC-B7C3-653C3E3355A1}"/>
              </a:ext>
            </a:extLst>
          </p:cNvPr>
          <p:cNvSpPr>
            <a:spLocks noGrp="1"/>
          </p:cNvSpPr>
          <p:nvPr>
            <p:ph type="body" sz="quarter" idx="199" hasCustomPrompt="1"/>
          </p:nvPr>
        </p:nvSpPr>
        <p:spPr>
          <a:xfrm>
            <a:off x="3708375"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64" name="Text Placeholder 4">
            <a:extLst>
              <a:ext uri="{FF2B5EF4-FFF2-40B4-BE49-F238E27FC236}">
                <a16:creationId xmlns:a16="http://schemas.microsoft.com/office/drawing/2014/main" id="{5E81CFF3-0856-4577-91A7-55B8DF4D591C}"/>
              </a:ext>
            </a:extLst>
          </p:cNvPr>
          <p:cNvSpPr>
            <a:spLocks noGrp="1"/>
          </p:cNvSpPr>
          <p:nvPr>
            <p:ph type="body" sz="quarter" idx="200" hasCustomPrompt="1"/>
          </p:nvPr>
        </p:nvSpPr>
        <p:spPr>
          <a:xfrm>
            <a:off x="3708375"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65" name="Picture Placeholder 7">
            <a:extLst>
              <a:ext uri="{FF2B5EF4-FFF2-40B4-BE49-F238E27FC236}">
                <a16:creationId xmlns:a16="http://schemas.microsoft.com/office/drawing/2014/main" id="{F257A31D-200D-43F1-9F10-9ED6FF5D3104}"/>
              </a:ext>
            </a:extLst>
          </p:cNvPr>
          <p:cNvSpPr>
            <a:spLocks noGrp="1" noChangeAspect="1"/>
          </p:cNvSpPr>
          <p:nvPr>
            <p:ph type="pic" sz="quarter" idx="201" hasCustomPrompt="1"/>
          </p:nvPr>
        </p:nvSpPr>
        <p:spPr>
          <a:xfrm>
            <a:off x="3879833"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66" name="Text Placeholder 4">
            <a:extLst>
              <a:ext uri="{FF2B5EF4-FFF2-40B4-BE49-F238E27FC236}">
                <a16:creationId xmlns:a16="http://schemas.microsoft.com/office/drawing/2014/main" id="{6CF4108A-A788-4239-8CC2-E3BB10753CB3}"/>
              </a:ext>
            </a:extLst>
          </p:cNvPr>
          <p:cNvSpPr>
            <a:spLocks noGrp="1"/>
          </p:cNvSpPr>
          <p:nvPr>
            <p:ph type="body" sz="quarter" idx="202" hasCustomPrompt="1"/>
          </p:nvPr>
        </p:nvSpPr>
        <p:spPr>
          <a:xfrm>
            <a:off x="4946152"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67" name="Text Placeholder 4">
            <a:extLst>
              <a:ext uri="{FF2B5EF4-FFF2-40B4-BE49-F238E27FC236}">
                <a16:creationId xmlns:a16="http://schemas.microsoft.com/office/drawing/2014/main" id="{25A4C2A7-53F2-4AEE-84A1-EBBC094AFFFB}"/>
              </a:ext>
            </a:extLst>
          </p:cNvPr>
          <p:cNvSpPr>
            <a:spLocks noGrp="1"/>
          </p:cNvSpPr>
          <p:nvPr>
            <p:ph type="body" sz="quarter" idx="203" hasCustomPrompt="1"/>
          </p:nvPr>
        </p:nvSpPr>
        <p:spPr>
          <a:xfrm>
            <a:off x="4946152"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68" name="Text Placeholder 4">
            <a:extLst>
              <a:ext uri="{FF2B5EF4-FFF2-40B4-BE49-F238E27FC236}">
                <a16:creationId xmlns:a16="http://schemas.microsoft.com/office/drawing/2014/main" id="{EF25F341-13EE-48EB-A586-D2A613647354}"/>
              </a:ext>
            </a:extLst>
          </p:cNvPr>
          <p:cNvSpPr>
            <a:spLocks noGrp="1"/>
          </p:cNvSpPr>
          <p:nvPr>
            <p:ph type="body" sz="quarter" idx="204" hasCustomPrompt="1"/>
          </p:nvPr>
        </p:nvSpPr>
        <p:spPr>
          <a:xfrm>
            <a:off x="4946152"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69" name="Text Placeholder 4">
            <a:extLst>
              <a:ext uri="{FF2B5EF4-FFF2-40B4-BE49-F238E27FC236}">
                <a16:creationId xmlns:a16="http://schemas.microsoft.com/office/drawing/2014/main" id="{2DBE000B-FD10-42F3-A69D-7037F83321BE}"/>
              </a:ext>
            </a:extLst>
          </p:cNvPr>
          <p:cNvSpPr>
            <a:spLocks noGrp="1"/>
          </p:cNvSpPr>
          <p:nvPr>
            <p:ph type="body" sz="quarter" idx="205" hasCustomPrompt="1"/>
          </p:nvPr>
        </p:nvSpPr>
        <p:spPr>
          <a:xfrm>
            <a:off x="4946152"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70" name="Picture Placeholder 7">
            <a:extLst>
              <a:ext uri="{FF2B5EF4-FFF2-40B4-BE49-F238E27FC236}">
                <a16:creationId xmlns:a16="http://schemas.microsoft.com/office/drawing/2014/main" id="{B4AF0CED-51CC-4EE3-845D-C11CB716B52A}"/>
              </a:ext>
            </a:extLst>
          </p:cNvPr>
          <p:cNvSpPr>
            <a:spLocks noGrp="1" noChangeAspect="1"/>
          </p:cNvSpPr>
          <p:nvPr>
            <p:ph type="pic" sz="quarter" idx="206" hasCustomPrompt="1"/>
          </p:nvPr>
        </p:nvSpPr>
        <p:spPr>
          <a:xfrm>
            <a:off x="5117610"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71" name="Text Placeholder 4">
            <a:extLst>
              <a:ext uri="{FF2B5EF4-FFF2-40B4-BE49-F238E27FC236}">
                <a16:creationId xmlns:a16="http://schemas.microsoft.com/office/drawing/2014/main" id="{22A10A54-4B06-4E16-9A60-CB57AE511DFD}"/>
              </a:ext>
            </a:extLst>
          </p:cNvPr>
          <p:cNvSpPr>
            <a:spLocks noGrp="1"/>
          </p:cNvSpPr>
          <p:nvPr>
            <p:ph type="body" sz="quarter" idx="207" hasCustomPrompt="1"/>
          </p:nvPr>
        </p:nvSpPr>
        <p:spPr>
          <a:xfrm>
            <a:off x="6177254"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72" name="Text Placeholder 4">
            <a:extLst>
              <a:ext uri="{FF2B5EF4-FFF2-40B4-BE49-F238E27FC236}">
                <a16:creationId xmlns:a16="http://schemas.microsoft.com/office/drawing/2014/main" id="{F222A5F3-2313-4E74-8436-2E1C3C8468BD}"/>
              </a:ext>
            </a:extLst>
          </p:cNvPr>
          <p:cNvSpPr>
            <a:spLocks noGrp="1"/>
          </p:cNvSpPr>
          <p:nvPr>
            <p:ph type="body" sz="quarter" idx="208" hasCustomPrompt="1"/>
          </p:nvPr>
        </p:nvSpPr>
        <p:spPr>
          <a:xfrm>
            <a:off x="6177254"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73" name="Text Placeholder 4">
            <a:extLst>
              <a:ext uri="{FF2B5EF4-FFF2-40B4-BE49-F238E27FC236}">
                <a16:creationId xmlns:a16="http://schemas.microsoft.com/office/drawing/2014/main" id="{6C484348-471A-4776-8839-9FEEFEADEC7A}"/>
              </a:ext>
            </a:extLst>
          </p:cNvPr>
          <p:cNvSpPr>
            <a:spLocks noGrp="1"/>
          </p:cNvSpPr>
          <p:nvPr>
            <p:ph type="body" sz="quarter" idx="209" hasCustomPrompt="1"/>
          </p:nvPr>
        </p:nvSpPr>
        <p:spPr>
          <a:xfrm>
            <a:off x="6177254"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74" name="Text Placeholder 4">
            <a:extLst>
              <a:ext uri="{FF2B5EF4-FFF2-40B4-BE49-F238E27FC236}">
                <a16:creationId xmlns:a16="http://schemas.microsoft.com/office/drawing/2014/main" id="{2D706DE8-7731-479F-86A1-7DD524BD91D0}"/>
              </a:ext>
            </a:extLst>
          </p:cNvPr>
          <p:cNvSpPr>
            <a:spLocks noGrp="1"/>
          </p:cNvSpPr>
          <p:nvPr>
            <p:ph type="body" sz="quarter" idx="210" hasCustomPrompt="1"/>
          </p:nvPr>
        </p:nvSpPr>
        <p:spPr>
          <a:xfrm>
            <a:off x="6177254"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75" name="Picture Placeholder 7">
            <a:extLst>
              <a:ext uri="{FF2B5EF4-FFF2-40B4-BE49-F238E27FC236}">
                <a16:creationId xmlns:a16="http://schemas.microsoft.com/office/drawing/2014/main" id="{6BB94C9B-CF0A-4933-A276-ACEC477AA3D7}"/>
              </a:ext>
            </a:extLst>
          </p:cNvPr>
          <p:cNvSpPr>
            <a:spLocks noGrp="1" noChangeAspect="1"/>
          </p:cNvSpPr>
          <p:nvPr>
            <p:ph type="pic" sz="quarter" idx="211" hasCustomPrompt="1"/>
          </p:nvPr>
        </p:nvSpPr>
        <p:spPr>
          <a:xfrm>
            <a:off x="6348712"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76" name="Text Placeholder 4">
            <a:extLst>
              <a:ext uri="{FF2B5EF4-FFF2-40B4-BE49-F238E27FC236}">
                <a16:creationId xmlns:a16="http://schemas.microsoft.com/office/drawing/2014/main" id="{F40BE666-2EE6-4014-B5EE-64349C7F1DCD}"/>
              </a:ext>
            </a:extLst>
          </p:cNvPr>
          <p:cNvSpPr>
            <a:spLocks noGrp="1"/>
          </p:cNvSpPr>
          <p:nvPr>
            <p:ph type="body" sz="quarter" idx="212" hasCustomPrompt="1"/>
          </p:nvPr>
        </p:nvSpPr>
        <p:spPr>
          <a:xfrm>
            <a:off x="7415039"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77" name="Text Placeholder 4">
            <a:extLst>
              <a:ext uri="{FF2B5EF4-FFF2-40B4-BE49-F238E27FC236}">
                <a16:creationId xmlns:a16="http://schemas.microsoft.com/office/drawing/2014/main" id="{4E5207FC-2BBA-4E30-A80B-5C6838B35DCD}"/>
              </a:ext>
            </a:extLst>
          </p:cNvPr>
          <p:cNvSpPr>
            <a:spLocks noGrp="1"/>
          </p:cNvSpPr>
          <p:nvPr>
            <p:ph type="body" sz="quarter" idx="213" hasCustomPrompt="1"/>
          </p:nvPr>
        </p:nvSpPr>
        <p:spPr>
          <a:xfrm>
            <a:off x="7415039"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78" name="Text Placeholder 4">
            <a:extLst>
              <a:ext uri="{FF2B5EF4-FFF2-40B4-BE49-F238E27FC236}">
                <a16:creationId xmlns:a16="http://schemas.microsoft.com/office/drawing/2014/main" id="{61D959F5-B700-4DDB-A0B8-062834A19118}"/>
              </a:ext>
            </a:extLst>
          </p:cNvPr>
          <p:cNvSpPr>
            <a:spLocks noGrp="1"/>
          </p:cNvSpPr>
          <p:nvPr>
            <p:ph type="body" sz="quarter" idx="214" hasCustomPrompt="1"/>
          </p:nvPr>
        </p:nvSpPr>
        <p:spPr>
          <a:xfrm>
            <a:off x="7415039"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79" name="Text Placeholder 4">
            <a:extLst>
              <a:ext uri="{FF2B5EF4-FFF2-40B4-BE49-F238E27FC236}">
                <a16:creationId xmlns:a16="http://schemas.microsoft.com/office/drawing/2014/main" id="{00B95A49-BA5B-4E4F-A894-29E2561C6063}"/>
              </a:ext>
            </a:extLst>
          </p:cNvPr>
          <p:cNvSpPr>
            <a:spLocks noGrp="1"/>
          </p:cNvSpPr>
          <p:nvPr>
            <p:ph type="body" sz="quarter" idx="215" hasCustomPrompt="1"/>
          </p:nvPr>
        </p:nvSpPr>
        <p:spPr>
          <a:xfrm>
            <a:off x="7415039"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80" name="Picture Placeholder 7">
            <a:extLst>
              <a:ext uri="{FF2B5EF4-FFF2-40B4-BE49-F238E27FC236}">
                <a16:creationId xmlns:a16="http://schemas.microsoft.com/office/drawing/2014/main" id="{6EB3DDB3-A47E-4277-8514-2C7ABDF6A272}"/>
              </a:ext>
            </a:extLst>
          </p:cNvPr>
          <p:cNvSpPr>
            <a:spLocks noGrp="1" noChangeAspect="1"/>
          </p:cNvSpPr>
          <p:nvPr>
            <p:ph type="pic" sz="quarter" idx="216" hasCustomPrompt="1"/>
          </p:nvPr>
        </p:nvSpPr>
        <p:spPr>
          <a:xfrm>
            <a:off x="7586497"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81" name="Text Placeholder 4">
            <a:extLst>
              <a:ext uri="{FF2B5EF4-FFF2-40B4-BE49-F238E27FC236}">
                <a16:creationId xmlns:a16="http://schemas.microsoft.com/office/drawing/2014/main" id="{85FFE307-0764-4CC4-B08D-B54785E6DBD7}"/>
              </a:ext>
            </a:extLst>
          </p:cNvPr>
          <p:cNvSpPr>
            <a:spLocks noGrp="1"/>
          </p:cNvSpPr>
          <p:nvPr>
            <p:ph type="body" sz="quarter" idx="217" hasCustomPrompt="1"/>
          </p:nvPr>
        </p:nvSpPr>
        <p:spPr>
          <a:xfrm>
            <a:off x="8649474"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82" name="Text Placeholder 4">
            <a:extLst>
              <a:ext uri="{FF2B5EF4-FFF2-40B4-BE49-F238E27FC236}">
                <a16:creationId xmlns:a16="http://schemas.microsoft.com/office/drawing/2014/main" id="{E154582D-29B2-4934-AE56-1E9225D6F5B8}"/>
              </a:ext>
            </a:extLst>
          </p:cNvPr>
          <p:cNvSpPr>
            <a:spLocks noGrp="1"/>
          </p:cNvSpPr>
          <p:nvPr>
            <p:ph type="body" sz="quarter" idx="218" hasCustomPrompt="1"/>
          </p:nvPr>
        </p:nvSpPr>
        <p:spPr>
          <a:xfrm>
            <a:off x="8649474"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83" name="Text Placeholder 4">
            <a:extLst>
              <a:ext uri="{FF2B5EF4-FFF2-40B4-BE49-F238E27FC236}">
                <a16:creationId xmlns:a16="http://schemas.microsoft.com/office/drawing/2014/main" id="{AF4891BF-7A2A-4E0C-87A2-FC2EBB406A6F}"/>
              </a:ext>
            </a:extLst>
          </p:cNvPr>
          <p:cNvSpPr>
            <a:spLocks noGrp="1"/>
          </p:cNvSpPr>
          <p:nvPr>
            <p:ph type="body" sz="quarter" idx="219" hasCustomPrompt="1"/>
          </p:nvPr>
        </p:nvSpPr>
        <p:spPr>
          <a:xfrm>
            <a:off x="8649474"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84" name="Text Placeholder 4">
            <a:extLst>
              <a:ext uri="{FF2B5EF4-FFF2-40B4-BE49-F238E27FC236}">
                <a16:creationId xmlns:a16="http://schemas.microsoft.com/office/drawing/2014/main" id="{71AAA2CB-4152-4784-9349-C094861BB374}"/>
              </a:ext>
            </a:extLst>
          </p:cNvPr>
          <p:cNvSpPr>
            <a:spLocks noGrp="1"/>
          </p:cNvSpPr>
          <p:nvPr>
            <p:ph type="body" sz="quarter" idx="220" hasCustomPrompt="1"/>
          </p:nvPr>
        </p:nvSpPr>
        <p:spPr>
          <a:xfrm>
            <a:off x="8649474"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85" name="Picture Placeholder 7">
            <a:extLst>
              <a:ext uri="{FF2B5EF4-FFF2-40B4-BE49-F238E27FC236}">
                <a16:creationId xmlns:a16="http://schemas.microsoft.com/office/drawing/2014/main" id="{F5174866-BB16-4DB6-A110-7068307A7FCF}"/>
              </a:ext>
            </a:extLst>
          </p:cNvPr>
          <p:cNvSpPr>
            <a:spLocks noGrp="1" noChangeAspect="1"/>
          </p:cNvSpPr>
          <p:nvPr>
            <p:ph type="pic" sz="quarter" idx="221" hasCustomPrompt="1"/>
          </p:nvPr>
        </p:nvSpPr>
        <p:spPr>
          <a:xfrm>
            <a:off x="8820932"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86" name="Text Placeholder 4">
            <a:extLst>
              <a:ext uri="{FF2B5EF4-FFF2-40B4-BE49-F238E27FC236}">
                <a16:creationId xmlns:a16="http://schemas.microsoft.com/office/drawing/2014/main" id="{9D23BA48-8F33-4899-A08E-074610E5C4E6}"/>
              </a:ext>
            </a:extLst>
          </p:cNvPr>
          <p:cNvSpPr>
            <a:spLocks noGrp="1"/>
          </p:cNvSpPr>
          <p:nvPr>
            <p:ph type="body" sz="quarter" idx="222" hasCustomPrompt="1"/>
          </p:nvPr>
        </p:nvSpPr>
        <p:spPr>
          <a:xfrm>
            <a:off x="9879861"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87" name="Text Placeholder 4">
            <a:extLst>
              <a:ext uri="{FF2B5EF4-FFF2-40B4-BE49-F238E27FC236}">
                <a16:creationId xmlns:a16="http://schemas.microsoft.com/office/drawing/2014/main" id="{25852166-42DC-4E72-BF92-1D6BE3BB5A57}"/>
              </a:ext>
            </a:extLst>
          </p:cNvPr>
          <p:cNvSpPr>
            <a:spLocks noGrp="1"/>
          </p:cNvSpPr>
          <p:nvPr>
            <p:ph type="body" sz="quarter" idx="223" hasCustomPrompt="1"/>
          </p:nvPr>
        </p:nvSpPr>
        <p:spPr>
          <a:xfrm>
            <a:off x="9879861"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88" name="Text Placeholder 4">
            <a:extLst>
              <a:ext uri="{FF2B5EF4-FFF2-40B4-BE49-F238E27FC236}">
                <a16:creationId xmlns:a16="http://schemas.microsoft.com/office/drawing/2014/main" id="{C8638621-EEEE-4054-8919-A892F0192155}"/>
              </a:ext>
            </a:extLst>
          </p:cNvPr>
          <p:cNvSpPr>
            <a:spLocks noGrp="1"/>
          </p:cNvSpPr>
          <p:nvPr>
            <p:ph type="body" sz="quarter" idx="224" hasCustomPrompt="1"/>
          </p:nvPr>
        </p:nvSpPr>
        <p:spPr>
          <a:xfrm>
            <a:off x="9879861"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89" name="Text Placeholder 4">
            <a:extLst>
              <a:ext uri="{FF2B5EF4-FFF2-40B4-BE49-F238E27FC236}">
                <a16:creationId xmlns:a16="http://schemas.microsoft.com/office/drawing/2014/main" id="{CB0E39D4-F744-4A8C-8F94-AC867E352408}"/>
              </a:ext>
            </a:extLst>
          </p:cNvPr>
          <p:cNvSpPr>
            <a:spLocks noGrp="1"/>
          </p:cNvSpPr>
          <p:nvPr>
            <p:ph type="body" sz="quarter" idx="225" hasCustomPrompt="1"/>
          </p:nvPr>
        </p:nvSpPr>
        <p:spPr>
          <a:xfrm>
            <a:off x="9879861"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90" name="Picture Placeholder 7">
            <a:extLst>
              <a:ext uri="{FF2B5EF4-FFF2-40B4-BE49-F238E27FC236}">
                <a16:creationId xmlns:a16="http://schemas.microsoft.com/office/drawing/2014/main" id="{77AEA236-9DCD-4257-BFC4-E5C1302494C9}"/>
              </a:ext>
            </a:extLst>
          </p:cNvPr>
          <p:cNvSpPr>
            <a:spLocks noGrp="1" noChangeAspect="1"/>
          </p:cNvSpPr>
          <p:nvPr>
            <p:ph type="pic" sz="quarter" idx="226" hasCustomPrompt="1"/>
          </p:nvPr>
        </p:nvSpPr>
        <p:spPr>
          <a:xfrm>
            <a:off x="10051319"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Tree>
    <p:extLst>
      <p:ext uri="{BB962C8B-B14F-4D97-AF65-F5344CB8AC3E}">
        <p14:creationId xmlns:p14="http://schemas.microsoft.com/office/powerpoint/2010/main" val="6447857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ombstones">
    <p:spTree>
      <p:nvGrpSpPr>
        <p:cNvPr id="1" name=""/>
        <p:cNvGrpSpPr/>
        <p:nvPr/>
      </p:nvGrpSpPr>
      <p:grpSpPr>
        <a:xfrm>
          <a:off x="0" y="0"/>
          <a:ext cx="0" cy="0"/>
          <a:chOff x="0" y="0"/>
          <a:chExt cx="0" cy="0"/>
        </a:xfrm>
      </p:grpSpPr>
      <p:sp>
        <p:nvSpPr>
          <p:cNvPr id="118" name="Rectangle: Rounded Corners 117">
            <a:extLst>
              <a:ext uri="{FF2B5EF4-FFF2-40B4-BE49-F238E27FC236}">
                <a16:creationId xmlns:a16="http://schemas.microsoft.com/office/drawing/2014/main" id="{B2F1989F-8586-49D7-A4E8-B72A888E6A5A}"/>
              </a:ext>
            </a:extLst>
          </p:cNvPr>
          <p:cNvSpPr/>
          <p:nvPr userDrawn="1"/>
        </p:nvSpPr>
        <p:spPr>
          <a:xfrm>
            <a:off x="2835078"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1" name="Rectangle: Rounded Corners 120">
            <a:extLst>
              <a:ext uri="{FF2B5EF4-FFF2-40B4-BE49-F238E27FC236}">
                <a16:creationId xmlns:a16="http://schemas.microsoft.com/office/drawing/2014/main" id="{BC22C900-9E3D-4D19-9195-BDD7CFA67068}"/>
              </a:ext>
            </a:extLst>
          </p:cNvPr>
          <p:cNvSpPr/>
          <p:nvPr userDrawn="1"/>
        </p:nvSpPr>
        <p:spPr>
          <a:xfrm>
            <a:off x="5112905"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7" name="Rectangle: Rounded Corners 126">
            <a:extLst>
              <a:ext uri="{FF2B5EF4-FFF2-40B4-BE49-F238E27FC236}">
                <a16:creationId xmlns:a16="http://schemas.microsoft.com/office/drawing/2014/main" id="{DDF14694-5A90-4939-AE56-B78A6DE435A0}"/>
              </a:ext>
            </a:extLst>
          </p:cNvPr>
          <p:cNvSpPr/>
          <p:nvPr userDrawn="1"/>
        </p:nvSpPr>
        <p:spPr>
          <a:xfrm>
            <a:off x="7381261"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0" name="Rectangle: Rounded Corners 129">
            <a:extLst>
              <a:ext uri="{FF2B5EF4-FFF2-40B4-BE49-F238E27FC236}">
                <a16:creationId xmlns:a16="http://schemas.microsoft.com/office/drawing/2014/main" id="{4C205805-EFC8-4811-B82D-F27E34762837}"/>
              </a:ext>
            </a:extLst>
          </p:cNvPr>
          <p:cNvSpPr/>
          <p:nvPr userDrawn="1"/>
        </p:nvSpPr>
        <p:spPr>
          <a:xfrm>
            <a:off x="7381261"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3" name="Rectangle: Rounded Corners 132">
            <a:extLst>
              <a:ext uri="{FF2B5EF4-FFF2-40B4-BE49-F238E27FC236}">
                <a16:creationId xmlns:a16="http://schemas.microsoft.com/office/drawing/2014/main" id="{4F0AC683-D42D-413F-BA28-CCB4AD3133E8}"/>
              </a:ext>
            </a:extLst>
          </p:cNvPr>
          <p:cNvSpPr/>
          <p:nvPr userDrawn="1"/>
        </p:nvSpPr>
        <p:spPr>
          <a:xfrm>
            <a:off x="9646716"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6" name="Rectangle: Rounded Corners 135">
            <a:extLst>
              <a:ext uri="{FF2B5EF4-FFF2-40B4-BE49-F238E27FC236}">
                <a16:creationId xmlns:a16="http://schemas.microsoft.com/office/drawing/2014/main" id="{D6AE0762-596F-477B-8BFA-3F1C181FD485}"/>
              </a:ext>
            </a:extLst>
          </p:cNvPr>
          <p:cNvSpPr/>
          <p:nvPr userDrawn="1"/>
        </p:nvSpPr>
        <p:spPr>
          <a:xfrm>
            <a:off x="9646716"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Rounded Corners 24">
            <a:extLst>
              <a:ext uri="{FF2B5EF4-FFF2-40B4-BE49-F238E27FC236}">
                <a16:creationId xmlns:a16="http://schemas.microsoft.com/office/drawing/2014/main" id="{0BCAAC33-1A06-4BCB-93B5-5EADAA334877}"/>
              </a:ext>
            </a:extLst>
          </p:cNvPr>
          <p:cNvSpPr/>
          <p:nvPr/>
        </p:nvSpPr>
        <p:spPr>
          <a:xfrm>
            <a:off x="575121"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Rounded Corners 52">
            <a:extLst>
              <a:ext uri="{FF2B5EF4-FFF2-40B4-BE49-F238E27FC236}">
                <a16:creationId xmlns:a16="http://schemas.microsoft.com/office/drawing/2014/main" id="{BF2EB7C2-ACAC-403A-8A8C-4FBCD91F4424}"/>
              </a:ext>
            </a:extLst>
          </p:cNvPr>
          <p:cNvSpPr/>
          <p:nvPr userDrawn="1"/>
        </p:nvSpPr>
        <p:spPr>
          <a:xfrm>
            <a:off x="5112905"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2" name="Rectangle: Rounded Corners 111">
            <a:extLst>
              <a:ext uri="{FF2B5EF4-FFF2-40B4-BE49-F238E27FC236}">
                <a16:creationId xmlns:a16="http://schemas.microsoft.com/office/drawing/2014/main" id="{09FCBC1C-4687-4C34-8125-36422B87ECF6}"/>
              </a:ext>
            </a:extLst>
          </p:cNvPr>
          <p:cNvSpPr/>
          <p:nvPr userDrawn="1"/>
        </p:nvSpPr>
        <p:spPr>
          <a:xfrm>
            <a:off x="575121" y="3865200"/>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5" name="Rectangle: Rounded Corners 114">
            <a:extLst>
              <a:ext uri="{FF2B5EF4-FFF2-40B4-BE49-F238E27FC236}">
                <a16:creationId xmlns:a16="http://schemas.microsoft.com/office/drawing/2014/main" id="{996D9E4C-035D-41B9-B361-AEBFEED7405C}"/>
              </a:ext>
            </a:extLst>
          </p:cNvPr>
          <p:cNvSpPr/>
          <p:nvPr userDrawn="1"/>
        </p:nvSpPr>
        <p:spPr>
          <a:xfrm>
            <a:off x="2835078" y="1736667"/>
            <a:ext cx="1976400" cy="1846799"/>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p:txBody>
          <a:bodyPr/>
          <a:lstStyle/>
          <a:p>
            <a:r>
              <a:rPr lang="en-GB" dirty="0"/>
              <a:t>Click to add 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720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13" name="Text Placeholder 4">
            <a:extLst>
              <a:ext uri="{FF2B5EF4-FFF2-40B4-BE49-F238E27FC236}">
                <a16:creationId xmlns:a16="http://schemas.microsoft.com/office/drawing/2014/main" id="{97AB10C8-124B-4190-8226-A8D274175C4C}"/>
              </a:ext>
            </a:extLst>
          </p:cNvPr>
          <p:cNvSpPr>
            <a:spLocks noGrp="1"/>
          </p:cNvSpPr>
          <p:nvPr>
            <p:ph type="body" sz="quarter" idx="73" hasCustomPrompt="1"/>
          </p:nvPr>
        </p:nvSpPr>
        <p:spPr>
          <a:xfrm>
            <a:off x="720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16" name="Text Placeholder 4">
            <a:extLst>
              <a:ext uri="{FF2B5EF4-FFF2-40B4-BE49-F238E27FC236}">
                <a16:creationId xmlns:a16="http://schemas.microsoft.com/office/drawing/2014/main" id="{588A9AEA-3050-4620-8668-3DC05E7F46FC}"/>
              </a:ext>
            </a:extLst>
          </p:cNvPr>
          <p:cNvSpPr>
            <a:spLocks noGrp="1"/>
          </p:cNvSpPr>
          <p:nvPr>
            <p:ph type="body" sz="quarter" idx="75" hasCustomPrompt="1"/>
          </p:nvPr>
        </p:nvSpPr>
        <p:spPr>
          <a:xfrm>
            <a:off x="2988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19" name="Text Placeholder 4">
            <a:extLst>
              <a:ext uri="{FF2B5EF4-FFF2-40B4-BE49-F238E27FC236}">
                <a16:creationId xmlns:a16="http://schemas.microsoft.com/office/drawing/2014/main" id="{D727E795-2BCB-41FC-8F7A-73BF8A93C3B8}"/>
              </a:ext>
            </a:extLst>
          </p:cNvPr>
          <p:cNvSpPr>
            <a:spLocks noGrp="1"/>
          </p:cNvSpPr>
          <p:nvPr>
            <p:ph type="body" sz="quarter" idx="77" hasCustomPrompt="1"/>
          </p:nvPr>
        </p:nvSpPr>
        <p:spPr>
          <a:xfrm>
            <a:off x="2988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22" name="Text Placeholder 4">
            <a:extLst>
              <a:ext uri="{FF2B5EF4-FFF2-40B4-BE49-F238E27FC236}">
                <a16:creationId xmlns:a16="http://schemas.microsoft.com/office/drawing/2014/main" id="{A26D718F-8E2B-4499-8DDD-38FBA5DCD554}"/>
              </a:ext>
            </a:extLst>
          </p:cNvPr>
          <p:cNvSpPr>
            <a:spLocks noGrp="1"/>
          </p:cNvSpPr>
          <p:nvPr>
            <p:ph type="body" sz="quarter" idx="79" hasCustomPrompt="1"/>
          </p:nvPr>
        </p:nvSpPr>
        <p:spPr>
          <a:xfrm>
            <a:off x="5256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25" name="Text Placeholder 4">
            <a:extLst>
              <a:ext uri="{FF2B5EF4-FFF2-40B4-BE49-F238E27FC236}">
                <a16:creationId xmlns:a16="http://schemas.microsoft.com/office/drawing/2014/main" id="{F3E4CDB3-BA5D-4850-A94A-C2EB22D2EBA4}"/>
              </a:ext>
            </a:extLst>
          </p:cNvPr>
          <p:cNvSpPr>
            <a:spLocks noGrp="1"/>
          </p:cNvSpPr>
          <p:nvPr>
            <p:ph type="body" sz="quarter" idx="81" hasCustomPrompt="1"/>
          </p:nvPr>
        </p:nvSpPr>
        <p:spPr>
          <a:xfrm>
            <a:off x="5256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28" name="Text Placeholder 4">
            <a:extLst>
              <a:ext uri="{FF2B5EF4-FFF2-40B4-BE49-F238E27FC236}">
                <a16:creationId xmlns:a16="http://schemas.microsoft.com/office/drawing/2014/main" id="{3D0FC05F-66A2-4E8F-A6A9-76203A674120}"/>
              </a:ext>
            </a:extLst>
          </p:cNvPr>
          <p:cNvSpPr>
            <a:spLocks noGrp="1"/>
          </p:cNvSpPr>
          <p:nvPr>
            <p:ph type="body" sz="quarter" idx="83" hasCustomPrompt="1"/>
          </p:nvPr>
        </p:nvSpPr>
        <p:spPr>
          <a:xfrm>
            <a:off x="7524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31" name="Text Placeholder 4">
            <a:extLst>
              <a:ext uri="{FF2B5EF4-FFF2-40B4-BE49-F238E27FC236}">
                <a16:creationId xmlns:a16="http://schemas.microsoft.com/office/drawing/2014/main" id="{762E128A-EB89-406E-B52A-ADD2CBD358D0}"/>
              </a:ext>
            </a:extLst>
          </p:cNvPr>
          <p:cNvSpPr>
            <a:spLocks noGrp="1"/>
          </p:cNvSpPr>
          <p:nvPr>
            <p:ph type="body" sz="quarter" idx="85" hasCustomPrompt="1"/>
          </p:nvPr>
        </p:nvSpPr>
        <p:spPr>
          <a:xfrm>
            <a:off x="7524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34" name="Text Placeholder 4">
            <a:extLst>
              <a:ext uri="{FF2B5EF4-FFF2-40B4-BE49-F238E27FC236}">
                <a16:creationId xmlns:a16="http://schemas.microsoft.com/office/drawing/2014/main" id="{5C79BD97-DFE9-45DE-9534-B0075EA8AF71}"/>
              </a:ext>
            </a:extLst>
          </p:cNvPr>
          <p:cNvSpPr>
            <a:spLocks noGrp="1"/>
          </p:cNvSpPr>
          <p:nvPr>
            <p:ph type="body" sz="quarter" idx="87" hasCustomPrompt="1"/>
          </p:nvPr>
        </p:nvSpPr>
        <p:spPr>
          <a:xfrm>
            <a:off x="9792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37" name="Text Placeholder 4">
            <a:extLst>
              <a:ext uri="{FF2B5EF4-FFF2-40B4-BE49-F238E27FC236}">
                <a16:creationId xmlns:a16="http://schemas.microsoft.com/office/drawing/2014/main" id="{C733F646-CB2C-4766-8A1F-BABC42A21E4A}"/>
              </a:ext>
            </a:extLst>
          </p:cNvPr>
          <p:cNvSpPr>
            <a:spLocks noGrp="1"/>
          </p:cNvSpPr>
          <p:nvPr>
            <p:ph type="body" sz="quarter" idx="89" hasCustomPrompt="1"/>
          </p:nvPr>
        </p:nvSpPr>
        <p:spPr>
          <a:xfrm>
            <a:off x="9792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36" name="Subtitle 2">
            <a:extLst>
              <a:ext uri="{FF2B5EF4-FFF2-40B4-BE49-F238E27FC236}">
                <a16:creationId xmlns:a16="http://schemas.microsoft.com/office/drawing/2014/main" id="{3D4F0737-FF2C-47C0-924A-8909D92D598A}"/>
              </a:ext>
            </a:extLst>
          </p:cNvPr>
          <p:cNvSpPr>
            <a:spLocks noGrp="1"/>
          </p:cNvSpPr>
          <p:nvPr>
            <p:ph type="subTitle" idx="17"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4" name="Content Placeholder 3">
            <a:extLst>
              <a:ext uri="{FF2B5EF4-FFF2-40B4-BE49-F238E27FC236}">
                <a16:creationId xmlns:a16="http://schemas.microsoft.com/office/drawing/2014/main" id="{EB2AC7E8-A328-41BB-9543-3876F8313A51}"/>
              </a:ext>
            </a:extLst>
          </p:cNvPr>
          <p:cNvSpPr>
            <a:spLocks noGrp="1"/>
          </p:cNvSpPr>
          <p:nvPr>
            <p:ph sz="quarter" idx="72" hasCustomPrompt="1"/>
          </p:nvPr>
        </p:nvSpPr>
        <p:spPr>
          <a:xfrm>
            <a:off x="720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14" name="Content Placeholder 3">
            <a:extLst>
              <a:ext uri="{FF2B5EF4-FFF2-40B4-BE49-F238E27FC236}">
                <a16:creationId xmlns:a16="http://schemas.microsoft.com/office/drawing/2014/main" id="{5858A9E8-7C39-4B10-8FBB-DAC901839C3D}"/>
              </a:ext>
            </a:extLst>
          </p:cNvPr>
          <p:cNvSpPr>
            <a:spLocks noGrp="1"/>
          </p:cNvSpPr>
          <p:nvPr>
            <p:ph sz="quarter" idx="74" hasCustomPrompt="1"/>
          </p:nvPr>
        </p:nvSpPr>
        <p:spPr>
          <a:xfrm>
            <a:off x="720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17" name="Content Placeholder 3">
            <a:extLst>
              <a:ext uri="{FF2B5EF4-FFF2-40B4-BE49-F238E27FC236}">
                <a16:creationId xmlns:a16="http://schemas.microsoft.com/office/drawing/2014/main" id="{CAAFCE05-8F97-4E0D-A31D-496BB3B4B4FD}"/>
              </a:ext>
            </a:extLst>
          </p:cNvPr>
          <p:cNvSpPr>
            <a:spLocks noGrp="1"/>
          </p:cNvSpPr>
          <p:nvPr>
            <p:ph sz="quarter" idx="76" hasCustomPrompt="1"/>
          </p:nvPr>
        </p:nvSpPr>
        <p:spPr>
          <a:xfrm>
            <a:off x="2988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20" name="Content Placeholder 3">
            <a:extLst>
              <a:ext uri="{FF2B5EF4-FFF2-40B4-BE49-F238E27FC236}">
                <a16:creationId xmlns:a16="http://schemas.microsoft.com/office/drawing/2014/main" id="{340A22AB-213A-42E0-B7E7-C72B2BB68E9F}"/>
              </a:ext>
            </a:extLst>
          </p:cNvPr>
          <p:cNvSpPr>
            <a:spLocks noGrp="1"/>
          </p:cNvSpPr>
          <p:nvPr>
            <p:ph sz="quarter" idx="78" hasCustomPrompt="1"/>
          </p:nvPr>
        </p:nvSpPr>
        <p:spPr>
          <a:xfrm>
            <a:off x="2988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23" name="Content Placeholder 3">
            <a:extLst>
              <a:ext uri="{FF2B5EF4-FFF2-40B4-BE49-F238E27FC236}">
                <a16:creationId xmlns:a16="http://schemas.microsoft.com/office/drawing/2014/main" id="{8223CE9D-FBF0-4F4A-A2D9-2AD67DF5F29D}"/>
              </a:ext>
            </a:extLst>
          </p:cNvPr>
          <p:cNvSpPr>
            <a:spLocks noGrp="1"/>
          </p:cNvSpPr>
          <p:nvPr>
            <p:ph sz="quarter" idx="80" hasCustomPrompt="1"/>
          </p:nvPr>
        </p:nvSpPr>
        <p:spPr>
          <a:xfrm>
            <a:off x="5256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26" name="Content Placeholder 3">
            <a:extLst>
              <a:ext uri="{FF2B5EF4-FFF2-40B4-BE49-F238E27FC236}">
                <a16:creationId xmlns:a16="http://schemas.microsoft.com/office/drawing/2014/main" id="{08A1CF3B-F4E5-4283-99B0-930D2F9F9B7F}"/>
              </a:ext>
            </a:extLst>
          </p:cNvPr>
          <p:cNvSpPr>
            <a:spLocks noGrp="1"/>
          </p:cNvSpPr>
          <p:nvPr>
            <p:ph sz="quarter" idx="82" hasCustomPrompt="1"/>
          </p:nvPr>
        </p:nvSpPr>
        <p:spPr>
          <a:xfrm>
            <a:off x="5256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29" name="Content Placeholder 3">
            <a:extLst>
              <a:ext uri="{FF2B5EF4-FFF2-40B4-BE49-F238E27FC236}">
                <a16:creationId xmlns:a16="http://schemas.microsoft.com/office/drawing/2014/main" id="{110B8D61-C288-44C5-A505-281FAC5F13B9}"/>
              </a:ext>
            </a:extLst>
          </p:cNvPr>
          <p:cNvSpPr>
            <a:spLocks noGrp="1"/>
          </p:cNvSpPr>
          <p:nvPr>
            <p:ph sz="quarter" idx="84" hasCustomPrompt="1"/>
          </p:nvPr>
        </p:nvSpPr>
        <p:spPr>
          <a:xfrm>
            <a:off x="7524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32" name="Content Placeholder 3">
            <a:extLst>
              <a:ext uri="{FF2B5EF4-FFF2-40B4-BE49-F238E27FC236}">
                <a16:creationId xmlns:a16="http://schemas.microsoft.com/office/drawing/2014/main" id="{B7C2C1A5-71BF-4B9D-A1A6-9BF032DA423F}"/>
              </a:ext>
            </a:extLst>
          </p:cNvPr>
          <p:cNvSpPr>
            <a:spLocks noGrp="1"/>
          </p:cNvSpPr>
          <p:nvPr>
            <p:ph sz="quarter" idx="86" hasCustomPrompt="1"/>
          </p:nvPr>
        </p:nvSpPr>
        <p:spPr>
          <a:xfrm>
            <a:off x="7524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35" name="Content Placeholder 3">
            <a:extLst>
              <a:ext uri="{FF2B5EF4-FFF2-40B4-BE49-F238E27FC236}">
                <a16:creationId xmlns:a16="http://schemas.microsoft.com/office/drawing/2014/main" id="{1225193C-3443-4E21-85C0-980B77B73F0D}"/>
              </a:ext>
            </a:extLst>
          </p:cNvPr>
          <p:cNvSpPr>
            <a:spLocks noGrp="1"/>
          </p:cNvSpPr>
          <p:nvPr>
            <p:ph sz="quarter" idx="88" hasCustomPrompt="1"/>
          </p:nvPr>
        </p:nvSpPr>
        <p:spPr>
          <a:xfrm>
            <a:off x="9792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38" name="Content Placeholder 3">
            <a:extLst>
              <a:ext uri="{FF2B5EF4-FFF2-40B4-BE49-F238E27FC236}">
                <a16:creationId xmlns:a16="http://schemas.microsoft.com/office/drawing/2014/main" id="{79ACB951-53AB-4A9D-BDF8-C1F80B8FC264}"/>
              </a:ext>
            </a:extLst>
          </p:cNvPr>
          <p:cNvSpPr>
            <a:spLocks noGrp="1"/>
          </p:cNvSpPr>
          <p:nvPr>
            <p:ph sz="quarter" idx="90" hasCustomPrompt="1"/>
          </p:nvPr>
        </p:nvSpPr>
        <p:spPr>
          <a:xfrm>
            <a:off x="9792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3410660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ombstones 15">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D96A203C-4BAF-4877-A51B-684BF96F9CED}"/>
              </a:ext>
            </a:extLst>
          </p:cNvPr>
          <p:cNvSpPr/>
          <p:nvPr userDrawn="1"/>
        </p:nvSpPr>
        <p:spPr>
          <a:xfrm>
            <a:off x="7369683" y="3154392"/>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Rounded Corners 50">
            <a:extLst>
              <a:ext uri="{FF2B5EF4-FFF2-40B4-BE49-F238E27FC236}">
                <a16:creationId xmlns:a16="http://schemas.microsoft.com/office/drawing/2014/main" id="{A4714D2E-BFE8-4D7B-907B-6F81D3E04112}"/>
              </a:ext>
            </a:extLst>
          </p:cNvPr>
          <p:cNvSpPr/>
          <p:nvPr userDrawn="1"/>
        </p:nvSpPr>
        <p:spPr>
          <a:xfrm>
            <a:off x="7369683" y="4572116"/>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Rounded Corners 36">
            <a:extLst>
              <a:ext uri="{FF2B5EF4-FFF2-40B4-BE49-F238E27FC236}">
                <a16:creationId xmlns:a16="http://schemas.microsoft.com/office/drawing/2014/main" id="{B3896B6F-FCA5-4B6D-92E1-77E384063B44}"/>
              </a:ext>
            </a:extLst>
          </p:cNvPr>
          <p:cNvSpPr/>
          <p:nvPr userDrawn="1"/>
        </p:nvSpPr>
        <p:spPr>
          <a:xfrm>
            <a:off x="575121" y="1736667"/>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ectangle: Rounded Corners 37">
            <a:extLst>
              <a:ext uri="{FF2B5EF4-FFF2-40B4-BE49-F238E27FC236}">
                <a16:creationId xmlns:a16="http://schemas.microsoft.com/office/drawing/2014/main" id="{AAB90A47-473C-481C-89E4-B55FDADFBC68}"/>
              </a:ext>
            </a:extLst>
          </p:cNvPr>
          <p:cNvSpPr/>
          <p:nvPr userDrawn="1"/>
        </p:nvSpPr>
        <p:spPr>
          <a:xfrm>
            <a:off x="2839975" y="1736667"/>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Rectangle: Rounded Corners 38">
            <a:extLst>
              <a:ext uri="{FF2B5EF4-FFF2-40B4-BE49-F238E27FC236}">
                <a16:creationId xmlns:a16="http://schemas.microsoft.com/office/drawing/2014/main" id="{A64E9A21-F352-4435-9B7A-E67AFE39098A}"/>
              </a:ext>
            </a:extLst>
          </p:cNvPr>
          <p:cNvSpPr/>
          <p:nvPr userDrawn="1"/>
        </p:nvSpPr>
        <p:spPr>
          <a:xfrm>
            <a:off x="5104829" y="1736667"/>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Rounded Corners 39">
            <a:extLst>
              <a:ext uri="{FF2B5EF4-FFF2-40B4-BE49-F238E27FC236}">
                <a16:creationId xmlns:a16="http://schemas.microsoft.com/office/drawing/2014/main" id="{9EEA213D-B7AB-4DAB-8F28-CBC4817ACFC0}"/>
              </a:ext>
            </a:extLst>
          </p:cNvPr>
          <p:cNvSpPr/>
          <p:nvPr userDrawn="1"/>
        </p:nvSpPr>
        <p:spPr>
          <a:xfrm>
            <a:off x="7369683" y="1736667"/>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6EC62FCA-1564-42C6-86A2-AE6BBB8DE30F}"/>
              </a:ext>
            </a:extLst>
          </p:cNvPr>
          <p:cNvSpPr/>
          <p:nvPr userDrawn="1"/>
        </p:nvSpPr>
        <p:spPr>
          <a:xfrm>
            <a:off x="9634538" y="1736667"/>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Rounded Corners 41">
            <a:extLst>
              <a:ext uri="{FF2B5EF4-FFF2-40B4-BE49-F238E27FC236}">
                <a16:creationId xmlns:a16="http://schemas.microsoft.com/office/drawing/2014/main" id="{325FD23B-9F29-4B7C-B34E-897F756E9896}"/>
              </a:ext>
            </a:extLst>
          </p:cNvPr>
          <p:cNvSpPr/>
          <p:nvPr userDrawn="1"/>
        </p:nvSpPr>
        <p:spPr>
          <a:xfrm>
            <a:off x="575121" y="3154392"/>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Rectangle: Rounded Corners 42">
            <a:extLst>
              <a:ext uri="{FF2B5EF4-FFF2-40B4-BE49-F238E27FC236}">
                <a16:creationId xmlns:a16="http://schemas.microsoft.com/office/drawing/2014/main" id="{FD6FEDBE-A448-4163-B0E1-78949A314DE6}"/>
              </a:ext>
            </a:extLst>
          </p:cNvPr>
          <p:cNvSpPr/>
          <p:nvPr userDrawn="1"/>
        </p:nvSpPr>
        <p:spPr>
          <a:xfrm>
            <a:off x="2839975" y="3154392"/>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Rounded Corners 43">
            <a:extLst>
              <a:ext uri="{FF2B5EF4-FFF2-40B4-BE49-F238E27FC236}">
                <a16:creationId xmlns:a16="http://schemas.microsoft.com/office/drawing/2014/main" id="{13C62003-E36E-4EC1-8065-4ACB3D7356EB}"/>
              </a:ext>
            </a:extLst>
          </p:cNvPr>
          <p:cNvSpPr/>
          <p:nvPr userDrawn="1"/>
        </p:nvSpPr>
        <p:spPr>
          <a:xfrm>
            <a:off x="5104829" y="3154392"/>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Rounded Corners 44">
            <a:extLst>
              <a:ext uri="{FF2B5EF4-FFF2-40B4-BE49-F238E27FC236}">
                <a16:creationId xmlns:a16="http://schemas.microsoft.com/office/drawing/2014/main" id="{C6151087-834C-42AA-B4CE-C88AF13552A0}"/>
              </a:ext>
            </a:extLst>
          </p:cNvPr>
          <p:cNvSpPr/>
          <p:nvPr userDrawn="1"/>
        </p:nvSpPr>
        <p:spPr>
          <a:xfrm>
            <a:off x="9634538" y="3154392"/>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6" name="Rectangle: Rounded Corners 45">
            <a:extLst>
              <a:ext uri="{FF2B5EF4-FFF2-40B4-BE49-F238E27FC236}">
                <a16:creationId xmlns:a16="http://schemas.microsoft.com/office/drawing/2014/main" id="{ECF901DB-A08A-4635-B9CF-FD2ECDFB75D5}"/>
              </a:ext>
            </a:extLst>
          </p:cNvPr>
          <p:cNvSpPr/>
          <p:nvPr userDrawn="1"/>
        </p:nvSpPr>
        <p:spPr>
          <a:xfrm>
            <a:off x="575121" y="4572116"/>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Rectangle: Rounded Corners 46">
            <a:extLst>
              <a:ext uri="{FF2B5EF4-FFF2-40B4-BE49-F238E27FC236}">
                <a16:creationId xmlns:a16="http://schemas.microsoft.com/office/drawing/2014/main" id="{6C0575D3-EA40-44A1-93A3-3E82602583E7}"/>
              </a:ext>
            </a:extLst>
          </p:cNvPr>
          <p:cNvSpPr/>
          <p:nvPr userDrawn="1"/>
        </p:nvSpPr>
        <p:spPr>
          <a:xfrm>
            <a:off x="2839975" y="4572116"/>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Rectangle: Rounded Corners 47">
            <a:extLst>
              <a:ext uri="{FF2B5EF4-FFF2-40B4-BE49-F238E27FC236}">
                <a16:creationId xmlns:a16="http://schemas.microsoft.com/office/drawing/2014/main" id="{2FDA715F-298A-4529-9B1B-39C5B88A8660}"/>
              </a:ext>
            </a:extLst>
          </p:cNvPr>
          <p:cNvSpPr/>
          <p:nvPr userDrawn="1"/>
        </p:nvSpPr>
        <p:spPr>
          <a:xfrm>
            <a:off x="5104829" y="4572116"/>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AC95AC8A-E776-4AF5-B198-F30B96FE2B09}"/>
              </a:ext>
            </a:extLst>
          </p:cNvPr>
          <p:cNvSpPr/>
          <p:nvPr userDrawn="1"/>
        </p:nvSpPr>
        <p:spPr>
          <a:xfrm>
            <a:off x="9634538" y="4572116"/>
            <a:ext cx="1976400" cy="1149351"/>
          </a:xfrm>
          <a:prstGeom prst="roundRect">
            <a:avLst>
              <a:gd name="adj" fmla="val 675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p:txBody>
          <a:bodyPr/>
          <a:lstStyle/>
          <a:p>
            <a:r>
              <a:rPr lang="en-GB" dirty="0"/>
              <a:t>Click to add 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7200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2" name="Text Placeholder 4">
            <a:extLst>
              <a:ext uri="{FF2B5EF4-FFF2-40B4-BE49-F238E27FC236}">
                <a16:creationId xmlns:a16="http://schemas.microsoft.com/office/drawing/2014/main" id="{08DD4C1F-C9F2-4040-910E-945F163AF5D6}"/>
              </a:ext>
            </a:extLst>
          </p:cNvPr>
          <p:cNvSpPr>
            <a:spLocks noGrp="1"/>
          </p:cNvSpPr>
          <p:nvPr>
            <p:ph type="body" sz="quarter" idx="72" hasCustomPrompt="1"/>
          </p:nvPr>
        </p:nvSpPr>
        <p:spPr>
          <a:xfrm>
            <a:off x="7200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4" name="Text Placeholder 4">
            <a:extLst>
              <a:ext uri="{FF2B5EF4-FFF2-40B4-BE49-F238E27FC236}">
                <a16:creationId xmlns:a16="http://schemas.microsoft.com/office/drawing/2014/main" id="{883012AC-146D-486B-A1F4-DE209A048000}"/>
              </a:ext>
            </a:extLst>
          </p:cNvPr>
          <p:cNvSpPr>
            <a:spLocks noGrp="1"/>
          </p:cNvSpPr>
          <p:nvPr>
            <p:ph type="body" sz="quarter" idx="73" hasCustomPrompt="1"/>
          </p:nvPr>
        </p:nvSpPr>
        <p:spPr>
          <a:xfrm>
            <a:off x="7200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5" name="Text Placeholder 4">
            <a:extLst>
              <a:ext uri="{FF2B5EF4-FFF2-40B4-BE49-F238E27FC236}">
                <a16:creationId xmlns:a16="http://schemas.microsoft.com/office/drawing/2014/main" id="{F505C01A-0975-4315-8310-E612BB1F30FB}"/>
              </a:ext>
            </a:extLst>
          </p:cNvPr>
          <p:cNvSpPr>
            <a:spLocks noGrp="1"/>
          </p:cNvSpPr>
          <p:nvPr>
            <p:ph type="body" sz="quarter" idx="74" hasCustomPrompt="1"/>
          </p:nvPr>
        </p:nvSpPr>
        <p:spPr>
          <a:xfrm>
            <a:off x="29844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6" name="Text Placeholder 4">
            <a:extLst>
              <a:ext uri="{FF2B5EF4-FFF2-40B4-BE49-F238E27FC236}">
                <a16:creationId xmlns:a16="http://schemas.microsoft.com/office/drawing/2014/main" id="{CAED6F11-3E13-46A0-B2E1-40B954F78148}"/>
              </a:ext>
            </a:extLst>
          </p:cNvPr>
          <p:cNvSpPr>
            <a:spLocks noGrp="1"/>
          </p:cNvSpPr>
          <p:nvPr>
            <p:ph type="body" sz="quarter" idx="75" hasCustomPrompt="1"/>
          </p:nvPr>
        </p:nvSpPr>
        <p:spPr>
          <a:xfrm>
            <a:off x="29844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7" name="Text Placeholder 4">
            <a:extLst>
              <a:ext uri="{FF2B5EF4-FFF2-40B4-BE49-F238E27FC236}">
                <a16:creationId xmlns:a16="http://schemas.microsoft.com/office/drawing/2014/main" id="{959E2D92-418E-4A8F-8CBC-58F2A012579C}"/>
              </a:ext>
            </a:extLst>
          </p:cNvPr>
          <p:cNvSpPr>
            <a:spLocks noGrp="1"/>
          </p:cNvSpPr>
          <p:nvPr>
            <p:ph type="body" sz="quarter" idx="76" hasCustomPrompt="1"/>
          </p:nvPr>
        </p:nvSpPr>
        <p:spPr>
          <a:xfrm>
            <a:off x="29844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8" name="Text Placeholder 4">
            <a:extLst>
              <a:ext uri="{FF2B5EF4-FFF2-40B4-BE49-F238E27FC236}">
                <a16:creationId xmlns:a16="http://schemas.microsoft.com/office/drawing/2014/main" id="{4ACF9434-FBB5-43EA-B649-1AC690B31541}"/>
              </a:ext>
            </a:extLst>
          </p:cNvPr>
          <p:cNvSpPr>
            <a:spLocks noGrp="1"/>
          </p:cNvSpPr>
          <p:nvPr>
            <p:ph type="body" sz="quarter" idx="77" hasCustomPrompt="1"/>
          </p:nvPr>
        </p:nvSpPr>
        <p:spPr>
          <a:xfrm>
            <a:off x="52488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9" name="Text Placeholder 4">
            <a:extLst>
              <a:ext uri="{FF2B5EF4-FFF2-40B4-BE49-F238E27FC236}">
                <a16:creationId xmlns:a16="http://schemas.microsoft.com/office/drawing/2014/main" id="{05DAD9D3-9763-45DE-9EDA-2B2873243757}"/>
              </a:ext>
            </a:extLst>
          </p:cNvPr>
          <p:cNvSpPr>
            <a:spLocks noGrp="1"/>
          </p:cNvSpPr>
          <p:nvPr>
            <p:ph type="body" sz="quarter" idx="78" hasCustomPrompt="1"/>
          </p:nvPr>
        </p:nvSpPr>
        <p:spPr>
          <a:xfrm>
            <a:off x="52488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0" name="Text Placeholder 4">
            <a:extLst>
              <a:ext uri="{FF2B5EF4-FFF2-40B4-BE49-F238E27FC236}">
                <a16:creationId xmlns:a16="http://schemas.microsoft.com/office/drawing/2014/main" id="{398F698D-B7C7-4E35-9D0E-93405C8EE5E8}"/>
              </a:ext>
            </a:extLst>
          </p:cNvPr>
          <p:cNvSpPr>
            <a:spLocks noGrp="1"/>
          </p:cNvSpPr>
          <p:nvPr>
            <p:ph type="body" sz="quarter" idx="79" hasCustomPrompt="1"/>
          </p:nvPr>
        </p:nvSpPr>
        <p:spPr>
          <a:xfrm>
            <a:off x="52488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1" name="Text Placeholder 4">
            <a:extLst>
              <a:ext uri="{FF2B5EF4-FFF2-40B4-BE49-F238E27FC236}">
                <a16:creationId xmlns:a16="http://schemas.microsoft.com/office/drawing/2014/main" id="{46F64CC8-36F7-462D-AC43-BC8A76A9E241}"/>
              </a:ext>
            </a:extLst>
          </p:cNvPr>
          <p:cNvSpPr>
            <a:spLocks noGrp="1"/>
          </p:cNvSpPr>
          <p:nvPr>
            <p:ph type="body" sz="quarter" idx="80" hasCustomPrompt="1"/>
          </p:nvPr>
        </p:nvSpPr>
        <p:spPr>
          <a:xfrm>
            <a:off x="75132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2" name="Text Placeholder 4">
            <a:extLst>
              <a:ext uri="{FF2B5EF4-FFF2-40B4-BE49-F238E27FC236}">
                <a16:creationId xmlns:a16="http://schemas.microsoft.com/office/drawing/2014/main" id="{DD9080FA-A3EC-4E19-972D-93FE7DE92E0C}"/>
              </a:ext>
            </a:extLst>
          </p:cNvPr>
          <p:cNvSpPr>
            <a:spLocks noGrp="1"/>
          </p:cNvSpPr>
          <p:nvPr>
            <p:ph type="body" sz="quarter" idx="81" hasCustomPrompt="1"/>
          </p:nvPr>
        </p:nvSpPr>
        <p:spPr>
          <a:xfrm>
            <a:off x="75132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3" name="Text Placeholder 4">
            <a:extLst>
              <a:ext uri="{FF2B5EF4-FFF2-40B4-BE49-F238E27FC236}">
                <a16:creationId xmlns:a16="http://schemas.microsoft.com/office/drawing/2014/main" id="{767EDC62-2425-45EE-972F-0274E22BF0D3}"/>
              </a:ext>
            </a:extLst>
          </p:cNvPr>
          <p:cNvSpPr>
            <a:spLocks noGrp="1"/>
          </p:cNvSpPr>
          <p:nvPr>
            <p:ph type="body" sz="quarter" idx="82" hasCustomPrompt="1"/>
          </p:nvPr>
        </p:nvSpPr>
        <p:spPr>
          <a:xfrm>
            <a:off x="75132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4" name="Text Placeholder 4">
            <a:extLst>
              <a:ext uri="{FF2B5EF4-FFF2-40B4-BE49-F238E27FC236}">
                <a16:creationId xmlns:a16="http://schemas.microsoft.com/office/drawing/2014/main" id="{3174B7C9-1CFE-407B-8F5C-86AC3DB2E71B}"/>
              </a:ext>
            </a:extLst>
          </p:cNvPr>
          <p:cNvSpPr>
            <a:spLocks noGrp="1"/>
          </p:cNvSpPr>
          <p:nvPr>
            <p:ph type="body" sz="quarter" idx="83" hasCustomPrompt="1"/>
          </p:nvPr>
        </p:nvSpPr>
        <p:spPr>
          <a:xfrm>
            <a:off x="97812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5" name="Text Placeholder 4">
            <a:extLst>
              <a:ext uri="{FF2B5EF4-FFF2-40B4-BE49-F238E27FC236}">
                <a16:creationId xmlns:a16="http://schemas.microsoft.com/office/drawing/2014/main" id="{D5ED233C-7B2C-4BA4-AC5C-B9EBCD8DCF3F}"/>
              </a:ext>
            </a:extLst>
          </p:cNvPr>
          <p:cNvSpPr>
            <a:spLocks noGrp="1"/>
          </p:cNvSpPr>
          <p:nvPr>
            <p:ph type="body" sz="quarter" idx="84" hasCustomPrompt="1"/>
          </p:nvPr>
        </p:nvSpPr>
        <p:spPr>
          <a:xfrm>
            <a:off x="97812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6" name="Text Placeholder 4">
            <a:extLst>
              <a:ext uri="{FF2B5EF4-FFF2-40B4-BE49-F238E27FC236}">
                <a16:creationId xmlns:a16="http://schemas.microsoft.com/office/drawing/2014/main" id="{197F3C28-C967-49AB-9223-39EE41D9E86A}"/>
              </a:ext>
            </a:extLst>
          </p:cNvPr>
          <p:cNvSpPr>
            <a:spLocks noGrp="1"/>
          </p:cNvSpPr>
          <p:nvPr>
            <p:ph type="body" sz="quarter" idx="85" hasCustomPrompt="1"/>
          </p:nvPr>
        </p:nvSpPr>
        <p:spPr>
          <a:xfrm>
            <a:off x="97812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36" name="Subtitle 2">
            <a:extLst>
              <a:ext uri="{FF2B5EF4-FFF2-40B4-BE49-F238E27FC236}">
                <a16:creationId xmlns:a16="http://schemas.microsoft.com/office/drawing/2014/main" id="{03BACB7B-EC41-4D5F-A766-682B1A8CBCAD}"/>
              </a:ext>
            </a:extLst>
          </p:cNvPr>
          <p:cNvSpPr>
            <a:spLocks noGrp="1"/>
          </p:cNvSpPr>
          <p:nvPr>
            <p:ph type="subTitle" idx="17"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66545006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Report: Title + 2 column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B10F92F-8C64-40D6-964D-5B1B11EAF9EA}"/>
              </a:ext>
            </a:extLst>
          </p:cNvPr>
          <p:cNvSpPr>
            <a:spLocks noGrp="1"/>
          </p:cNvSpPr>
          <p:nvPr>
            <p:ph type="dt" sz="half" idx="10"/>
          </p:nvPr>
        </p:nvSpPr>
        <p:spPr/>
        <p:txBody>
          <a:bodyPr/>
          <a:lstStyle/>
          <a:p>
            <a:endParaRPr lang="en-GB" dirty="0"/>
          </a:p>
        </p:txBody>
      </p:sp>
      <p:sp>
        <p:nvSpPr>
          <p:cNvPr id="4" name="Footer Placeholder 3">
            <a:extLst>
              <a:ext uri="{FF2B5EF4-FFF2-40B4-BE49-F238E27FC236}">
                <a16:creationId xmlns:a16="http://schemas.microsoft.com/office/drawing/2014/main" id="{DF113064-F24F-45C3-90BF-2D44611EECF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0686534-80E7-491C-B76A-DE07CCA55F5E}"/>
              </a:ext>
            </a:extLst>
          </p:cNvPr>
          <p:cNvSpPr>
            <a:spLocks noGrp="1"/>
          </p:cNvSpPr>
          <p:nvPr>
            <p:ph type="sldNum" sz="quarter" idx="12"/>
          </p:nvPr>
        </p:nvSpPr>
        <p:spPr/>
        <p:txBody>
          <a:bodyPr/>
          <a:lstStyle/>
          <a:p>
            <a:fld id="{23AA811B-2EBD-4900-905E-5BE206449611}" type="slidenum">
              <a:rPr lang="en-GB" smtClean="0"/>
              <a:pPr/>
              <a:t>‹#›</a:t>
            </a:fld>
            <a:endParaRPr lang="en-GB" dirty="0"/>
          </a:p>
        </p:txBody>
      </p:sp>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11041200" cy="1144800"/>
          </a:xfrm>
        </p:spPr>
        <p:txBody>
          <a:bodyPr/>
          <a:lstStyle/>
          <a:p>
            <a:r>
              <a:rPr lang="en-GB" dirty="0"/>
              <a:t>Click to add 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576000" y="1728000"/>
            <a:ext cx="53748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2" name="Content Placeholder 6">
            <a:extLst>
              <a:ext uri="{FF2B5EF4-FFF2-40B4-BE49-F238E27FC236}">
                <a16:creationId xmlns:a16="http://schemas.microsoft.com/office/drawing/2014/main" id="{5E935795-93AE-416A-A002-B16E63D2FBA0}"/>
              </a:ext>
            </a:extLst>
          </p:cNvPr>
          <p:cNvSpPr>
            <a:spLocks noGrp="1"/>
          </p:cNvSpPr>
          <p:nvPr>
            <p:ph sz="quarter" idx="14" hasCustomPrompt="1"/>
          </p:nvPr>
        </p:nvSpPr>
        <p:spPr>
          <a:xfrm>
            <a:off x="6242400" y="1728000"/>
            <a:ext cx="53748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38994008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Report: Title + 1 column + pictur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B10F92F-8C64-40D6-964D-5B1B11EAF9EA}"/>
              </a:ext>
            </a:extLst>
          </p:cNvPr>
          <p:cNvSpPr>
            <a:spLocks noGrp="1"/>
          </p:cNvSpPr>
          <p:nvPr>
            <p:ph type="dt" sz="half" idx="10"/>
          </p:nvPr>
        </p:nvSpPr>
        <p:spPr/>
        <p:txBody>
          <a:bodyPr/>
          <a:lstStyle/>
          <a:p>
            <a:endParaRPr lang="en-GB" dirty="0"/>
          </a:p>
        </p:txBody>
      </p:sp>
      <p:sp>
        <p:nvSpPr>
          <p:cNvPr id="4" name="Footer Placeholder 3">
            <a:extLst>
              <a:ext uri="{FF2B5EF4-FFF2-40B4-BE49-F238E27FC236}">
                <a16:creationId xmlns:a16="http://schemas.microsoft.com/office/drawing/2014/main" id="{DF113064-F24F-45C3-90BF-2D44611EECF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0686534-80E7-491C-B76A-DE07CCA55F5E}"/>
              </a:ext>
            </a:extLst>
          </p:cNvPr>
          <p:cNvSpPr>
            <a:spLocks noGrp="1"/>
          </p:cNvSpPr>
          <p:nvPr>
            <p:ph type="sldNum" sz="quarter" idx="12"/>
          </p:nvPr>
        </p:nvSpPr>
        <p:spPr/>
        <p:txBody>
          <a:bodyPr/>
          <a:lstStyle/>
          <a:p>
            <a:fld id="{23AA811B-2EBD-4900-905E-5BE206449611}" type="slidenum">
              <a:rPr lang="en-GB" smtClean="0"/>
              <a:pPr/>
              <a:t>‹#›</a:t>
            </a:fld>
            <a:endParaRPr lang="en-GB" dirty="0"/>
          </a:p>
        </p:txBody>
      </p:sp>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5375538" cy="1144800"/>
          </a:xfrm>
        </p:spPr>
        <p:txBody>
          <a:bodyPr/>
          <a:lstStyle/>
          <a:p>
            <a:r>
              <a:rPr lang="en-GB" dirty="0"/>
              <a:t>Click to add 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576000" y="1728000"/>
            <a:ext cx="53748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0" name="Picture Placeholder 3">
            <a:extLst>
              <a:ext uri="{FF2B5EF4-FFF2-40B4-BE49-F238E27FC236}">
                <a16:creationId xmlns:a16="http://schemas.microsoft.com/office/drawing/2014/main" id="{F293F45F-D40B-4EC4-BDA6-621506ADF47B}"/>
              </a:ext>
            </a:extLst>
          </p:cNvPr>
          <p:cNvSpPr>
            <a:spLocks noGrp="1"/>
          </p:cNvSpPr>
          <p:nvPr>
            <p:ph type="pic" sz="quarter" idx="14" hasCustomPrompt="1"/>
          </p:nvPr>
        </p:nvSpPr>
        <p:spPr>
          <a:xfrm>
            <a:off x="6240462" y="0"/>
            <a:ext cx="5951537" cy="6856248"/>
          </a:xfrm>
        </p:spPr>
        <p:txBody>
          <a:bodyPr tIns="864000" anchor="ctr" anchorCtr="0"/>
          <a:lstStyle>
            <a:lvl1pPr marL="0" indent="0" algn="ctr">
              <a:spcAft>
                <a:spcPts val="0"/>
              </a:spcAft>
              <a:buNone/>
              <a:defRPr sz="1600"/>
            </a:lvl1pPr>
          </a:lstStyle>
          <a:p>
            <a:r>
              <a:rPr lang="en-GB" noProof="0" dirty="0"/>
              <a:t>Click icon to add picture or click on </a:t>
            </a:r>
            <a:br>
              <a:rPr lang="en-GB" noProof="0" dirty="0"/>
            </a:br>
            <a:r>
              <a:rPr lang="en-GB" noProof="0" dirty="0"/>
              <a:t>frame and insert picture from Templafy Images</a:t>
            </a:r>
          </a:p>
        </p:txBody>
      </p:sp>
    </p:spTree>
    <p:extLst>
      <p:ext uri="{BB962C8B-B14F-4D97-AF65-F5344CB8AC3E}">
        <p14:creationId xmlns:p14="http://schemas.microsoft.com/office/powerpoint/2010/main" val="42736297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Report: Title + 3 column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B10F92F-8C64-40D6-964D-5B1B11EAF9EA}"/>
              </a:ext>
            </a:extLst>
          </p:cNvPr>
          <p:cNvSpPr>
            <a:spLocks noGrp="1"/>
          </p:cNvSpPr>
          <p:nvPr>
            <p:ph type="dt" sz="half" idx="10"/>
          </p:nvPr>
        </p:nvSpPr>
        <p:spPr/>
        <p:txBody>
          <a:bodyPr/>
          <a:lstStyle/>
          <a:p>
            <a:endParaRPr lang="en-GB" dirty="0"/>
          </a:p>
        </p:txBody>
      </p:sp>
      <p:sp>
        <p:nvSpPr>
          <p:cNvPr id="4" name="Footer Placeholder 3">
            <a:extLst>
              <a:ext uri="{FF2B5EF4-FFF2-40B4-BE49-F238E27FC236}">
                <a16:creationId xmlns:a16="http://schemas.microsoft.com/office/drawing/2014/main" id="{DF113064-F24F-45C3-90BF-2D44611EECF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0686534-80E7-491C-B76A-DE07CCA55F5E}"/>
              </a:ext>
            </a:extLst>
          </p:cNvPr>
          <p:cNvSpPr>
            <a:spLocks noGrp="1"/>
          </p:cNvSpPr>
          <p:nvPr>
            <p:ph type="sldNum" sz="quarter" idx="12"/>
          </p:nvPr>
        </p:nvSpPr>
        <p:spPr/>
        <p:txBody>
          <a:bodyPr/>
          <a:lstStyle/>
          <a:p>
            <a:fld id="{23AA811B-2EBD-4900-905E-5BE206449611}" type="slidenum">
              <a:rPr lang="en-GB" smtClean="0"/>
              <a:pPr/>
              <a:t>‹#›</a:t>
            </a:fld>
            <a:endParaRPr lang="en-GB" dirty="0"/>
          </a:p>
        </p:txBody>
      </p:sp>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11041200" cy="1144800"/>
          </a:xfrm>
        </p:spPr>
        <p:txBody>
          <a:bodyPr/>
          <a:lstStyle/>
          <a:p>
            <a:r>
              <a:rPr lang="en-GB" dirty="0"/>
              <a:t>Click to add 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576000" y="1728000"/>
            <a:ext cx="34880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2" name="Content Placeholder 6">
            <a:extLst>
              <a:ext uri="{FF2B5EF4-FFF2-40B4-BE49-F238E27FC236}">
                <a16:creationId xmlns:a16="http://schemas.microsoft.com/office/drawing/2014/main" id="{5E935795-93AE-416A-A002-B16E63D2FBA0}"/>
              </a:ext>
            </a:extLst>
          </p:cNvPr>
          <p:cNvSpPr>
            <a:spLocks noGrp="1"/>
          </p:cNvSpPr>
          <p:nvPr>
            <p:ph sz="quarter" idx="14" hasCustomPrompt="1"/>
          </p:nvPr>
        </p:nvSpPr>
        <p:spPr>
          <a:xfrm>
            <a:off x="4353400" y="1728000"/>
            <a:ext cx="3487263"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9" name="Content Placeholder 6">
            <a:extLst>
              <a:ext uri="{FF2B5EF4-FFF2-40B4-BE49-F238E27FC236}">
                <a16:creationId xmlns:a16="http://schemas.microsoft.com/office/drawing/2014/main" id="{B473FACA-8940-412A-9B74-907CCFA6BC95}"/>
              </a:ext>
            </a:extLst>
          </p:cNvPr>
          <p:cNvSpPr>
            <a:spLocks noGrp="1"/>
          </p:cNvSpPr>
          <p:nvPr>
            <p:ph sz="quarter" idx="15" hasCustomPrompt="1"/>
          </p:nvPr>
        </p:nvSpPr>
        <p:spPr>
          <a:xfrm>
            <a:off x="8129937" y="1728000"/>
            <a:ext cx="3487263"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31461074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Report: Title + Quote + 2 column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B10F92F-8C64-40D6-964D-5B1B11EAF9EA}"/>
              </a:ext>
            </a:extLst>
          </p:cNvPr>
          <p:cNvSpPr>
            <a:spLocks noGrp="1"/>
          </p:cNvSpPr>
          <p:nvPr>
            <p:ph type="dt" sz="half" idx="10"/>
          </p:nvPr>
        </p:nvSpPr>
        <p:spPr/>
        <p:txBody>
          <a:bodyPr/>
          <a:lstStyle/>
          <a:p>
            <a:endParaRPr lang="en-GB" dirty="0"/>
          </a:p>
        </p:txBody>
      </p:sp>
      <p:sp>
        <p:nvSpPr>
          <p:cNvPr id="4" name="Footer Placeholder 3">
            <a:extLst>
              <a:ext uri="{FF2B5EF4-FFF2-40B4-BE49-F238E27FC236}">
                <a16:creationId xmlns:a16="http://schemas.microsoft.com/office/drawing/2014/main" id="{DF113064-F24F-45C3-90BF-2D44611EECF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0686534-80E7-491C-B76A-DE07CCA55F5E}"/>
              </a:ext>
            </a:extLst>
          </p:cNvPr>
          <p:cNvSpPr>
            <a:spLocks noGrp="1"/>
          </p:cNvSpPr>
          <p:nvPr>
            <p:ph type="sldNum" sz="quarter" idx="12"/>
          </p:nvPr>
        </p:nvSpPr>
        <p:spPr/>
        <p:txBody>
          <a:bodyPr/>
          <a:lstStyle/>
          <a:p>
            <a:fld id="{23AA811B-2EBD-4900-905E-5BE206449611}" type="slidenum">
              <a:rPr lang="en-GB" smtClean="0"/>
              <a:pPr/>
              <a:t>‹#›</a:t>
            </a:fld>
            <a:endParaRPr lang="en-GB" dirty="0"/>
          </a:p>
        </p:txBody>
      </p:sp>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11041200" cy="1144800"/>
          </a:xfrm>
        </p:spPr>
        <p:txBody>
          <a:bodyPr/>
          <a:lstStyle/>
          <a:p>
            <a:r>
              <a:rPr lang="en-GB" dirty="0"/>
              <a:t>Click to add 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4352663" y="1728000"/>
            <a:ext cx="34880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2" name="Content Placeholder 6">
            <a:extLst>
              <a:ext uri="{FF2B5EF4-FFF2-40B4-BE49-F238E27FC236}">
                <a16:creationId xmlns:a16="http://schemas.microsoft.com/office/drawing/2014/main" id="{5E935795-93AE-416A-A002-B16E63D2FBA0}"/>
              </a:ext>
            </a:extLst>
          </p:cNvPr>
          <p:cNvSpPr>
            <a:spLocks noGrp="1"/>
          </p:cNvSpPr>
          <p:nvPr>
            <p:ph sz="quarter" idx="14" hasCustomPrompt="1"/>
          </p:nvPr>
        </p:nvSpPr>
        <p:spPr>
          <a:xfrm>
            <a:off x="8129937" y="1728000"/>
            <a:ext cx="3487263"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5" name="Freeform 5">
            <a:extLst>
              <a:ext uri="{FF2B5EF4-FFF2-40B4-BE49-F238E27FC236}">
                <a16:creationId xmlns:a16="http://schemas.microsoft.com/office/drawing/2014/main" id="{6AFB60EF-F66D-4E70-885C-75444C51917D}"/>
              </a:ext>
            </a:extLst>
          </p:cNvPr>
          <p:cNvSpPr>
            <a:spLocks noEditPoints="1"/>
          </p:cNvSpPr>
          <p:nvPr userDrawn="1"/>
        </p:nvSpPr>
        <p:spPr bwMode="auto">
          <a:xfrm rot="10800000">
            <a:off x="1907747" y="2183069"/>
            <a:ext cx="821855" cy="620420"/>
          </a:xfrm>
          <a:custGeom>
            <a:avLst/>
            <a:gdLst>
              <a:gd name="T0" fmla="*/ 235 w 1012"/>
              <a:gd name="T1" fmla="*/ 763 h 763"/>
              <a:gd name="T2" fmla="*/ 439 w 1012"/>
              <a:gd name="T3" fmla="*/ 561 h 763"/>
              <a:gd name="T4" fmla="*/ 256 w 1012"/>
              <a:gd name="T5" fmla="*/ 363 h 763"/>
              <a:gd name="T6" fmla="*/ 202 w 1012"/>
              <a:gd name="T7" fmla="*/ 373 h 763"/>
              <a:gd name="T8" fmla="*/ 190 w 1012"/>
              <a:gd name="T9" fmla="*/ 366 h 763"/>
              <a:gd name="T10" fmla="*/ 458 w 1012"/>
              <a:gd name="T11" fmla="*/ 62 h 763"/>
              <a:gd name="T12" fmla="*/ 425 w 1012"/>
              <a:gd name="T13" fmla="*/ 0 h 763"/>
              <a:gd name="T14" fmla="*/ 0 w 1012"/>
              <a:gd name="T15" fmla="*/ 497 h 763"/>
              <a:gd name="T16" fmla="*/ 235 w 1012"/>
              <a:gd name="T17" fmla="*/ 763 h 763"/>
              <a:gd name="T18" fmla="*/ 789 w 1012"/>
              <a:gd name="T19" fmla="*/ 763 h 763"/>
              <a:gd name="T20" fmla="*/ 991 w 1012"/>
              <a:gd name="T21" fmla="*/ 561 h 763"/>
              <a:gd name="T22" fmla="*/ 810 w 1012"/>
              <a:gd name="T23" fmla="*/ 363 h 763"/>
              <a:gd name="T24" fmla="*/ 753 w 1012"/>
              <a:gd name="T25" fmla="*/ 373 h 763"/>
              <a:gd name="T26" fmla="*/ 741 w 1012"/>
              <a:gd name="T27" fmla="*/ 366 h 763"/>
              <a:gd name="T28" fmla="*/ 1012 w 1012"/>
              <a:gd name="T29" fmla="*/ 62 h 763"/>
              <a:gd name="T30" fmla="*/ 979 w 1012"/>
              <a:gd name="T31" fmla="*/ 0 h 763"/>
              <a:gd name="T32" fmla="*/ 551 w 1012"/>
              <a:gd name="T33" fmla="*/ 497 h 763"/>
              <a:gd name="T34" fmla="*/ 789 w 1012"/>
              <a:gd name="T35" fmla="*/ 763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12" h="763">
                <a:moveTo>
                  <a:pt x="235" y="763"/>
                </a:moveTo>
                <a:cubicBezTo>
                  <a:pt x="352" y="763"/>
                  <a:pt x="439" y="670"/>
                  <a:pt x="439" y="561"/>
                </a:cubicBezTo>
                <a:cubicBezTo>
                  <a:pt x="439" y="437"/>
                  <a:pt x="347" y="363"/>
                  <a:pt x="256" y="363"/>
                </a:cubicBezTo>
                <a:cubicBezTo>
                  <a:pt x="237" y="363"/>
                  <a:pt x="218" y="368"/>
                  <a:pt x="202" y="373"/>
                </a:cubicBezTo>
                <a:cubicBezTo>
                  <a:pt x="190" y="366"/>
                  <a:pt x="190" y="366"/>
                  <a:pt x="190" y="366"/>
                </a:cubicBezTo>
                <a:cubicBezTo>
                  <a:pt x="199" y="287"/>
                  <a:pt x="271" y="159"/>
                  <a:pt x="458" y="62"/>
                </a:cubicBezTo>
                <a:cubicBezTo>
                  <a:pt x="425" y="0"/>
                  <a:pt x="425" y="0"/>
                  <a:pt x="425" y="0"/>
                </a:cubicBezTo>
                <a:cubicBezTo>
                  <a:pt x="150" y="88"/>
                  <a:pt x="0" y="276"/>
                  <a:pt x="0" y="497"/>
                </a:cubicBezTo>
                <a:cubicBezTo>
                  <a:pt x="0" y="660"/>
                  <a:pt x="100" y="763"/>
                  <a:pt x="235" y="763"/>
                </a:cubicBezTo>
                <a:moveTo>
                  <a:pt x="789" y="763"/>
                </a:moveTo>
                <a:cubicBezTo>
                  <a:pt x="903" y="763"/>
                  <a:pt x="991" y="670"/>
                  <a:pt x="991" y="561"/>
                </a:cubicBezTo>
                <a:cubicBezTo>
                  <a:pt x="991" y="437"/>
                  <a:pt x="898" y="363"/>
                  <a:pt x="810" y="363"/>
                </a:cubicBezTo>
                <a:cubicBezTo>
                  <a:pt x="791" y="363"/>
                  <a:pt x="772" y="368"/>
                  <a:pt x="753" y="373"/>
                </a:cubicBezTo>
                <a:cubicBezTo>
                  <a:pt x="741" y="366"/>
                  <a:pt x="741" y="366"/>
                  <a:pt x="741" y="366"/>
                </a:cubicBezTo>
                <a:cubicBezTo>
                  <a:pt x="753" y="287"/>
                  <a:pt x="822" y="159"/>
                  <a:pt x="1012" y="62"/>
                </a:cubicBezTo>
                <a:cubicBezTo>
                  <a:pt x="979" y="0"/>
                  <a:pt x="979" y="0"/>
                  <a:pt x="979" y="0"/>
                </a:cubicBezTo>
                <a:cubicBezTo>
                  <a:pt x="703" y="88"/>
                  <a:pt x="551" y="276"/>
                  <a:pt x="551" y="497"/>
                </a:cubicBezTo>
                <a:cubicBezTo>
                  <a:pt x="551" y="660"/>
                  <a:pt x="653" y="763"/>
                  <a:pt x="789" y="763"/>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6" name="Text Placeholder 8">
            <a:extLst>
              <a:ext uri="{FF2B5EF4-FFF2-40B4-BE49-F238E27FC236}">
                <a16:creationId xmlns:a16="http://schemas.microsoft.com/office/drawing/2014/main" id="{C306F752-0225-4BEE-88B5-A6082B69D10B}"/>
              </a:ext>
            </a:extLst>
          </p:cNvPr>
          <p:cNvSpPr>
            <a:spLocks noGrp="1"/>
          </p:cNvSpPr>
          <p:nvPr>
            <p:ph type="body" sz="quarter" idx="15" hasCustomPrompt="1"/>
          </p:nvPr>
        </p:nvSpPr>
        <p:spPr>
          <a:xfrm>
            <a:off x="576000" y="2934119"/>
            <a:ext cx="3488000" cy="3058693"/>
          </a:xfrm>
        </p:spPr>
        <p:txBody>
          <a:bodyPr/>
          <a:lstStyle>
            <a:lvl1pPr marL="0" indent="0" algn="ctr">
              <a:lnSpc>
                <a:spcPct val="100000"/>
              </a:lnSpc>
              <a:spcAft>
                <a:spcPts val="600"/>
              </a:spcAft>
              <a:buFont typeface="Arial" panose="020B0604020202020204" pitchFamily="34" charset="0"/>
              <a:buChar char="​"/>
              <a:defRPr sz="1600" b="0">
                <a:solidFill>
                  <a:schemeClr val="accent1"/>
                </a:solidFill>
                <a:latin typeface="+mj-lt"/>
              </a:defRPr>
            </a:lvl1pPr>
            <a:lvl2pPr marL="180000" indent="-180000" algn="ctr">
              <a:spcBef>
                <a:spcPts val="0"/>
              </a:spcBef>
              <a:spcAft>
                <a:spcPts val="600"/>
              </a:spcAft>
              <a:buFont typeface="Arial" panose="020B0604020202020204" pitchFamily="34" charset="0"/>
              <a:buChar char="—"/>
              <a:defRPr sz="1000" b="0" i="1">
                <a:solidFill>
                  <a:schemeClr val="accent1"/>
                </a:solidFill>
                <a:latin typeface="+mn-lt"/>
              </a:defRPr>
            </a:lvl2pPr>
            <a:lvl3pPr marL="0" indent="0" algn="ctr">
              <a:buFont typeface="Arial" panose="020B0604020202020204" pitchFamily="34" charset="0"/>
              <a:buChar char="​"/>
              <a:defRPr sz="1400" b="0">
                <a:solidFill>
                  <a:schemeClr val="accent1"/>
                </a:solidFill>
                <a:latin typeface="+mn-lt"/>
              </a:defRPr>
            </a:lvl3pPr>
            <a:lvl4pPr algn="ctr">
              <a:lnSpc>
                <a:spcPct val="100000"/>
              </a:lnSpc>
              <a:defRPr sz="1400" b="0">
                <a:solidFill>
                  <a:schemeClr val="accent1"/>
                </a:solidFill>
                <a:latin typeface="+mn-lt"/>
              </a:defRPr>
            </a:lvl4pPr>
            <a:lvl5pPr algn="ctr">
              <a:lnSpc>
                <a:spcPct val="100000"/>
              </a:lnSpc>
              <a:defRPr sz="1400" b="0">
                <a:solidFill>
                  <a:schemeClr val="accent1"/>
                </a:solidFill>
                <a:latin typeface="+mn-lt"/>
              </a:defRPr>
            </a:lvl5pPr>
            <a:lvl6pPr marL="0" indent="0" algn="ctr">
              <a:lnSpc>
                <a:spcPct val="100000"/>
              </a:lnSpc>
              <a:buFont typeface="Arial" panose="020B0604020202020204" pitchFamily="34" charset="0"/>
              <a:buChar char="​"/>
              <a:defRPr sz="1400" b="0">
                <a:solidFill>
                  <a:schemeClr val="accent1"/>
                </a:solidFill>
                <a:latin typeface="+mn-lt"/>
              </a:defRPr>
            </a:lvl6pPr>
            <a:lvl7pPr algn="ctr">
              <a:lnSpc>
                <a:spcPct val="100000"/>
              </a:lnSpc>
              <a:defRPr sz="1400" b="0">
                <a:solidFill>
                  <a:schemeClr val="accent1"/>
                </a:solidFill>
                <a:latin typeface="+mn-lt"/>
              </a:defRPr>
            </a:lvl7pPr>
            <a:lvl8pPr algn="ctr">
              <a:lnSpc>
                <a:spcPct val="100000"/>
              </a:lnSpc>
              <a:spcAft>
                <a:spcPts val="600"/>
              </a:spcAft>
              <a:defRPr sz="1400" b="0">
                <a:solidFill>
                  <a:schemeClr val="accent1"/>
                </a:solidFill>
                <a:latin typeface="+mn-lt"/>
              </a:defRPr>
            </a:lvl8pPr>
            <a:lvl9pPr algn="ctr">
              <a:lnSpc>
                <a:spcPct val="100000"/>
              </a:lnSpc>
              <a:spcAft>
                <a:spcPts val="600"/>
              </a:spcAft>
              <a:defRPr sz="1400" b="0">
                <a:solidFill>
                  <a:schemeClr val="accent1"/>
                </a:solidFill>
                <a:latin typeface="+mn-lt"/>
              </a:defRPr>
            </a:lvl9pPr>
          </a:lstStyle>
          <a:p>
            <a:pPr lvl="0"/>
            <a:r>
              <a:rPr lang="en-GB" dirty="0"/>
              <a:t>Click to add quote (Enter+Tab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362534867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Report: Title + 2 column + pictur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B10F92F-8C64-40D6-964D-5B1B11EAF9EA}"/>
              </a:ext>
            </a:extLst>
          </p:cNvPr>
          <p:cNvSpPr>
            <a:spLocks noGrp="1"/>
          </p:cNvSpPr>
          <p:nvPr>
            <p:ph type="dt" sz="half" idx="10"/>
          </p:nvPr>
        </p:nvSpPr>
        <p:spPr/>
        <p:txBody>
          <a:bodyPr/>
          <a:lstStyle/>
          <a:p>
            <a:endParaRPr lang="en-GB" dirty="0"/>
          </a:p>
        </p:txBody>
      </p:sp>
      <p:sp>
        <p:nvSpPr>
          <p:cNvPr id="4" name="Footer Placeholder 3">
            <a:extLst>
              <a:ext uri="{FF2B5EF4-FFF2-40B4-BE49-F238E27FC236}">
                <a16:creationId xmlns:a16="http://schemas.microsoft.com/office/drawing/2014/main" id="{DF113064-F24F-45C3-90BF-2D44611EECF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0686534-80E7-491C-B76A-DE07CCA55F5E}"/>
              </a:ext>
            </a:extLst>
          </p:cNvPr>
          <p:cNvSpPr>
            <a:spLocks noGrp="1"/>
          </p:cNvSpPr>
          <p:nvPr>
            <p:ph type="sldNum" sz="quarter" idx="12"/>
          </p:nvPr>
        </p:nvSpPr>
        <p:spPr/>
        <p:txBody>
          <a:bodyPr/>
          <a:lstStyle/>
          <a:p>
            <a:fld id="{23AA811B-2EBD-4900-905E-5BE206449611}" type="slidenum">
              <a:rPr lang="en-GB" smtClean="0"/>
              <a:pPr/>
              <a:t>‹#›</a:t>
            </a:fld>
            <a:endParaRPr lang="en-GB" dirty="0"/>
          </a:p>
        </p:txBody>
      </p:sp>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7264663" cy="1144800"/>
          </a:xfrm>
        </p:spPr>
        <p:txBody>
          <a:bodyPr/>
          <a:lstStyle/>
          <a:p>
            <a:r>
              <a:rPr lang="en-GB" dirty="0"/>
              <a:t>Click to add 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576000" y="1728000"/>
            <a:ext cx="34880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9" name="Content Placeholder 6">
            <a:extLst>
              <a:ext uri="{FF2B5EF4-FFF2-40B4-BE49-F238E27FC236}">
                <a16:creationId xmlns:a16="http://schemas.microsoft.com/office/drawing/2014/main" id="{19E4DA27-0CAD-4D47-9E85-C3F17C29E1C3}"/>
              </a:ext>
            </a:extLst>
          </p:cNvPr>
          <p:cNvSpPr>
            <a:spLocks noGrp="1"/>
          </p:cNvSpPr>
          <p:nvPr>
            <p:ph sz="quarter" idx="15" hasCustomPrompt="1"/>
          </p:nvPr>
        </p:nvSpPr>
        <p:spPr>
          <a:xfrm>
            <a:off x="4352663" y="1728000"/>
            <a:ext cx="34880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0" name="Picture Placeholder 3">
            <a:extLst>
              <a:ext uri="{FF2B5EF4-FFF2-40B4-BE49-F238E27FC236}">
                <a16:creationId xmlns:a16="http://schemas.microsoft.com/office/drawing/2014/main" id="{F293F45F-D40B-4EC4-BDA6-621506ADF47B}"/>
              </a:ext>
            </a:extLst>
          </p:cNvPr>
          <p:cNvSpPr>
            <a:spLocks noGrp="1"/>
          </p:cNvSpPr>
          <p:nvPr>
            <p:ph type="pic" sz="quarter" idx="14" hasCustomPrompt="1"/>
          </p:nvPr>
        </p:nvSpPr>
        <p:spPr>
          <a:xfrm>
            <a:off x="8128000" y="0"/>
            <a:ext cx="4063999" cy="6856248"/>
          </a:xfrm>
        </p:spPr>
        <p:txBody>
          <a:bodyPr tIns="1152000" anchor="ctr" anchorCtr="0"/>
          <a:lstStyle>
            <a:lvl1pPr marL="0" indent="0" algn="ctr">
              <a:spcAft>
                <a:spcPts val="0"/>
              </a:spcAft>
              <a:buNone/>
              <a:defRPr sz="1600"/>
            </a:lvl1pPr>
          </a:lstStyle>
          <a:p>
            <a:r>
              <a:rPr lang="en-GB" noProof="0" dirty="0"/>
              <a:t>Click icon to add picture or click on </a:t>
            </a:r>
            <a:br>
              <a:rPr lang="en-GB" noProof="0" dirty="0"/>
            </a:br>
            <a:r>
              <a:rPr lang="en-GB" noProof="0" dirty="0"/>
              <a:t>frame and insert picture from Templafy Images</a:t>
            </a:r>
          </a:p>
        </p:txBody>
      </p:sp>
    </p:spTree>
    <p:extLst>
      <p:ext uri="{BB962C8B-B14F-4D97-AF65-F5344CB8AC3E}">
        <p14:creationId xmlns:p14="http://schemas.microsoft.com/office/powerpoint/2010/main" val="31696299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dirty="0"/>
              <a:t>Click to add title</a:t>
            </a:r>
            <a:endParaRPr lang="en-GB" dirty="0"/>
          </a:p>
        </p:txBody>
      </p:sp>
      <p:sp>
        <p:nvSpPr>
          <p:cNvPr id="9" name="Subtitle 2">
            <a:extLst>
              <a:ext uri="{FF2B5EF4-FFF2-40B4-BE49-F238E27FC236}">
                <a16:creationId xmlns:a16="http://schemas.microsoft.com/office/drawing/2014/main" id="{B7760CEC-F44E-48BB-82EA-3BACC3ED663E}"/>
              </a:ext>
            </a:extLst>
          </p:cNvPr>
          <p:cNvSpPr>
            <a:spLocks noGrp="1"/>
          </p:cNvSpPr>
          <p:nvPr>
            <p:ph type="subTitle" idx="13"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6" name="Date Placeholder 5">
            <a:extLst>
              <a:ext uri="{FF2B5EF4-FFF2-40B4-BE49-F238E27FC236}">
                <a16:creationId xmlns:a16="http://schemas.microsoft.com/office/drawing/2014/main" id="{FF02E9D8-243A-43CF-853E-50C27FDBBCA7}"/>
              </a:ext>
            </a:extLst>
          </p:cNvPr>
          <p:cNvSpPr>
            <a:spLocks noGrp="1"/>
          </p:cNvSpPr>
          <p:nvPr>
            <p:ph type="dt" sz="half" idx="10"/>
          </p:nvPr>
        </p:nvSpPr>
        <p:spPr/>
        <p:txBody>
          <a:bodyPr/>
          <a:lstStyle/>
          <a:p>
            <a:endParaRPr lang="en-GB" dirty="0"/>
          </a:p>
        </p:txBody>
      </p:sp>
      <p:sp>
        <p:nvSpPr>
          <p:cNvPr id="7" name="Footer Placeholder 6">
            <a:extLst>
              <a:ext uri="{FF2B5EF4-FFF2-40B4-BE49-F238E27FC236}">
                <a16:creationId xmlns:a16="http://schemas.microsoft.com/office/drawing/2014/main" id="{D8C49C12-383D-468E-AA2D-91215721833A}"/>
              </a:ext>
            </a:extLst>
          </p:cNvPr>
          <p:cNvSpPr>
            <a:spLocks noGrp="1"/>
          </p:cNvSpPr>
          <p:nvPr>
            <p:ph type="ftr" sz="quarter" idx="11"/>
          </p:nvPr>
        </p:nvSpPr>
        <p:spPr/>
        <p:txBody>
          <a:bodyPr/>
          <a:lstStyle/>
          <a:p>
            <a:endParaRPr lang="en-GB" dirty="0"/>
          </a:p>
        </p:txBody>
      </p:sp>
      <p:sp>
        <p:nvSpPr>
          <p:cNvPr id="8" name="Slide Number Placeholder 7">
            <a:extLst>
              <a:ext uri="{FF2B5EF4-FFF2-40B4-BE49-F238E27FC236}">
                <a16:creationId xmlns:a16="http://schemas.microsoft.com/office/drawing/2014/main" id="{E1E77DCE-4538-484C-A26C-2C0A8F285C7B}"/>
              </a:ext>
            </a:extLst>
          </p:cNvPr>
          <p:cNvSpPr>
            <a:spLocks noGrp="1"/>
          </p:cNvSpPr>
          <p:nvPr>
            <p:ph type="sldNum" sz="quarter" idx="1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45088864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E0B6B096-5B8E-4013-AC5B-C7008CC96635}"/>
              </a:ext>
            </a:extLst>
          </p:cNvPr>
          <p:cNvSpPr>
            <a:spLocks noGrp="1"/>
          </p:cNvSpPr>
          <p:nvPr>
            <p:ph type="subTitle" idx="13" hasCustomPrompt="1"/>
          </p:nvPr>
        </p:nvSpPr>
        <p:spPr>
          <a:xfrm>
            <a:off x="576000" y="5994000"/>
            <a:ext cx="11041200" cy="288000"/>
          </a:xfrm>
        </p:spPr>
        <p:txBody>
          <a:bodyPr anchor="b" anchorCtr="0"/>
          <a:lstStyle>
            <a:lvl1pPr marL="0" indent="0" algn="l">
              <a:spcBef>
                <a:spcPts val="0"/>
              </a:spcBef>
              <a:buFont typeface="Arial" panose="020B0604020202020204" pitchFamily="34" charset="0"/>
              <a:buChar char="​"/>
              <a:defRPr sz="800" i="1">
                <a:solidFill>
                  <a:srgbClr val="545859"/>
                </a:solidFill>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notes</a:t>
            </a:r>
          </a:p>
        </p:txBody>
      </p:sp>
      <p:sp>
        <p:nvSpPr>
          <p:cNvPr id="5" name="Date Placeholder 4">
            <a:extLst>
              <a:ext uri="{FF2B5EF4-FFF2-40B4-BE49-F238E27FC236}">
                <a16:creationId xmlns:a16="http://schemas.microsoft.com/office/drawing/2014/main" id="{43C7102C-1386-440C-B5CD-1CAC13E266CC}"/>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955D27BF-9414-4297-9820-80B6A874190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F127B37-92E3-4205-B47B-D97A4676424D}"/>
              </a:ext>
            </a:extLst>
          </p:cNvPr>
          <p:cNvSpPr>
            <a:spLocks noGrp="1"/>
          </p:cNvSpPr>
          <p:nvPr>
            <p:ph type="sldNum" sz="quarter" idx="1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843948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A">
    <p:spTree>
      <p:nvGrpSpPr>
        <p:cNvPr id="1" name=""/>
        <p:cNvGrpSpPr/>
        <p:nvPr/>
      </p:nvGrpSpPr>
      <p:grpSpPr>
        <a:xfrm>
          <a:off x="0" y="0"/>
          <a:ext cx="0" cy="0"/>
          <a:chOff x="0" y="0"/>
          <a:chExt cx="0" cy="0"/>
        </a:xfrm>
      </p:grpSpPr>
      <p:sp>
        <p:nvSpPr>
          <p:cNvPr id="10" name="Date Placeholder 6" hidden="1">
            <a:extLst>
              <a:ext uri="{FF2B5EF4-FFF2-40B4-BE49-F238E27FC236}">
                <a16:creationId xmlns:a16="http://schemas.microsoft.com/office/drawing/2014/main" id="{840932BE-DDFC-4972-85A7-C427ACEB26D9}"/>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1" name="Footer Placeholder 8" hidden="1">
            <a:extLst>
              <a:ext uri="{FF2B5EF4-FFF2-40B4-BE49-F238E27FC236}">
                <a16:creationId xmlns:a16="http://schemas.microsoft.com/office/drawing/2014/main" id="{CDE982F8-DB66-4D32-95A2-375163C347BD}"/>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2" name="Slide Number Placeholder 10" hidden="1">
            <a:extLst>
              <a:ext uri="{FF2B5EF4-FFF2-40B4-BE49-F238E27FC236}">
                <a16:creationId xmlns:a16="http://schemas.microsoft.com/office/drawing/2014/main" id="{9936A8CC-0D3C-4064-8E29-0B36B3DADA88}"/>
              </a:ext>
            </a:extLst>
          </p:cNvPr>
          <p:cNvSpPr>
            <a:spLocks noGrp="1"/>
          </p:cNvSpPr>
          <p:nvPr>
            <p:ph type="sldNum" sz="quarter" idx="18"/>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9" name="Rectangle 8">
            <a:extLst>
              <a:ext uri="{FF2B5EF4-FFF2-40B4-BE49-F238E27FC236}">
                <a16:creationId xmlns:a16="http://schemas.microsoft.com/office/drawing/2014/main" id="{E45208B8-66B4-4F82-A2D7-96EB109CECE0}"/>
              </a:ext>
            </a:extLst>
          </p:cNvPr>
          <p:cNvSpPr/>
          <p:nvPr userDrawn="1"/>
        </p:nvSpPr>
        <p:spPr bwMode="white">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6" name="Group 15">
            <a:extLst>
              <a:ext uri="{FF2B5EF4-FFF2-40B4-BE49-F238E27FC236}">
                <a16:creationId xmlns:a16="http://schemas.microsoft.com/office/drawing/2014/main" id="{D6E7D07A-E00A-41AC-A493-B9D5B0FC9ED3}"/>
              </a:ext>
            </a:extLst>
          </p:cNvPr>
          <p:cNvGrpSpPr/>
          <p:nvPr userDrawn="1"/>
        </p:nvGrpSpPr>
        <p:grpSpPr>
          <a:xfrm>
            <a:off x="0" y="0"/>
            <a:ext cx="12192001" cy="6858000"/>
            <a:chOff x="0" y="0"/>
            <a:chExt cx="12192001" cy="6858000"/>
          </a:xfrm>
        </p:grpSpPr>
        <p:sp>
          <p:nvSpPr>
            <p:cNvPr id="17" name="Freeform: Shape 16">
              <a:extLst>
                <a:ext uri="{FF2B5EF4-FFF2-40B4-BE49-F238E27FC236}">
                  <a16:creationId xmlns:a16="http://schemas.microsoft.com/office/drawing/2014/main" id="{0F223FF8-3E71-4595-82E6-A06858EB27C4}"/>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6F1AC36F-9A46-4F85-987C-E695E3EA1056}"/>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9" name="Oval 18">
              <a:extLst>
                <a:ext uri="{FF2B5EF4-FFF2-40B4-BE49-F238E27FC236}">
                  <a16:creationId xmlns:a16="http://schemas.microsoft.com/office/drawing/2014/main" id="{521A5F3E-20AF-4B08-92C1-04397D528C9C}"/>
                </a:ext>
              </a:extLst>
            </p:cNvPr>
            <p:cNvSpPr/>
            <p:nvPr userDrawn="1"/>
          </p:nvSpPr>
          <p:spPr>
            <a:xfrm>
              <a:off x="8470647" y="2901865"/>
              <a:ext cx="3130237" cy="3130237"/>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title" hasCustomPrompt="1"/>
          </p:nvPr>
        </p:nvSpPr>
        <p:spPr/>
        <p:txBody>
          <a:bodyPr/>
          <a:lstStyle>
            <a:lvl1pPr>
              <a:defRPr sz="5400">
                <a:solidFill>
                  <a:schemeClr val="bg1"/>
                </a:solidFill>
              </a:defRPr>
            </a:lvl1pPr>
          </a:lstStyle>
          <a:p>
            <a:r>
              <a:rPr lang="en-GB" noProof="0" dirty="0"/>
              <a:t>Click to add Agenda title</a:t>
            </a:r>
          </a:p>
        </p:txBody>
      </p:sp>
      <p:sp>
        <p:nvSpPr>
          <p:cNvPr id="7" name="Text Placeholder 2"/>
          <p:cNvSpPr>
            <a:spLocks noGrp="1"/>
          </p:cNvSpPr>
          <p:nvPr>
            <p:ph type="body" sz="quarter" idx="13" hasCustomPrompt="1"/>
          </p:nvPr>
        </p:nvSpPr>
        <p:spPr>
          <a:xfrm>
            <a:off x="2174875" y="1727974"/>
            <a:ext cx="5008563" cy="4264840"/>
          </a:xfrm>
        </p:spPr>
        <p:txBody>
          <a:bodyPr/>
          <a:lstStyle>
            <a:lvl1pPr marL="0" indent="0">
              <a:lnSpc>
                <a:spcPts val="2400"/>
              </a:lnSpc>
              <a:spcAft>
                <a:spcPts val="0"/>
              </a:spcAft>
              <a:buFont typeface="Arial" panose="020B0604020202020204" pitchFamily="34" charset="0"/>
              <a:buChar char="​"/>
              <a:defRPr sz="2000">
                <a:solidFill>
                  <a:schemeClr val="bg1"/>
                </a:solidFill>
              </a:defRPr>
            </a:lvl1pPr>
            <a:lvl2pPr marL="0" indent="0">
              <a:lnSpc>
                <a:spcPts val="2400"/>
              </a:lnSpc>
              <a:spcBef>
                <a:spcPts val="0"/>
              </a:spcBef>
              <a:spcAft>
                <a:spcPts val="0"/>
              </a:spcAft>
              <a:buFont typeface="Arial" panose="020B0604020202020204" pitchFamily="34" charset="0"/>
              <a:buChar char="​"/>
              <a:defRPr sz="2000" b="1">
                <a:solidFill>
                  <a:schemeClr val="bg1"/>
                </a:solidFill>
              </a:defRPr>
            </a:lvl2pPr>
            <a:lvl3pPr marL="0" indent="0">
              <a:lnSpc>
                <a:spcPts val="2400"/>
              </a:lnSpc>
              <a:spcBef>
                <a:spcPts val="0"/>
              </a:spcBef>
              <a:spcAft>
                <a:spcPts val="0"/>
              </a:spcAft>
              <a:buFont typeface="Arial" panose="020B0604020202020204" pitchFamily="34" charset="0"/>
              <a:buChar char="​"/>
              <a:defRPr sz="2000">
                <a:solidFill>
                  <a:schemeClr val="bg1"/>
                </a:solidFill>
              </a:defRPr>
            </a:lvl3pPr>
            <a:lvl4pPr marL="0" indent="0">
              <a:lnSpc>
                <a:spcPts val="2400"/>
              </a:lnSpc>
              <a:spcBef>
                <a:spcPts val="0"/>
              </a:spcBef>
              <a:spcAft>
                <a:spcPts val="0"/>
              </a:spcAft>
              <a:buFont typeface="Arial" panose="020B0604020202020204" pitchFamily="34" charset="0"/>
              <a:buChar char="​"/>
              <a:defRPr sz="2000">
                <a:solidFill>
                  <a:schemeClr val="bg1"/>
                </a:solidFill>
              </a:defRPr>
            </a:lvl4pPr>
            <a:lvl5pPr marL="0" indent="0">
              <a:lnSpc>
                <a:spcPts val="2400"/>
              </a:lnSpc>
              <a:spcBef>
                <a:spcPts val="0"/>
              </a:spcBef>
              <a:spcAft>
                <a:spcPts val="0"/>
              </a:spcAft>
              <a:buFont typeface="Arial" panose="020B0604020202020204" pitchFamily="34" charset="0"/>
              <a:buChar char="​"/>
              <a:defRPr sz="2000">
                <a:solidFill>
                  <a:schemeClr val="bg1"/>
                </a:solidFill>
              </a:defRPr>
            </a:lvl5pPr>
            <a:lvl6pPr marL="0" indent="0">
              <a:lnSpc>
                <a:spcPts val="2400"/>
              </a:lnSpc>
              <a:spcBef>
                <a:spcPts val="0"/>
              </a:spcBef>
              <a:spcAft>
                <a:spcPts val="0"/>
              </a:spcAft>
              <a:buFont typeface="Arial" panose="020B0604020202020204" pitchFamily="34" charset="0"/>
              <a:buChar char="​"/>
              <a:defRPr sz="2000">
                <a:solidFill>
                  <a:schemeClr val="bg1"/>
                </a:solidFill>
              </a:defRPr>
            </a:lvl6pPr>
            <a:lvl7pPr marL="0" indent="0">
              <a:lnSpc>
                <a:spcPts val="2400"/>
              </a:lnSpc>
              <a:spcBef>
                <a:spcPts val="0"/>
              </a:spcBef>
              <a:spcAft>
                <a:spcPts val="0"/>
              </a:spcAft>
              <a:buFont typeface="Arial" panose="020B0604020202020204" pitchFamily="34" charset="0"/>
              <a:buChar char="​"/>
              <a:defRPr sz="2000">
                <a:solidFill>
                  <a:schemeClr val="bg1"/>
                </a:solidFill>
              </a:defRPr>
            </a:lvl7pPr>
            <a:lvl8pPr marL="0" indent="0">
              <a:lnSpc>
                <a:spcPts val="2400"/>
              </a:lnSpc>
              <a:spcBef>
                <a:spcPts val="0"/>
              </a:spcBef>
              <a:spcAft>
                <a:spcPts val="0"/>
              </a:spcAft>
              <a:buFont typeface="Arial" panose="020B0604020202020204" pitchFamily="34" charset="0"/>
              <a:buChar char="​"/>
              <a:defRPr sz="2000">
                <a:solidFill>
                  <a:schemeClr val="bg1"/>
                </a:solidFill>
              </a:defRPr>
            </a:lvl8pPr>
            <a:lvl9pPr marL="0" indent="0">
              <a:lnSpc>
                <a:spcPts val="2400"/>
              </a:lnSpc>
              <a:spcBef>
                <a:spcPts val="0"/>
              </a:spcBef>
              <a:buFont typeface="Arial" panose="020B0604020202020204" pitchFamily="34" charset="0"/>
              <a:buChar char="​"/>
              <a:defRPr sz="2000">
                <a:solidFill>
                  <a:schemeClr val="bg1"/>
                </a:solidFill>
              </a:defRPr>
            </a:lvl9pPr>
          </a:lstStyle>
          <a:p>
            <a:pPr lvl="0"/>
            <a:r>
              <a:rPr lang="en-GB" noProof="0" dirty="0"/>
              <a:t>Click to add agenda point (Enter+TAB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4" name="Text Placeholder 3">
            <a:extLst>
              <a:ext uri="{FF2B5EF4-FFF2-40B4-BE49-F238E27FC236}">
                <a16:creationId xmlns:a16="http://schemas.microsoft.com/office/drawing/2014/main" id="{7D485AA6-92EE-46D3-8826-CF357E1A4587}"/>
              </a:ext>
            </a:extLst>
          </p:cNvPr>
          <p:cNvSpPr>
            <a:spLocks noGrp="1"/>
          </p:cNvSpPr>
          <p:nvPr>
            <p:ph type="body" sz="quarter" idx="17" hasCustomPrompt="1"/>
          </p:nvPr>
        </p:nvSpPr>
        <p:spPr>
          <a:xfrm>
            <a:off x="575999" y="1727973"/>
            <a:ext cx="1598875" cy="4266341"/>
          </a:xfrm>
        </p:spPr>
        <p:txBody>
          <a:bodyPr/>
          <a:lstStyle>
            <a:lvl1pPr marL="0" indent="0">
              <a:lnSpc>
                <a:spcPts val="2400"/>
              </a:lnSpc>
              <a:spcAft>
                <a:spcPts val="0"/>
              </a:spcAft>
              <a:buFont typeface="Arial" panose="020B0604020202020204" pitchFamily="34" charset="0"/>
              <a:buChar char="​"/>
              <a:defRPr sz="2000">
                <a:solidFill>
                  <a:schemeClr val="bg1"/>
                </a:solidFill>
              </a:defRPr>
            </a:lvl1pPr>
            <a:lvl2pPr marL="0" indent="0">
              <a:lnSpc>
                <a:spcPts val="2400"/>
              </a:lnSpc>
              <a:spcAft>
                <a:spcPts val="0"/>
              </a:spcAft>
              <a:buFont typeface="Arial" panose="020B0604020202020204" pitchFamily="34" charset="0"/>
              <a:buChar char="​"/>
              <a:defRPr sz="2000" b="1">
                <a:solidFill>
                  <a:schemeClr val="bg1"/>
                </a:solidFill>
              </a:defRPr>
            </a:lvl2pPr>
            <a:lvl3pPr marL="0" indent="0">
              <a:lnSpc>
                <a:spcPts val="2400"/>
              </a:lnSpc>
              <a:spcAft>
                <a:spcPts val="0"/>
              </a:spcAft>
              <a:buFont typeface="Arial" panose="020B0604020202020204" pitchFamily="34" charset="0"/>
              <a:buChar char="​"/>
              <a:defRPr sz="2000">
                <a:solidFill>
                  <a:schemeClr val="bg1"/>
                </a:solidFill>
              </a:defRPr>
            </a:lvl3pPr>
            <a:lvl4pPr>
              <a:lnSpc>
                <a:spcPts val="2400"/>
              </a:lnSpc>
              <a:spcAft>
                <a:spcPts val="0"/>
              </a:spcAft>
              <a:buFont typeface="Arial" panose="020B0604020202020204" pitchFamily="34" charset="0"/>
              <a:buChar char="​"/>
              <a:defRPr sz="2000">
                <a:solidFill>
                  <a:schemeClr val="bg1"/>
                </a:solidFill>
              </a:defRPr>
            </a:lvl4pPr>
            <a:lvl5pPr>
              <a:lnSpc>
                <a:spcPts val="2400"/>
              </a:lnSpc>
              <a:spcAft>
                <a:spcPts val="0"/>
              </a:spcAft>
              <a:buFont typeface="Arial" panose="020B0604020202020204" pitchFamily="34" charset="0"/>
              <a:buChar char="​"/>
              <a:defRPr sz="2000">
                <a:solidFill>
                  <a:schemeClr val="bg1"/>
                </a:solidFill>
              </a:defRPr>
            </a:lvl5pPr>
            <a:lvl6pPr marL="0" indent="0">
              <a:lnSpc>
                <a:spcPts val="2400"/>
              </a:lnSpc>
              <a:spcAft>
                <a:spcPts val="0"/>
              </a:spcAft>
              <a:buFont typeface="Arial" panose="020B0604020202020204" pitchFamily="34" charset="0"/>
              <a:buChar char="​"/>
              <a:defRPr sz="2000" b="1">
                <a:solidFill>
                  <a:schemeClr val="bg1"/>
                </a:solidFill>
              </a:defRPr>
            </a:lvl6pPr>
            <a:lvl7pPr>
              <a:lnSpc>
                <a:spcPts val="2400"/>
              </a:lnSpc>
              <a:spcAft>
                <a:spcPts val="0"/>
              </a:spcAft>
              <a:defRPr sz="2000" b="0">
                <a:solidFill>
                  <a:schemeClr val="bg1"/>
                </a:solidFill>
              </a:defRPr>
            </a:lvl7pPr>
            <a:lvl8pPr>
              <a:lnSpc>
                <a:spcPts val="2400"/>
              </a:lnSpc>
              <a:spcAft>
                <a:spcPts val="0"/>
              </a:spcAft>
              <a:defRPr sz="2000" b="1">
                <a:solidFill>
                  <a:schemeClr val="bg1"/>
                </a:solidFill>
              </a:defRPr>
            </a:lvl8pPr>
            <a:lvl9pPr>
              <a:lnSpc>
                <a:spcPts val="2400"/>
              </a:lnSpc>
              <a:spcAft>
                <a:spcPts val="0"/>
              </a:spcAft>
              <a:defRPr sz="2000">
                <a:solidFill>
                  <a:schemeClr val="bg1"/>
                </a:solidFill>
              </a:defRPr>
            </a:lvl9pPr>
          </a:lstStyle>
          <a:p>
            <a:pPr lvl="0"/>
            <a:r>
              <a:rPr lang="en-GB" dirty="0"/>
              <a:t>09.00-10.00</a:t>
            </a:r>
          </a:p>
          <a:p>
            <a:pPr lvl="1"/>
            <a:r>
              <a:rPr lang="en-GB" dirty="0"/>
              <a:t>02</a:t>
            </a:r>
          </a:p>
          <a:p>
            <a:pPr lvl="2"/>
            <a:r>
              <a:rPr lang="en-GB" dirty="0"/>
              <a:t>03</a:t>
            </a:r>
          </a:p>
          <a:p>
            <a:pPr lvl="3"/>
            <a:r>
              <a:rPr lang="en-GB" dirty="0"/>
              <a:t>04</a:t>
            </a:r>
          </a:p>
          <a:p>
            <a:pPr lvl="4"/>
            <a:r>
              <a:rPr lang="en-GB" dirty="0"/>
              <a:t>05</a:t>
            </a:r>
          </a:p>
          <a:p>
            <a:pPr lvl="5"/>
            <a:r>
              <a:rPr lang="en-GB" dirty="0"/>
              <a:t>06</a:t>
            </a:r>
          </a:p>
          <a:p>
            <a:pPr lvl="6"/>
            <a:r>
              <a:rPr lang="en-GB" dirty="0"/>
              <a:t>07</a:t>
            </a:r>
          </a:p>
          <a:p>
            <a:pPr lvl="7"/>
            <a:r>
              <a:rPr lang="en-GB" dirty="0"/>
              <a:t>08</a:t>
            </a:r>
          </a:p>
          <a:p>
            <a:pPr lvl="8"/>
            <a:r>
              <a:rPr lang="en-GB" dirty="0"/>
              <a:t>09</a:t>
            </a:r>
          </a:p>
        </p:txBody>
      </p:sp>
    </p:spTree>
    <p:extLst>
      <p:ext uri="{BB962C8B-B14F-4D97-AF65-F5344CB8AC3E}">
        <p14:creationId xmlns:p14="http://schemas.microsoft.com/office/powerpoint/2010/main" val="334766517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User guide">
    <p:spTree>
      <p:nvGrpSpPr>
        <p:cNvPr id="1" name=""/>
        <p:cNvGrpSpPr/>
        <p:nvPr/>
      </p:nvGrpSpPr>
      <p:grpSpPr>
        <a:xfrm>
          <a:off x="0" y="0"/>
          <a:ext cx="0" cy="0"/>
          <a:chOff x="0" y="0"/>
          <a:chExt cx="0" cy="0"/>
        </a:xfrm>
      </p:grpSpPr>
      <p:sp>
        <p:nvSpPr>
          <p:cNvPr id="20" name="Date Placeholder 6" hidden="1">
            <a:extLst>
              <a:ext uri="{FF2B5EF4-FFF2-40B4-BE49-F238E27FC236}">
                <a16:creationId xmlns:a16="http://schemas.microsoft.com/office/drawing/2014/main" id="{C8F77785-DAC9-4046-8A82-0AC407341173}"/>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21" name="Footer Placeholder 8" hidden="1">
            <a:extLst>
              <a:ext uri="{FF2B5EF4-FFF2-40B4-BE49-F238E27FC236}">
                <a16:creationId xmlns:a16="http://schemas.microsoft.com/office/drawing/2014/main" id="{9675D1FD-FB10-4317-AAF4-BDCB2224F107}"/>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23" name="Slide Number Placeholder 10" hidden="1">
            <a:extLst>
              <a:ext uri="{FF2B5EF4-FFF2-40B4-BE49-F238E27FC236}">
                <a16:creationId xmlns:a16="http://schemas.microsoft.com/office/drawing/2014/main" id="{BBF7E881-962B-4385-8C0A-994D3D7717F3}"/>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9" name="Fast overskrift"/>
          <p:cNvSpPr txBox="1"/>
          <p:nvPr userDrawn="1"/>
        </p:nvSpPr>
        <p:spPr>
          <a:xfrm>
            <a:off x="579081" y="575389"/>
            <a:ext cx="11036658" cy="650171"/>
          </a:xfrm>
          <a:prstGeom prst="rect">
            <a:avLst/>
          </a:prstGeom>
          <a:noFill/>
        </p:spPr>
        <p:txBody>
          <a:bodyPr wrap="square" lIns="0" tIns="0" rIns="0" bIns="0" rtlCol="0" anchor="t" anchorCtr="0">
            <a:noAutofit/>
          </a:bodyPr>
          <a:lstStyle/>
          <a:p>
            <a:r>
              <a:rPr lang="en-GB" sz="3200" b="0" noProof="1">
                <a:solidFill>
                  <a:schemeClr val="tx1"/>
                </a:solidFill>
                <a:latin typeface="+mj-lt"/>
                <a:cs typeface="Arial" panose="020B0604020202020204" pitchFamily="34" charset="0"/>
              </a:rPr>
              <a:t>TIPS &amp; TRICKS - YOUR USER GUIDE</a:t>
            </a:r>
          </a:p>
        </p:txBody>
      </p:sp>
      <p:sp>
        <p:nvSpPr>
          <p:cNvPr id="13" name="Text Box 2">
            <a:extLst>
              <a:ext uri="{FF2B5EF4-FFF2-40B4-BE49-F238E27FC236}">
                <a16:creationId xmlns:a16="http://schemas.microsoft.com/office/drawing/2014/main" id="{0BB3B459-CDFE-44C8-879C-511BDE5A64B2}"/>
              </a:ext>
            </a:extLst>
          </p:cNvPr>
          <p:cNvSpPr txBox="1">
            <a:spLocks noChangeArrowheads="1"/>
          </p:cNvSpPr>
          <p:nvPr userDrawn="1"/>
        </p:nvSpPr>
        <p:spPr bwMode="auto">
          <a:xfrm>
            <a:off x="579080" y="1744202"/>
            <a:ext cx="244800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TEXT STYLES</a:t>
            </a:r>
            <a:endParaRPr lang="en-GB" altLang="da-DK" sz="1600" b="0" noProof="1">
              <a:solidFill>
                <a:schemeClr val="tx1"/>
              </a:solidFill>
              <a:latin typeface="+mn-lt"/>
              <a:cs typeface="Arial" panose="020B0604020202020204" pitchFamily="34" charset="0"/>
            </a:endParaRPr>
          </a:p>
          <a:p>
            <a:pPr eaLnBrk="1" hangingPunct="1">
              <a:spcAft>
                <a:spcPts val="600"/>
              </a:spcAft>
              <a:defRPr/>
            </a:pPr>
            <a:r>
              <a:rPr lang="en-GB" altLang="da-DK" sz="900" b="0" noProof="1">
                <a:solidFill>
                  <a:schemeClr val="tx1"/>
                </a:solidFill>
                <a:latin typeface="+mn-lt"/>
                <a:cs typeface="Arial" panose="020B0604020202020204" pitchFamily="34" charset="0"/>
              </a:rPr>
              <a:t>Use the </a:t>
            </a:r>
            <a:r>
              <a:rPr lang="en-GB" altLang="da-DK" sz="900" b="1" noProof="1">
                <a:solidFill>
                  <a:schemeClr val="tx1"/>
                </a:solidFill>
                <a:latin typeface="+mn-lt"/>
                <a:cs typeface="Arial" panose="020B0604020202020204" pitchFamily="34" charset="0"/>
              </a:rPr>
              <a:t>TAB</a:t>
            </a:r>
            <a:r>
              <a:rPr lang="en-GB" altLang="da-DK" sz="900" b="0" noProof="1">
                <a:solidFill>
                  <a:schemeClr val="tx1"/>
                </a:solidFill>
                <a:latin typeface="+mn-lt"/>
                <a:cs typeface="Arial" panose="020B0604020202020204" pitchFamily="34" charset="0"/>
              </a:rPr>
              <a:t>-key</a:t>
            </a:r>
            <a:r>
              <a:rPr lang="en-GB" altLang="da-DK" sz="900" b="0" baseline="0" noProof="1">
                <a:solidFill>
                  <a:schemeClr val="tx1"/>
                </a:solidFill>
                <a:latin typeface="+mn-lt"/>
                <a:cs typeface="Arial" panose="020B0604020202020204" pitchFamily="34" charset="0"/>
              </a:rPr>
              <a:t> to jump through </a:t>
            </a:r>
            <a:br>
              <a:rPr lang="en-GB" altLang="da-DK" sz="900" b="0" baseline="0" noProof="1">
                <a:solidFill>
                  <a:schemeClr val="tx1"/>
                </a:solidFill>
                <a:latin typeface="+mn-lt"/>
                <a:cs typeface="Arial" panose="020B0604020202020204" pitchFamily="34" charset="0"/>
              </a:rPr>
            </a:br>
            <a:r>
              <a:rPr lang="en-GB" altLang="da-DK" sz="900" b="0" baseline="0" noProof="1">
                <a:solidFill>
                  <a:schemeClr val="tx1"/>
                </a:solidFill>
                <a:latin typeface="+mn-lt"/>
                <a:cs typeface="Arial" panose="020B0604020202020204" pitchFamily="34" charset="0"/>
              </a:rPr>
              <a:t>levels. Click </a:t>
            </a:r>
            <a:r>
              <a:rPr lang="en-GB" altLang="da-DK" sz="900" b="1" baseline="0" noProof="1">
                <a:solidFill>
                  <a:schemeClr val="tx1"/>
                </a:solidFill>
                <a:latin typeface="+mn-lt"/>
                <a:cs typeface="Arial" panose="020B0604020202020204" pitchFamily="34" charset="0"/>
              </a:rPr>
              <a:t>ENTER</a:t>
            </a:r>
            <a:r>
              <a:rPr lang="en-GB" altLang="da-DK" sz="900" b="0" baseline="0" noProof="1">
                <a:solidFill>
                  <a:schemeClr val="tx1"/>
                </a:solidFill>
                <a:latin typeface="+mn-lt"/>
                <a:cs typeface="Arial" panose="020B0604020202020204" pitchFamily="34" charset="0"/>
              </a:rPr>
              <a:t>, then </a:t>
            </a:r>
            <a:r>
              <a:rPr lang="en-GB" altLang="da-DK" sz="900" b="1" baseline="0" noProof="1">
                <a:solidFill>
                  <a:schemeClr val="tx1"/>
                </a:solidFill>
                <a:latin typeface="+mn-lt"/>
                <a:cs typeface="Arial" panose="020B0604020202020204" pitchFamily="34" charset="0"/>
              </a:rPr>
              <a:t>TAB</a:t>
            </a:r>
            <a:r>
              <a:rPr lang="en-GB" altLang="da-DK" sz="900" b="0" baseline="0" noProof="1">
                <a:solidFill>
                  <a:schemeClr val="tx1"/>
                </a:solidFill>
                <a:latin typeface="+mn-lt"/>
                <a:cs typeface="Arial" panose="020B0604020202020204" pitchFamily="34" charset="0"/>
              </a:rPr>
              <a:t> to switch from one level to the next level</a:t>
            </a:r>
          </a:p>
          <a:p>
            <a:pPr eaLnBrk="1" hangingPunct="1">
              <a:spcAft>
                <a:spcPts val="600"/>
              </a:spcAft>
              <a:defRPr/>
            </a:pPr>
            <a:r>
              <a:rPr lang="en-GB" altLang="da-DK" sz="900" b="0" baseline="0" noProof="1">
                <a:solidFill>
                  <a:schemeClr val="tx1"/>
                </a:solidFill>
                <a:latin typeface="+mn-lt"/>
                <a:cs typeface="Arial" panose="020B0604020202020204" pitchFamily="34" charset="0"/>
              </a:rPr>
              <a:t>To go back in levels use </a:t>
            </a:r>
            <a:r>
              <a:rPr lang="en-GB" altLang="da-DK" sz="900" b="1" baseline="0" noProof="1">
                <a:solidFill>
                  <a:schemeClr val="tx1"/>
                </a:solidFill>
                <a:latin typeface="+mn-lt"/>
                <a:cs typeface="Arial" panose="020B0604020202020204" pitchFamily="34" charset="0"/>
              </a:rPr>
              <a:t>SHIFT-TAB</a:t>
            </a:r>
            <a:endParaRPr lang="en-GB" sz="900" b="1" noProof="1">
              <a:solidFill>
                <a:schemeClr val="tx1"/>
              </a:solidFill>
              <a:latin typeface="+mn-lt"/>
              <a:cs typeface="Arial" panose="020B0604020202020204" pitchFamily="34" charset="0"/>
            </a:endParaRPr>
          </a:p>
          <a:p>
            <a:pPr eaLnBrk="1" hangingPunct="1">
              <a:spcAft>
                <a:spcPts val="600"/>
              </a:spcAft>
              <a:defRPr/>
            </a:pPr>
            <a:r>
              <a:rPr lang="en-GB" sz="900" noProof="1">
                <a:solidFill>
                  <a:schemeClr val="tx1"/>
                </a:solidFill>
                <a:latin typeface="+mn-lt"/>
                <a:cs typeface="Arial" panose="020B0604020202020204" pitchFamily="34" charset="0"/>
              </a:rPr>
              <a:t>Alternatively, </a:t>
            </a:r>
            <a:r>
              <a:rPr lang="en-GB" sz="900" b="1" noProof="1">
                <a:solidFill>
                  <a:schemeClr val="tx1"/>
                </a:solidFill>
                <a:latin typeface="+mn-lt"/>
                <a:cs typeface="Arial" panose="020B0604020202020204" pitchFamily="34" charset="0"/>
              </a:rPr>
              <a:t>Increase</a:t>
            </a:r>
            <a:r>
              <a:rPr lang="en-GB" sz="900" baseline="0" noProof="1">
                <a:solidFill>
                  <a:schemeClr val="tx1"/>
                </a:solidFill>
                <a:latin typeface="+mn-lt"/>
                <a:cs typeface="Arial" panose="020B0604020202020204" pitchFamily="34" charset="0"/>
              </a:rPr>
              <a:t> and</a:t>
            </a:r>
            <a:br>
              <a:rPr lang="en-GB" sz="900" baseline="0" noProof="1">
                <a:solidFill>
                  <a:schemeClr val="tx1"/>
                </a:solidFill>
                <a:latin typeface="+mn-lt"/>
                <a:cs typeface="Arial" panose="020B0604020202020204" pitchFamily="34" charset="0"/>
              </a:rPr>
            </a:br>
            <a:r>
              <a:rPr lang="en-GB" sz="900" b="1" baseline="0" noProof="1">
                <a:solidFill>
                  <a:schemeClr val="tx1"/>
                </a:solidFill>
                <a:latin typeface="+mn-lt"/>
                <a:cs typeface="Arial" panose="020B0604020202020204" pitchFamily="34" charset="0"/>
              </a:rPr>
              <a:t>Decrease </a:t>
            </a:r>
            <a:r>
              <a:rPr lang="en-GB" sz="900" baseline="0" noProof="1">
                <a:solidFill>
                  <a:schemeClr val="tx1"/>
                </a:solidFill>
                <a:latin typeface="+mn-lt"/>
                <a:cs typeface="Arial" panose="020B0604020202020204" pitchFamily="34" charset="0"/>
              </a:rPr>
              <a:t>list level can be used</a:t>
            </a:r>
            <a:r>
              <a:rPr lang="en-GB" altLang="da-DK" sz="900" b="0" noProof="1">
                <a:solidFill>
                  <a:schemeClr val="tx1"/>
                </a:solidFill>
                <a:latin typeface="+mn-lt"/>
                <a:cs typeface="Arial" panose="020B0604020202020204" pitchFamily="34" charset="0"/>
              </a:rPr>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
            </a:r>
            <a:br>
              <a:rPr lang="en-GB" altLang="da-DK" sz="900" b="0" noProof="1">
                <a:solidFill>
                  <a:schemeClr val="tx1"/>
                </a:solidFill>
                <a:latin typeface="+mn-lt"/>
                <a:cs typeface="Arial" panose="020B0604020202020204" pitchFamily="34" charset="0"/>
              </a:rPr>
            </a:br>
            <a:r>
              <a:rPr lang="en-GB" sz="900" b="1" noProof="1">
                <a:solidFill>
                  <a:schemeClr val="tx1"/>
                </a:solidFill>
                <a:latin typeface="+mn-lt"/>
                <a:cs typeface="Arial" panose="020B0604020202020204" pitchFamily="34" charset="0"/>
              </a:rPr>
              <a:t>Reset slide</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en-GB" altLang="da-DK" sz="900" noProof="1">
                <a:solidFill>
                  <a:schemeClr val="tx1"/>
                </a:solidFill>
                <a:latin typeface="+mn-lt"/>
                <a:cs typeface="Arial" panose="020B0604020202020204" pitchFamily="34" charset="0"/>
              </a:rPr>
              <a:t>Click the </a:t>
            </a:r>
            <a:r>
              <a:rPr lang="en-GB" altLang="da-DK" sz="900" b="1" baseline="0" noProof="1">
                <a:solidFill>
                  <a:schemeClr val="tx1"/>
                </a:solidFill>
                <a:latin typeface="+mn-lt"/>
                <a:cs typeface="Arial" panose="020B0604020202020204" pitchFamily="34" charset="0"/>
              </a:rPr>
              <a:t>Reset </a:t>
            </a:r>
            <a:r>
              <a:rPr lang="en-GB" altLang="da-DK" sz="900" noProof="1">
                <a:solidFill>
                  <a:schemeClr val="tx1"/>
                </a:solidFill>
                <a:latin typeface="+mn-lt"/>
                <a:cs typeface="Arial" panose="020B0604020202020204" pitchFamily="34" charset="0"/>
              </a:rPr>
              <a:t>menu to reset position, size</a:t>
            </a:r>
            <a:r>
              <a:rPr lang="en-GB" altLang="da-DK" sz="900" baseline="0" noProof="1">
                <a:solidFill>
                  <a:schemeClr val="tx1"/>
                </a:solidFill>
                <a:latin typeface="+mn-lt"/>
                <a:cs typeface="Arial" panose="020B0604020202020204" pitchFamily="34" charset="0"/>
              </a:rPr>
              <a:t> and formatting of the slide placeholders to their default settings</a:t>
            </a: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0" noProof="1">
                <a:solidFill>
                  <a:schemeClr val="tx1"/>
                </a:solidFill>
                <a:latin typeface="+mn-lt"/>
                <a:cs typeface="Arial" panose="020B0604020202020204" pitchFamily="34" charset="0"/>
              </a:rPr>
              <a:t/>
            </a:r>
            <a:br>
              <a:rPr lang="en-GB" altLang="da-DK" sz="900" b="0" noProof="1">
                <a:solidFill>
                  <a:schemeClr val="tx1"/>
                </a:solidFill>
                <a:latin typeface="+mn-lt"/>
                <a:cs typeface="Arial" panose="020B0604020202020204" pitchFamily="34" charset="0"/>
              </a:rPr>
            </a:br>
            <a:r>
              <a:rPr lang="en-GB" sz="1600" dirty="0">
                <a:latin typeface="+mn-lt"/>
                <a:cs typeface="Arial" panose="020B0604020202020204" pitchFamily="34" charset="0"/>
              </a:rPr>
              <a:t>SLIDES &amp; LAYOUTS</a:t>
            </a: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0" noProof="1">
                <a:solidFill>
                  <a:schemeClr val="tx1"/>
                </a:solidFill>
                <a:latin typeface="+mn-lt"/>
                <a:cs typeface="Arial" panose="020B0604020202020204" pitchFamily="34" charset="0"/>
              </a:rPr>
              <a:t>Click on the menu </a:t>
            </a:r>
            <a:r>
              <a:rPr lang="en-GB" altLang="da-DK" sz="900" b="1" noProof="1">
                <a:solidFill>
                  <a:schemeClr val="tx1"/>
                </a:solidFill>
                <a:latin typeface="+mn-lt"/>
                <a:cs typeface="Arial" panose="020B0604020202020204" pitchFamily="34" charset="0"/>
              </a:rPr>
              <a:t>New Slide </a:t>
            </a:r>
            <a:r>
              <a:rPr lang="en-GB" altLang="da-DK" sz="900" b="0" noProof="1">
                <a:solidFill>
                  <a:schemeClr val="tx1"/>
                </a:solidFill>
                <a:latin typeface="+mn-lt"/>
                <a:cs typeface="Arial" panose="020B0604020202020204" pitchFamily="34" charset="0"/>
              </a:rPr>
              <a:t>in the </a:t>
            </a:r>
            <a:r>
              <a:rPr lang="en-GB" altLang="da-DK" sz="900" b="1" noProof="1">
                <a:solidFill>
                  <a:schemeClr val="tx1"/>
                </a:solidFill>
                <a:latin typeface="+mn-lt"/>
                <a:cs typeface="Arial" panose="020B0604020202020204" pitchFamily="34" charset="0"/>
              </a:rPr>
              <a:t>Home</a:t>
            </a:r>
            <a:r>
              <a:rPr lang="en-GB" altLang="da-DK" sz="900" b="0" noProof="1">
                <a:solidFill>
                  <a:schemeClr val="tx1"/>
                </a:solidFill>
                <a:latin typeface="+mn-lt"/>
                <a:cs typeface="Arial" panose="020B0604020202020204" pitchFamily="34" charset="0"/>
              </a:rPr>
              <a:t> tab to insert a new slide</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
            </a:r>
            <a:br>
              <a:rPr lang="en-GB" altLang="da-DK" sz="900" b="0" noProof="1">
                <a:solidFill>
                  <a:schemeClr val="tx1"/>
                </a:solidFill>
                <a:latin typeface="+mn-lt"/>
                <a:cs typeface="Arial" panose="020B0604020202020204" pitchFamily="34" charset="0"/>
              </a:rPr>
            </a:br>
            <a:r>
              <a:rPr lang="en-GB" altLang="da-DK" sz="900" b="1" noProof="1">
                <a:solidFill>
                  <a:schemeClr val="tx1"/>
                </a:solidFill>
                <a:latin typeface="+mn-lt"/>
                <a:cs typeface="Arial" panose="020B0604020202020204" pitchFamily="34" charset="0"/>
              </a:rPr>
              <a:t>Change layout</a:t>
            </a:r>
            <a:endParaRPr lang="en-GB" altLang="da-DK" sz="900" b="0" noProof="1">
              <a:solidFill>
                <a:schemeClr val="tx1"/>
              </a:solidFill>
              <a:latin typeface="+mn-lt"/>
              <a:cs typeface="Arial" panose="020B0604020202020204" pitchFamily="34" charset="0"/>
            </a:endParaRPr>
          </a:p>
          <a:p>
            <a:pPr marL="0" indent="0">
              <a:spcAft>
                <a:spcPts val="600"/>
              </a:spcAft>
              <a:buFont typeface="+mj-lt"/>
              <a:buNone/>
            </a:pPr>
            <a:r>
              <a:rPr lang="en-GB" sz="900" dirty="0">
                <a:solidFill>
                  <a:srgbClr val="000000"/>
                </a:solidFill>
                <a:latin typeface="+mn-lt"/>
                <a:ea typeface="Arial" panose="020B0604020202020204" pitchFamily="34" charset="0"/>
              </a:rPr>
              <a:t>Click on the arrow next to </a:t>
            </a:r>
            <a:r>
              <a:rPr lang="en-GB" sz="900" b="1" dirty="0">
                <a:solidFill>
                  <a:srgbClr val="000000"/>
                </a:solidFill>
                <a:latin typeface="+mn-lt"/>
                <a:ea typeface="Arial" panose="020B0604020202020204" pitchFamily="34" charset="0"/>
              </a:rPr>
              <a:t>Layout</a:t>
            </a:r>
            <a:br>
              <a:rPr lang="en-GB" sz="900" b="1" dirty="0">
                <a:solidFill>
                  <a:srgbClr val="000000"/>
                </a:solidFill>
                <a:latin typeface="+mn-lt"/>
                <a:ea typeface="Arial" panose="020B0604020202020204" pitchFamily="34" charset="0"/>
              </a:rPr>
            </a:br>
            <a:r>
              <a:rPr lang="en-GB" sz="900" dirty="0">
                <a:solidFill>
                  <a:srgbClr val="000000"/>
                </a:solidFill>
                <a:latin typeface="+mn-lt"/>
                <a:ea typeface="Arial" panose="020B0604020202020204" pitchFamily="34" charset="0"/>
              </a:rPr>
              <a:t>to view a dropdown menu of possible slide layouts</a:t>
            </a:r>
            <a:endParaRPr lang="en-GB" sz="900" dirty="0">
              <a:latin typeface="+mn-lt"/>
              <a:ea typeface="Arial" panose="020B0604020202020204" pitchFamily="34" charset="0"/>
            </a:endParaRPr>
          </a:p>
        </p:txBody>
      </p:sp>
      <p:sp>
        <p:nvSpPr>
          <p:cNvPr id="14" name="Text Box 3">
            <a:extLst>
              <a:ext uri="{FF2B5EF4-FFF2-40B4-BE49-F238E27FC236}">
                <a16:creationId xmlns:a16="http://schemas.microsoft.com/office/drawing/2014/main" id="{66B3FBB4-61DE-493B-8F38-CB78E008D9BE}"/>
              </a:ext>
            </a:extLst>
          </p:cNvPr>
          <p:cNvSpPr txBox="1">
            <a:spLocks noChangeArrowheads="1"/>
          </p:cNvSpPr>
          <p:nvPr userDrawn="1"/>
        </p:nvSpPr>
        <p:spPr bwMode="auto">
          <a:xfrm>
            <a:off x="4537822" y="1753553"/>
            <a:ext cx="2448000" cy="272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PICTURES</a:t>
            </a:r>
            <a:endParaRPr lang="en-GB" sz="1600" b="1" noProof="1">
              <a:solidFill>
                <a:schemeClr val="tx1"/>
              </a:solidFill>
              <a:latin typeface="+mn-lt"/>
              <a:cs typeface="Arial" panose="020B0604020202020204" pitchFamily="34" charset="0"/>
            </a:endParaRPr>
          </a:p>
          <a:p>
            <a:pPr eaLnBrk="1" hangingPunct="1">
              <a:spcAft>
                <a:spcPts val="600"/>
              </a:spcAft>
              <a:defRPr/>
            </a:pPr>
            <a:r>
              <a:rPr lang="en-GB" altLang="da-DK" sz="900" b="0" noProof="1">
                <a:solidFill>
                  <a:schemeClr val="tx1"/>
                </a:solidFill>
                <a:latin typeface="+mn-lt"/>
                <a:cs typeface="Arial" panose="020B0604020202020204" pitchFamily="34" charset="0"/>
              </a:rPr>
              <a:t>On slides with pictureplaceholder, click on the icon and choose </a:t>
            </a:r>
            <a:r>
              <a:rPr lang="en-GB" altLang="da-DK" sz="900" b="1" noProof="1">
                <a:solidFill>
                  <a:schemeClr val="tx1"/>
                </a:solidFill>
                <a:latin typeface="+mn-lt"/>
                <a:cs typeface="Arial" panose="020B0604020202020204" pitchFamily="34" charset="0"/>
              </a:rPr>
              <a:t>Insert</a:t>
            </a:r>
          </a:p>
          <a:p>
            <a:pPr eaLnBrk="1" hangingPunct="1">
              <a:spcBef>
                <a:spcPts val="1200"/>
              </a:spcBef>
              <a:spcAft>
                <a:spcPts val="600"/>
              </a:spcAft>
              <a:defRPr/>
            </a:pPr>
            <a:r>
              <a:rPr lang="en-GB" sz="900" b="1" noProof="1">
                <a:solidFill>
                  <a:schemeClr val="tx1"/>
                </a:solidFill>
                <a:latin typeface="+mn-lt"/>
                <a:cs typeface="Arial" panose="020B0604020202020204" pitchFamily="34" charset="0"/>
              </a:rPr>
              <a:t>Crop picture</a:t>
            </a:r>
          </a:p>
          <a:p>
            <a:pPr eaLnBrk="1" hangingPunct="1">
              <a:spcAft>
                <a:spcPts val="600"/>
              </a:spcAft>
              <a:defRPr/>
            </a:pPr>
            <a:r>
              <a:rPr lang="en-GB" altLang="da-DK" sz="900" b="1" noProof="1">
                <a:solidFill>
                  <a:schemeClr val="tx1"/>
                </a:solidFill>
                <a:latin typeface="+mn-lt"/>
                <a:cs typeface="Arial" panose="020B0604020202020204" pitchFamily="34" charset="0"/>
              </a:rPr>
              <a:t>1. </a:t>
            </a:r>
            <a:r>
              <a:rPr lang="en-GB" altLang="da-DK" sz="900" b="0" noProof="1">
                <a:solidFill>
                  <a:schemeClr val="tx1"/>
                </a:solidFill>
                <a:latin typeface="+mn-lt"/>
                <a:cs typeface="Arial" panose="020B0604020202020204" pitchFamily="34" charset="0"/>
              </a:rPr>
              <a:t>Click </a:t>
            </a:r>
            <a:r>
              <a:rPr lang="en-GB" altLang="da-DK" sz="900" b="1" noProof="1">
                <a:solidFill>
                  <a:schemeClr val="tx1"/>
                </a:solidFill>
                <a:latin typeface="+mn-lt"/>
                <a:cs typeface="Arial" panose="020B0604020202020204" pitchFamily="34" charset="0"/>
              </a:rPr>
              <a:t>Crop</a:t>
            </a:r>
            <a:r>
              <a:rPr lang="en-GB" altLang="da-DK" sz="900" b="0" noProof="1">
                <a:solidFill>
                  <a:schemeClr val="tx1"/>
                </a:solidFill>
                <a:latin typeface="+mn-lt"/>
                <a:cs typeface="Arial" panose="020B0604020202020204" pitchFamily="34" charset="0"/>
              </a:rPr>
              <a:t> to change size or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focus of the picture</a:t>
            </a:r>
          </a:p>
          <a:p>
            <a:pPr eaLnBrk="1" hangingPunct="1">
              <a:spcAft>
                <a:spcPts val="600"/>
              </a:spcAft>
              <a:defRPr/>
            </a:pPr>
            <a:r>
              <a:rPr lang="en-GB" altLang="da-DK" sz="900" b="1" noProof="1">
                <a:solidFill>
                  <a:schemeClr val="tx1"/>
                </a:solidFill>
                <a:latin typeface="+mn-lt"/>
                <a:cs typeface="Arial" panose="020B0604020202020204" pitchFamily="34" charset="0"/>
              </a:rPr>
              <a:t>2. </a:t>
            </a:r>
            <a:r>
              <a:rPr lang="en-GB" altLang="da-DK" sz="900" b="0" noProof="1">
                <a:solidFill>
                  <a:schemeClr val="tx1"/>
                </a:solidFill>
                <a:latin typeface="+mn-lt"/>
                <a:cs typeface="Arial" panose="020B0604020202020204" pitchFamily="34" charset="0"/>
              </a:rPr>
              <a:t>If you want to scale the picture,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hold </a:t>
            </a:r>
            <a:r>
              <a:rPr lang="en-GB" altLang="da-DK" sz="900" b="1" noProof="1">
                <a:solidFill>
                  <a:schemeClr val="tx1"/>
                </a:solidFill>
                <a:latin typeface="+mn-lt"/>
                <a:cs typeface="Arial" panose="020B0604020202020204" pitchFamily="34" charset="0"/>
              </a:rPr>
              <a:t>SHIFT</a:t>
            </a:r>
            <a:r>
              <a:rPr lang="en-GB" altLang="da-DK" sz="900" b="0" noProof="1">
                <a:solidFill>
                  <a:schemeClr val="tx1"/>
                </a:solidFill>
                <a:latin typeface="+mn-lt"/>
                <a:cs typeface="Arial" panose="020B0604020202020204" pitchFamily="34" charset="0"/>
              </a:rPr>
              <a:t>-key down while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dragging the corners of the picture</a:t>
            </a:r>
            <a:br>
              <a:rPr lang="en-GB" altLang="da-DK" sz="900" b="0" noProof="1">
                <a:solidFill>
                  <a:schemeClr val="tx1"/>
                </a:solidFill>
                <a:latin typeface="+mn-lt"/>
                <a:cs typeface="Arial" panose="020B0604020202020204" pitchFamily="34" charset="0"/>
              </a:rPr>
            </a:b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HINT: </a:t>
            </a:r>
            <a:r>
              <a:rPr lang="en-GB" altLang="da-DK" sz="900" b="0" noProof="1">
                <a:solidFill>
                  <a:schemeClr val="tx1"/>
                </a:solidFill>
                <a:latin typeface="+mn-lt"/>
                <a:cs typeface="Arial" panose="020B0604020202020204" pitchFamily="34" charset="0"/>
              </a:rPr>
              <a:t>If you delete the picture and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insert a new one, the picture may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lie in front of the text or graphic.</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If this happens, select the picture,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right-click and choose </a:t>
            </a:r>
            <a:r>
              <a:rPr lang="en-GB" altLang="da-DK" sz="900" b="1" noProof="1">
                <a:solidFill>
                  <a:schemeClr val="tx1"/>
                </a:solidFill>
                <a:latin typeface="+mn-lt"/>
                <a:cs typeface="Arial" panose="020B0604020202020204" pitchFamily="34" charset="0"/>
              </a:rPr>
              <a:t>Send to Back</a:t>
            </a:r>
          </a:p>
        </p:txBody>
      </p:sp>
      <p:sp>
        <p:nvSpPr>
          <p:cNvPr id="15" name="Text Box 4">
            <a:extLst>
              <a:ext uri="{FF2B5EF4-FFF2-40B4-BE49-F238E27FC236}">
                <a16:creationId xmlns:a16="http://schemas.microsoft.com/office/drawing/2014/main" id="{17EA80A0-F605-4897-AE2A-18933CAB6DBB}"/>
              </a:ext>
            </a:extLst>
          </p:cNvPr>
          <p:cNvSpPr txBox="1">
            <a:spLocks noChangeArrowheads="1"/>
          </p:cNvSpPr>
          <p:nvPr userDrawn="1"/>
        </p:nvSpPr>
        <p:spPr bwMode="auto">
          <a:xfrm>
            <a:off x="8115542" y="1744202"/>
            <a:ext cx="2448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HEADER &amp; FOOTER</a:t>
            </a:r>
            <a:endParaRPr lang="en-GB" altLang="da-DK" sz="1600" b="0" noProof="1">
              <a:solidFill>
                <a:schemeClr val="tx1"/>
              </a:solidFill>
              <a:latin typeface="+mn-lt"/>
              <a:cs typeface="Arial" panose="020B0604020202020204" pitchFamily="34" charset="0"/>
            </a:endParaRPr>
          </a:p>
          <a:p>
            <a:pPr eaLnBrk="1" hangingPunct="1">
              <a:spcAft>
                <a:spcPts val="600"/>
              </a:spcAft>
              <a:defRPr/>
            </a:pPr>
            <a:r>
              <a:rPr lang="en-GB" altLang="da-DK" sz="900" b="0" noProof="1">
                <a:solidFill>
                  <a:schemeClr val="tx1"/>
                </a:solidFill>
                <a:latin typeface="+mn-lt"/>
                <a:cs typeface="Arial" panose="020B0604020202020204" pitchFamily="34" charset="0"/>
              </a:rPr>
              <a:t>Do this at the very end to apply the changes on all slides</a:t>
            </a:r>
          </a:p>
          <a:p>
            <a:pPr eaLnBrk="1" hangingPunct="1">
              <a:spcAft>
                <a:spcPts val="600"/>
              </a:spcAft>
              <a:defRPr/>
            </a:pPr>
            <a:r>
              <a:rPr lang="en-GB" altLang="da-DK" sz="900" b="0" noProof="1">
                <a:solidFill>
                  <a:schemeClr val="tx1"/>
                </a:solidFill>
                <a:latin typeface="+mn-lt"/>
                <a:cs typeface="Arial" panose="020B0604020202020204" pitchFamily="34" charset="0"/>
              </a:rPr>
              <a:t>Click on </a:t>
            </a:r>
            <a:r>
              <a:rPr lang="en-GB" altLang="da-DK" sz="900" b="1" noProof="1">
                <a:solidFill>
                  <a:schemeClr val="tx1"/>
                </a:solidFill>
                <a:latin typeface="+mn-lt"/>
                <a:cs typeface="Arial" panose="020B0604020202020204" pitchFamily="34" charset="0"/>
              </a:rPr>
              <a:t>Header and Footer </a:t>
            </a:r>
            <a:r>
              <a:rPr lang="en-GB" altLang="da-DK" sz="900" b="0" noProof="1">
                <a:solidFill>
                  <a:schemeClr val="tx1"/>
                </a:solidFill>
                <a:latin typeface="+mn-lt"/>
                <a:cs typeface="Arial" panose="020B0604020202020204" pitchFamily="34" charset="0"/>
              </a:rPr>
              <a:t>in the </a:t>
            </a:r>
            <a:r>
              <a:rPr lang="en-GB" altLang="da-DK" sz="900" b="1" noProof="1">
                <a:solidFill>
                  <a:schemeClr val="tx1"/>
                </a:solidFill>
                <a:latin typeface="+mn-lt"/>
                <a:cs typeface="Arial" panose="020B0604020202020204" pitchFamily="34" charset="0"/>
              </a:rPr>
              <a:t>Insert</a:t>
            </a:r>
            <a:r>
              <a:rPr lang="en-GB" altLang="da-DK" sz="900" b="0" noProof="1">
                <a:solidFill>
                  <a:schemeClr val="tx1"/>
                </a:solidFill>
                <a:latin typeface="+mn-lt"/>
                <a:cs typeface="Arial" panose="020B0604020202020204" pitchFamily="34" charset="0"/>
              </a:rPr>
              <a:t> tab (write the desired text, click date or page number from or to)</a:t>
            </a:r>
          </a:p>
          <a:p>
            <a:pPr eaLnBrk="1" hangingPunct="1">
              <a:spcAft>
                <a:spcPts val="600"/>
              </a:spcAft>
              <a:defRPr/>
            </a:pPr>
            <a:r>
              <a:rPr lang="en-GB" altLang="da-DK" sz="900" b="0" noProof="1">
                <a:solidFill>
                  <a:schemeClr val="tx1"/>
                </a:solidFill>
                <a:latin typeface="+mn-lt"/>
                <a:cs typeface="Arial" panose="020B0604020202020204" pitchFamily="34" charset="0"/>
              </a:rPr>
              <a:t>Click </a:t>
            </a:r>
            <a:r>
              <a:rPr lang="en-GB" altLang="da-DK" sz="900" b="1" noProof="1">
                <a:solidFill>
                  <a:schemeClr val="tx1"/>
                </a:solidFill>
                <a:latin typeface="+mn-lt"/>
                <a:cs typeface="Arial" panose="020B0604020202020204" pitchFamily="34" charset="0"/>
              </a:rPr>
              <a:t>Apply to All </a:t>
            </a:r>
            <a:r>
              <a:rPr lang="en-GB" altLang="da-DK" sz="900" b="0" noProof="1">
                <a:solidFill>
                  <a:schemeClr val="tx1"/>
                </a:solidFill>
                <a:latin typeface="+mn-lt"/>
                <a:cs typeface="Arial" panose="020B0604020202020204" pitchFamily="34" charset="0"/>
              </a:rPr>
              <a:t>or </a:t>
            </a:r>
            <a:r>
              <a:rPr lang="en-GB" altLang="da-DK" sz="900" b="1" noProof="1">
                <a:solidFill>
                  <a:schemeClr val="tx1"/>
                </a:solidFill>
                <a:latin typeface="+mn-lt"/>
                <a:cs typeface="Arial" panose="020B0604020202020204" pitchFamily="34" charset="0"/>
              </a:rPr>
              <a:t>Apply</a:t>
            </a:r>
            <a:r>
              <a:rPr lang="en-GB" altLang="da-DK" sz="900" b="0" noProof="1">
                <a:solidFill>
                  <a:schemeClr val="tx1"/>
                </a:solidFill>
                <a:latin typeface="+mn-lt"/>
                <a:cs typeface="Arial" panose="020B0604020202020204" pitchFamily="34" charset="0"/>
              </a:rPr>
              <a:t> if only used on one slide</a:t>
            </a:r>
            <a:br>
              <a:rPr lang="en-GB" altLang="da-DK" sz="900" b="0" noProof="1">
                <a:solidFill>
                  <a:schemeClr val="tx1"/>
                </a:solidFill>
                <a:latin typeface="+mn-lt"/>
                <a:cs typeface="Arial" panose="020B0604020202020204" pitchFamily="34" charset="0"/>
              </a:rPr>
            </a:b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sz="1600" dirty="0">
                <a:latin typeface="+mn-lt"/>
                <a:cs typeface="Arial" panose="020B0604020202020204" pitchFamily="34" charset="0"/>
              </a:rPr>
              <a:t>GRIDLINES</a:t>
            </a:r>
          </a:p>
          <a:p>
            <a:pPr eaLnBrk="1" hangingPunct="1">
              <a:spcAft>
                <a:spcPts val="600"/>
              </a:spcAft>
              <a:defRPr/>
            </a:pPr>
            <a:r>
              <a:rPr lang="en-GB" altLang="da-DK" sz="900" b="0" noProof="1">
                <a:solidFill>
                  <a:schemeClr val="tx1"/>
                </a:solidFill>
                <a:latin typeface="+mn-lt"/>
                <a:cs typeface="Arial" panose="020B0604020202020204" pitchFamily="34" charset="0"/>
              </a:rPr>
              <a:t>Click the </a:t>
            </a:r>
            <a:r>
              <a:rPr lang="en-GB" altLang="da-DK" sz="900" b="1" noProof="1">
                <a:solidFill>
                  <a:schemeClr val="tx1"/>
                </a:solidFill>
                <a:latin typeface="+mn-lt"/>
                <a:cs typeface="Arial" panose="020B0604020202020204" pitchFamily="34" charset="0"/>
              </a:rPr>
              <a:t>View</a:t>
            </a:r>
            <a:r>
              <a:rPr lang="en-GB" altLang="da-DK" sz="900" b="0" noProof="1">
                <a:solidFill>
                  <a:schemeClr val="tx1"/>
                </a:solidFill>
                <a:latin typeface="+mn-lt"/>
                <a:cs typeface="Arial" panose="020B0604020202020204" pitchFamily="34" charset="0"/>
              </a:rPr>
              <a:t> tab and set tick mark next to </a:t>
            </a:r>
            <a:r>
              <a:rPr lang="en-GB" altLang="da-DK" sz="900" b="1" noProof="1">
                <a:solidFill>
                  <a:schemeClr val="tx1"/>
                </a:solidFill>
                <a:latin typeface="+mn-lt"/>
                <a:cs typeface="Arial" panose="020B0604020202020204" pitchFamily="34" charset="0"/>
              </a:rPr>
              <a:t>Guides</a:t>
            </a: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HINT: Alt + F9 </a:t>
            </a:r>
            <a:r>
              <a:rPr lang="en-GB" altLang="da-DK" sz="900" b="0" noProof="1">
                <a:solidFill>
                  <a:schemeClr val="tx1"/>
                </a:solidFill>
                <a:latin typeface="+mn-lt"/>
                <a:cs typeface="Arial" panose="020B0604020202020204" pitchFamily="34" charset="0"/>
              </a:rPr>
              <a:t>for quick view of guides</a:t>
            </a:r>
            <a:br>
              <a:rPr lang="en-GB" altLang="da-DK" sz="900" b="0" noProof="1">
                <a:solidFill>
                  <a:schemeClr val="tx1"/>
                </a:solidFill>
                <a:latin typeface="+mn-lt"/>
                <a:cs typeface="Arial" panose="020B0604020202020204" pitchFamily="34" charset="0"/>
              </a:rPr>
            </a:br>
            <a:r>
              <a:rPr lang="en-GB" altLang="da-DK" sz="900" b="1" noProof="1">
                <a:solidFill>
                  <a:schemeClr val="tx1"/>
                </a:solidFill>
                <a:latin typeface="+mn-lt"/>
                <a:cs typeface="Arial" panose="020B0604020202020204" pitchFamily="34" charset="0"/>
              </a:rPr>
              <a:t>Mac: </a:t>
            </a:r>
            <a:r>
              <a:rPr lang="en-GB" sz="900" b="0" i="0" dirty="0">
                <a:solidFill>
                  <a:srgbClr val="333333"/>
                </a:solidFill>
                <a:effectLst/>
                <a:latin typeface="Arial"/>
              </a:rPr>
              <a:t>⌘ </a:t>
            </a:r>
            <a:r>
              <a:rPr lang="en-GB" altLang="da-DK" sz="900" b="0" noProof="1">
                <a:solidFill>
                  <a:schemeClr val="tx1"/>
                </a:solidFill>
                <a:latin typeface="+mn-lt"/>
                <a:cs typeface="Arial" panose="020B0604020202020204" pitchFamily="34" charset="0"/>
              </a:rPr>
              <a:t>+ option + ctrl + G</a:t>
            </a:r>
            <a:br>
              <a:rPr lang="en-GB" altLang="da-DK" sz="900" b="0" noProof="1">
                <a:solidFill>
                  <a:schemeClr val="tx1"/>
                </a:solidFill>
                <a:latin typeface="+mn-lt"/>
                <a:cs typeface="Arial" panose="020B0604020202020204" pitchFamily="34" charset="0"/>
              </a:rPr>
            </a:b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1600" b="0" noProof="1">
                <a:solidFill>
                  <a:schemeClr val="tx1"/>
                </a:solidFill>
                <a:latin typeface="+mn-lt"/>
                <a:cs typeface="Arial" panose="020B0604020202020204" pitchFamily="34" charset="0"/>
              </a:rPr>
              <a:t>COPY/PASTE CONTENT</a:t>
            </a:r>
          </a:p>
          <a:p>
            <a:pPr eaLnBrk="1" hangingPunct="1">
              <a:spcAft>
                <a:spcPts val="600"/>
              </a:spcAft>
              <a:defRPr/>
            </a:pPr>
            <a:r>
              <a:rPr lang="en-GB" altLang="da-DK" sz="900" b="0" noProof="1">
                <a:solidFill>
                  <a:schemeClr val="tx1"/>
                </a:solidFill>
                <a:latin typeface="+mn-lt"/>
                <a:cs typeface="Arial" panose="020B0604020202020204" pitchFamily="34" charset="0"/>
              </a:rPr>
              <a:t>When copying old content to your new presentation, 2 options are available:</a:t>
            </a:r>
          </a:p>
          <a:p>
            <a:pPr eaLnBrk="1" hangingPunct="1">
              <a:spcAft>
                <a:spcPts val="600"/>
              </a:spcAft>
              <a:defRPr/>
            </a:pPr>
            <a:r>
              <a:rPr lang="en-GB" altLang="da-DK" sz="900" b="1" noProof="1">
                <a:solidFill>
                  <a:schemeClr val="tx1"/>
                </a:solidFill>
                <a:latin typeface="+mn-lt"/>
                <a:cs typeface="Arial" panose="020B0604020202020204" pitchFamily="34" charset="0"/>
              </a:rPr>
              <a:t>1. Best practice: </a:t>
            </a:r>
            <a:r>
              <a:rPr lang="en-GB" altLang="da-DK" sz="900" b="0" noProof="1">
                <a:solidFill>
                  <a:schemeClr val="tx1"/>
                </a:solidFill>
                <a:latin typeface="+mn-lt"/>
                <a:cs typeface="Arial" panose="020B0604020202020204" pitchFamily="34" charset="0"/>
              </a:rPr>
              <a:t>Create a slide in your new presentation and copy </a:t>
            </a:r>
            <a:r>
              <a:rPr lang="en-GB" altLang="da-DK" sz="900" b="0" i="0" u="sng" noProof="1">
                <a:solidFill>
                  <a:schemeClr val="tx1"/>
                </a:solidFill>
                <a:latin typeface="+mn-lt"/>
                <a:cs typeface="Arial" panose="020B0604020202020204" pitchFamily="34" charset="0"/>
              </a:rPr>
              <a:t>one</a:t>
            </a:r>
            <a:r>
              <a:rPr lang="en-GB" altLang="da-DK" sz="900" b="0" i="0" u="none" noProof="1">
                <a:solidFill>
                  <a:schemeClr val="tx1"/>
                </a:solidFill>
                <a:latin typeface="+mn-lt"/>
                <a:cs typeface="Arial" panose="020B0604020202020204" pitchFamily="34" charset="0"/>
              </a:rPr>
              <a:t> piece of content at a time (e.g. copy all text from </a:t>
            </a:r>
            <a:r>
              <a:rPr lang="en-GB" altLang="da-DK" sz="900" b="0" i="0" u="sng" noProof="1">
                <a:solidFill>
                  <a:schemeClr val="tx1"/>
                </a:solidFill>
                <a:latin typeface="+mn-lt"/>
                <a:cs typeface="Arial" panose="020B0604020202020204" pitchFamily="34" charset="0"/>
              </a:rPr>
              <a:t>one</a:t>
            </a:r>
            <a:r>
              <a:rPr lang="en-GB" altLang="da-DK" sz="900" b="0" i="0" u="none" noProof="1">
                <a:solidFill>
                  <a:schemeClr val="tx1"/>
                </a:solidFill>
                <a:latin typeface="+mn-lt"/>
                <a:cs typeface="Arial" panose="020B0604020202020204" pitchFamily="34" charset="0"/>
              </a:rPr>
              <a:t> textbox)</a:t>
            </a:r>
            <a:endParaRPr lang="en-GB" altLang="da-DK" sz="900" b="1" i="0" u="sng"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2. </a:t>
            </a:r>
            <a:r>
              <a:rPr lang="en-GB" altLang="da-DK" sz="900" b="0" noProof="1">
                <a:solidFill>
                  <a:schemeClr val="tx1"/>
                </a:solidFill>
                <a:latin typeface="+mn-lt"/>
                <a:cs typeface="Arial" panose="020B0604020202020204" pitchFamily="34" charset="0"/>
              </a:rPr>
              <a:t>Or copy an entire slide into your new presentation and then choose a fitting layout. Remember to delete the old, wrong layouts (go to View &gt; Slidemaster and delete them)</a:t>
            </a:r>
            <a:endParaRPr lang="en-GB" altLang="da-DK" sz="900" b="1" noProof="1">
              <a:solidFill>
                <a:schemeClr val="tx1"/>
              </a:solidFill>
              <a:latin typeface="+mn-lt"/>
              <a:cs typeface="Arial" panose="020B0604020202020204" pitchFamily="34" charset="0"/>
            </a:endParaRPr>
          </a:p>
        </p:txBody>
      </p:sp>
      <p:pic>
        <p:nvPicPr>
          <p:cNvPr id="19" name="Picture 18">
            <a:extLst>
              <a:ext uri="{FF2B5EF4-FFF2-40B4-BE49-F238E27FC236}">
                <a16:creationId xmlns:a16="http://schemas.microsoft.com/office/drawing/2014/main" id="{0722642E-922E-4D3E-9481-C027E3A93CD0}"/>
              </a:ext>
            </a:extLst>
          </p:cNvPr>
          <p:cNvPicPr>
            <a:picLocks noChangeAspect="1"/>
          </p:cNvPicPr>
          <p:nvPr userDrawn="1"/>
        </p:nvPicPr>
        <p:blipFill>
          <a:blip r:embed="rId2"/>
          <a:stretch>
            <a:fillRect/>
          </a:stretch>
        </p:blipFill>
        <p:spPr>
          <a:xfrm>
            <a:off x="2972055" y="5081316"/>
            <a:ext cx="475428" cy="176762"/>
          </a:xfrm>
          <a:prstGeom prst="rect">
            <a:avLst/>
          </a:prstGeom>
        </p:spPr>
      </p:pic>
      <p:pic>
        <p:nvPicPr>
          <p:cNvPr id="22" name="Picture 21">
            <a:extLst>
              <a:ext uri="{FF2B5EF4-FFF2-40B4-BE49-F238E27FC236}">
                <a16:creationId xmlns:a16="http://schemas.microsoft.com/office/drawing/2014/main" id="{F37E3D92-3923-49A5-9D66-A01D052984C0}"/>
              </a:ext>
            </a:extLst>
          </p:cNvPr>
          <p:cNvPicPr>
            <a:picLocks noChangeAspect="1"/>
          </p:cNvPicPr>
          <p:nvPr userDrawn="1"/>
        </p:nvPicPr>
        <p:blipFill rotWithShape="1">
          <a:blip r:embed="rId3"/>
          <a:srcRect l="3901" t="45142" r="62601" b="9046"/>
          <a:stretch/>
        </p:blipFill>
        <p:spPr>
          <a:xfrm>
            <a:off x="6765878" y="2036591"/>
            <a:ext cx="341204" cy="321707"/>
          </a:xfrm>
          <a:prstGeom prst="rect">
            <a:avLst/>
          </a:prstGeom>
        </p:spPr>
      </p:pic>
      <p:pic>
        <p:nvPicPr>
          <p:cNvPr id="24" name="Picture 16">
            <a:extLst>
              <a:ext uri="{FF2B5EF4-FFF2-40B4-BE49-F238E27FC236}">
                <a16:creationId xmlns:a16="http://schemas.microsoft.com/office/drawing/2014/main" id="{EE4BD888-DAA9-4A3B-ADD9-0ACB9540A63B}"/>
              </a:ext>
            </a:extLst>
          </p:cNvPr>
          <p:cNvPicPr>
            <a:picLocks noChangeAspect="1"/>
          </p:cNvPicPr>
          <p:nvPr userDrawn="1"/>
        </p:nvPicPr>
        <p:blipFill>
          <a:blip r:embed="rId4"/>
          <a:stretch>
            <a:fillRect/>
          </a:stretch>
        </p:blipFill>
        <p:spPr>
          <a:xfrm>
            <a:off x="2972055" y="4264321"/>
            <a:ext cx="328881" cy="505501"/>
          </a:xfrm>
          <a:prstGeom prst="rect">
            <a:avLst/>
          </a:prstGeom>
        </p:spPr>
      </p:pic>
      <p:pic>
        <p:nvPicPr>
          <p:cNvPr id="26" name="Picture 20">
            <a:extLst>
              <a:ext uri="{FF2B5EF4-FFF2-40B4-BE49-F238E27FC236}">
                <a16:creationId xmlns:a16="http://schemas.microsoft.com/office/drawing/2014/main" id="{ADF46DFB-ABDB-43BA-AD93-FDEE2D7642D0}"/>
              </a:ext>
            </a:extLst>
          </p:cNvPr>
          <p:cNvPicPr>
            <a:picLocks noChangeAspect="1"/>
          </p:cNvPicPr>
          <p:nvPr userDrawn="1"/>
        </p:nvPicPr>
        <p:blipFill>
          <a:blip r:embed="rId5"/>
          <a:stretch>
            <a:fillRect/>
          </a:stretch>
        </p:blipFill>
        <p:spPr>
          <a:xfrm>
            <a:off x="2974753" y="3531166"/>
            <a:ext cx="538465" cy="172841"/>
          </a:xfrm>
          <a:prstGeom prst="rect">
            <a:avLst/>
          </a:prstGeom>
        </p:spPr>
      </p:pic>
      <p:pic>
        <p:nvPicPr>
          <p:cNvPr id="27" name="Picture 19">
            <a:extLst>
              <a:ext uri="{FF2B5EF4-FFF2-40B4-BE49-F238E27FC236}">
                <a16:creationId xmlns:a16="http://schemas.microsoft.com/office/drawing/2014/main" id="{CF6F40E1-EF2A-4675-A88E-429AD3ADD347}"/>
              </a:ext>
            </a:extLst>
          </p:cNvPr>
          <p:cNvPicPr>
            <a:picLocks noChangeAspect="1"/>
          </p:cNvPicPr>
          <p:nvPr userDrawn="1"/>
        </p:nvPicPr>
        <p:blipFill>
          <a:blip r:embed="rId6"/>
          <a:stretch>
            <a:fillRect/>
          </a:stretch>
        </p:blipFill>
        <p:spPr>
          <a:xfrm>
            <a:off x="6842022" y="2755071"/>
            <a:ext cx="313788" cy="543900"/>
          </a:xfrm>
          <a:prstGeom prst="rect">
            <a:avLst/>
          </a:prstGeom>
        </p:spPr>
      </p:pic>
      <p:pic>
        <p:nvPicPr>
          <p:cNvPr id="18" name="Picture 12">
            <a:extLst>
              <a:ext uri="{FF2B5EF4-FFF2-40B4-BE49-F238E27FC236}">
                <a16:creationId xmlns:a16="http://schemas.microsoft.com/office/drawing/2014/main" id="{1EEB59ED-856C-4646-8080-8164D2973D0E}"/>
              </a:ext>
            </a:extLst>
          </p:cNvPr>
          <p:cNvPicPr>
            <a:picLocks noChangeAspect="1"/>
          </p:cNvPicPr>
          <p:nvPr userDrawn="1"/>
        </p:nvPicPr>
        <p:blipFill>
          <a:blip r:embed="rId7"/>
          <a:stretch>
            <a:fillRect/>
          </a:stretch>
        </p:blipFill>
        <p:spPr>
          <a:xfrm>
            <a:off x="10756665" y="2281948"/>
            <a:ext cx="378293" cy="543366"/>
          </a:xfrm>
          <a:prstGeom prst="rect">
            <a:avLst/>
          </a:prstGeom>
        </p:spPr>
      </p:pic>
      <p:pic>
        <p:nvPicPr>
          <p:cNvPr id="11" name="Picture 10">
            <a:extLst>
              <a:ext uri="{FF2B5EF4-FFF2-40B4-BE49-F238E27FC236}">
                <a16:creationId xmlns:a16="http://schemas.microsoft.com/office/drawing/2014/main" id="{718B3BD4-04BC-40A0-B801-FB79B0884023}"/>
              </a:ext>
            </a:extLst>
          </p:cNvPr>
          <p:cNvPicPr>
            <a:picLocks noChangeAspect="1"/>
          </p:cNvPicPr>
          <p:nvPr userDrawn="1"/>
        </p:nvPicPr>
        <p:blipFill>
          <a:blip r:embed="rId8"/>
          <a:stretch>
            <a:fillRect/>
          </a:stretch>
        </p:blipFill>
        <p:spPr>
          <a:xfrm>
            <a:off x="2972055" y="2819876"/>
            <a:ext cx="457143" cy="257143"/>
          </a:xfrm>
          <a:prstGeom prst="rect">
            <a:avLst/>
          </a:prstGeom>
        </p:spPr>
      </p:pic>
    </p:spTree>
    <p:extLst>
      <p:ext uri="{BB962C8B-B14F-4D97-AF65-F5344CB8AC3E}">
        <p14:creationId xmlns:p14="http://schemas.microsoft.com/office/powerpoint/2010/main" val="221739777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User guide Templafy">
    <p:spTree>
      <p:nvGrpSpPr>
        <p:cNvPr id="1" name=""/>
        <p:cNvGrpSpPr/>
        <p:nvPr/>
      </p:nvGrpSpPr>
      <p:grpSpPr>
        <a:xfrm>
          <a:off x="0" y="0"/>
          <a:ext cx="0" cy="0"/>
          <a:chOff x="0" y="0"/>
          <a:chExt cx="0" cy="0"/>
        </a:xfrm>
      </p:grpSpPr>
      <p:sp>
        <p:nvSpPr>
          <p:cNvPr id="20" name="Date Placeholder 6" hidden="1">
            <a:extLst>
              <a:ext uri="{FF2B5EF4-FFF2-40B4-BE49-F238E27FC236}">
                <a16:creationId xmlns:a16="http://schemas.microsoft.com/office/drawing/2014/main" id="{56AA1691-6753-45B8-AB77-1105989467F7}"/>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21" name="Footer Placeholder 8" hidden="1">
            <a:extLst>
              <a:ext uri="{FF2B5EF4-FFF2-40B4-BE49-F238E27FC236}">
                <a16:creationId xmlns:a16="http://schemas.microsoft.com/office/drawing/2014/main" id="{2F8C9320-E8BF-471F-8DD3-1BC479021917}"/>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22" name="Slide Number Placeholder 10" hidden="1">
            <a:extLst>
              <a:ext uri="{FF2B5EF4-FFF2-40B4-BE49-F238E27FC236}">
                <a16:creationId xmlns:a16="http://schemas.microsoft.com/office/drawing/2014/main" id="{B01A309B-80AB-481C-AE3F-3C56C2C92EE2}"/>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23" name="Text Box 3">
            <a:extLst>
              <a:ext uri="{FF2B5EF4-FFF2-40B4-BE49-F238E27FC236}">
                <a16:creationId xmlns:a16="http://schemas.microsoft.com/office/drawing/2014/main" id="{19798472-DC87-414E-BC4E-CFAF99EF0ED7}"/>
              </a:ext>
            </a:extLst>
          </p:cNvPr>
          <p:cNvSpPr txBox="1">
            <a:spLocks noChangeArrowheads="1"/>
          </p:cNvSpPr>
          <p:nvPr userDrawn="1"/>
        </p:nvSpPr>
        <p:spPr bwMode="auto">
          <a:xfrm>
            <a:off x="4384528" y="1739659"/>
            <a:ext cx="2700000" cy="490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1200"/>
              </a:spcBef>
              <a:spcAft>
                <a:spcPts val="600"/>
              </a:spcAft>
              <a:buClrTx/>
              <a:buSzTx/>
              <a:buFontTx/>
              <a:buNone/>
              <a:tabLst/>
              <a:defRPr/>
            </a:pPr>
            <a:r>
              <a:rPr lang="en-GB" sz="1600" dirty="0">
                <a:latin typeface="+mn-lt"/>
                <a:cs typeface="Arial" panose="020B0604020202020204" pitchFamily="34" charset="0"/>
              </a:rPr>
              <a:t>PICTURES</a:t>
            </a:r>
            <a:r>
              <a:rPr lang="en-GB" sz="900" dirty="0">
                <a:latin typeface="+mn-lt"/>
                <a:cs typeface="Arial" panose="020B0604020202020204" pitchFamily="34" charset="0"/>
              </a:rPr>
              <a:t/>
            </a:r>
            <a:br>
              <a:rPr lang="en-GB" sz="900" dirty="0">
                <a:latin typeface="+mn-lt"/>
                <a:cs typeface="Arial" panose="020B0604020202020204" pitchFamily="34" charset="0"/>
              </a:rPr>
            </a:br>
            <a:r>
              <a:rPr lang="en-GB" sz="900" b="1" noProof="1">
                <a:solidFill>
                  <a:schemeClr val="tx1"/>
                </a:solidFill>
                <a:latin typeface="+mn-lt"/>
                <a:cs typeface="Arial" panose="020B0604020202020204" pitchFamily="34" charset="0"/>
              </a:rPr>
              <a:t>Insert corporate picture from Templafy</a:t>
            </a:r>
            <a:endParaRPr lang="en-GB" altLang="da-DK" sz="900" b="0"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1" noProof="1">
                <a:solidFill>
                  <a:schemeClr val="tx1"/>
                </a:solidFill>
                <a:latin typeface="+mn-lt"/>
                <a:cs typeface="Arial" panose="020B0604020202020204" pitchFamily="34" charset="0"/>
              </a:rPr>
              <a:t>1.</a:t>
            </a:r>
            <a:r>
              <a:rPr lang="en-GB" altLang="da-DK" sz="900" b="0" noProof="1">
                <a:solidFill>
                  <a:schemeClr val="tx1"/>
                </a:solidFill>
                <a:latin typeface="+mn-lt"/>
                <a:cs typeface="Arial" panose="020B0604020202020204" pitchFamily="34" charset="0"/>
              </a:rPr>
              <a:t> Click the blue </a:t>
            </a:r>
            <a:r>
              <a:rPr lang="en-GB" altLang="da-DK" sz="900" b="1" baseline="0" noProof="1">
                <a:solidFill>
                  <a:schemeClr val="tx1"/>
                </a:solidFill>
                <a:latin typeface="+mn-lt"/>
                <a:cs typeface="Arial" panose="020B0604020202020204" pitchFamily="34" charset="0"/>
              </a:rPr>
              <a:t>Templafy </a:t>
            </a:r>
            <a:r>
              <a:rPr lang="en-GB" altLang="da-DK" sz="900" b="0" baseline="0" noProof="1">
                <a:solidFill>
                  <a:schemeClr val="tx1"/>
                </a:solidFill>
                <a:latin typeface="+mn-lt"/>
                <a:cs typeface="Arial" panose="020B0604020202020204" pitchFamily="34" charset="0"/>
              </a:rPr>
              <a:t>button</a:t>
            </a: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1" baseline="0" noProof="1">
                <a:solidFill>
                  <a:schemeClr val="tx1"/>
                </a:solidFill>
                <a:latin typeface="+mn-lt"/>
                <a:cs typeface="Arial" panose="020B0604020202020204" pitchFamily="34" charset="0"/>
              </a:rPr>
              <a:t>2. </a:t>
            </a:r>
            <a:r>
              <a:rPr lang="en-GB" altLang="da-DK" sz="900" b="0" baseline="0" noProof="1">
                <a:solidFill>
                  <a:schemeClr val="tx1"/>
                </a:solidFill>
                <a:latin typeface="+mn-lt"/>
                <a:cs typeface="Arial" panose="020B0604020202020204" pitchFamily="34" charset="0"/>
              </a:rPr>
              <a:t>In the dropdown, click </a:t>
            </a:r>
            <a:r>
              <a:rPr lang="en-GB" altLang="da-DK" sz="900" b="1" baseline="0" noProof="1">
                <a:solidFill>
                  <a:schemeClr val="tx1"/>
                </a:solidFill>
                <a:latin typeface="+mn-lt"/>
                <a:cs typeface="Arial" panose="020B0604020202020204" pitchFamily="34" charset="0"/>
              </a:rPr>
              <a:t>Images</a:t>
            </a:r>
            <a:r>
              <a:rPr lang="en-GB" altLang="da-DK" sz="900" b="0" baseline="0" noProof="1">
                <a:solidFill>
                  <a:schemeClr val="tx1"/>
                </a:solidFill>
                <a:latin typeface="+mn-lt"/>
                <a:cs typeface="Arial" panose="020B0604020202020204" pitchFamily="34" charset="0"/>
              </a:rPr>
              <a:t>, or click the </a:t>
            </a:r>
            <a:r>
              <a:rPr lang="en-GB" altLang="da-DK" sz="900" b="1" baseline="0" noProof="1">
                <a:solidFill>
                  <a:schemeClr val="tx1"/>
                </a:solidFill>
                <a:latin typeface="+mn-lt"/>
                <a:cs typeface="Arial" panose="020B0604020202020204" pitchFamily="34" charset="0"/>
              </a:rPr>
              <a:t>Images </a:t>
            </a:r>
            <a:r>
              <a:rPr lang="en-GB" altLang="da-DK" sz="900" b="0" i="0" baseline="0" noProof="1">
                <a:solidFill>
                  <a:schemeClr val="tx1"/>
                </a:solidFill>
                <a:latin typeface="+mn-lt"/>
                <a:cs typeface="Arial" panose="020B0604020202020204" pitchFamily="34" charset="0"/>
              </a:rPr>
              <a:t>button</a:t>
            </a:r>
            <a:r>
              <a:rPr lang="en-GB" altLang="da-DK" sz="900" b="0" baseline="0" noProof="1">
                <a:solidFill>
                  <a:schemeClr val="tx1"/>
                </a:solidFill>
                <a:latin typeface="+mn-lt"/>
                <a:cs typeface="Arial" panose="020B0604020202020204" pitchFamily="34" charset="0"/>
              </a:rPr>
              <a:t> in the Templafy pane on the right side of the screen</a:t>
            </a:r>
            <a:endParaRPr lang="en-GB" altLang="da-DK" sz="900"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GB" altLang="da-DK" sz="900" b="0" baseline="0"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1" baseline="0" noProof="1">
                <a:solidFill>
                  <a:schemeClr val="tx1"/>
                </a:solidFill>
                <a:latin typeface="+mn-lt"/>
                <a:cs typeface="Arial" panose="020B0604020202020204" pitchFamily="34" charset="0"/>
              </a:rPr>
              <a:t>Insert picture</a:t>
            </a:r>
          </a:p>
          <a:p>
            <a:pPr eaLnBrk="1" hangingPunct="1">
              <a:spcAft>
                <a:spcPts val="600"/>
              </a:spcAft>
              <a:defRPr/>
            </a:pPr>
            <a:r>
              <a:rPr lang="en-GB" altLang="da-DK" sz="900" b="0" noProof="1">
                <a:solidFill>
                  <a:schemeClr val="tx1"/>
                </a:solidFill>
                <a:latin typeface="+mn-lt"/>
                <a:cs typeface="Arial" panose="020B0604020202020204" pitchFamily="34" charset="0"/>
              </a:rPr>
              <a:t>On slides with pictureplaceholder, click on the icon and choose </a:t>
            </a:r>
            <a:r>
              <a:rPr lang="en-GB" altLang="da-DK" sz="900" b="1" noProof="1">
                <a:solidFill>
                  <a:schemeClr val="tx1"/>
                </a:solidFill>
                <a:latin typeface="+mn-lt"/>
                <a:cs typeface="Arial" panose="020B0604020202020204" pitchFamily="34" charset="0"/>
              </a:rPr>
              <a:t>Insert</a:t>
            </a:r>
          </a:p>
          <a:p>
            <a:pPr eaLnBrk="1" hangingPunct="1">
              <a:spcBef>
                <a:spcPts val="1200"/>
              </a:spcBef>
              <a:spcAft>
                <a:spcPts val="600"/>
              </a:spcAft>
              <a:defRPr/>
            </a:pPr>
            <a:r>
              <a:rPr lang="en-GB" sz="900" b="1" noProof="1">
                <a:solidFill>
                  <a:schemeClr val="tx1"/>
                </a:solidFill>
                <a:latin typeface="+mn-lt"/>
                <a:cs typeface="Arial" panose="020B0604020202020204" pitchFamily="34" charset="0"/>
              </a:rPr>
              <a:t>Crop picture</a:t>
            </a:r>
          </a:p>
          <a:p>
            <a:pPr eaLnBrk="1" hangingPunct="1">
              <a:spcAft>
                <a:spcPts val="600"/>
              </a:spcAft>
              <a:defRPr/>
            </a:pPr>
            <a:r>
              <a:rPr lang="en-GB" altLang="da-DK" sz="900" b="1" noProof="1">
                <a:solidFill>
                  <a:schemeClr val="tx1"/>
                </a:solidFill>
                <a:latin typeface="+mn-lt"/>
                <a:cs typeface="Arial" panose="020B0604020202020204" pitchFamily="34" charset="0"/>
              </a:rPr>
              <a:t>1. </a:t>
            </a:r>
            <a:r>
              <a:rPr lang="en-GB" altLang="da-DK" sz="900" b="0" noProof="1">
                <a:solidFill>
                  <a:schemeClr val="tx1"/>
                </a:solidFill>
                <a:latin typeface="+mn-lt"/>
                <a:cs typeface="Arial" panose="020B0604020202020204" pitchFamily="34" charset="0"/>
              </a:rPr>
              <a:t>Click </a:t>
            </a:r>
            <a:r>
              <a:rPr lang="en-GB" altLang="da-DK" sz="900" b="1" noProof="1">
                <a:solidFill>
                  <a:schemeClr val="tx1"/>
                </a:solidFill>
                <a:latin typeface="+mn-lt"/>
                <a:cs typeface="Arial" panose="020B0604020202020204" pitchFamily="34" charset="0"/>
              </a:rPr>
              <a:t>Crop</a:t>
            </a:r>
            <a:r>
              <a:rPr lang="en-GB" altLang="da-DK" sz="900" b="0" noProof="1">
                <a:solidFill>
                  <a:schemeClr val="tx1"/>
                </a:solidFill>
                <a:latin typeface="+mn-lt"/>
                <a:cs typeface="Arial" panose="020B0604020202020204" pitchFamily="34" charset="0"/>
              </a:rPr>
              <a:t> to change size or focus of the picture</a:t>
            </a:r>
          </a:p>
          <a:p>
            <a:pPr eaLnBrk="1" hangingPunct="1">
              <a:spcAft>
                <a:spcPts val="600"/>
              </a:spcAft>
              <a:defRPr/>
            </a:pPr>
            <a:r>
              <a:rPr lang="en-GB" altLang="da-DK" sz="900" b="1" noProof="1">
                <a:solidFill>
                  <a:schemeClr val="tx1"/>
                </a:solidFill>
                <a:latin typeface="+mn-lt"/>
                <a:cs typeface="Arial" panose="020B0604020202020204" pitchFamily="34" charset="0"/>
              </a:rPr>
              <a:t>2. </a:t>
            </a:r>
            <a:r>
              <a:rPr lang="en-GB" altLang="da-DK" sz="900" b="0" noProof="1">
                <a:solidFill>
                  <a:schemeClr val="tx1"/>
                </a:solidFill>
                <a:latin typeface="+mn-lt"/>
                <a:cs typeface="Arial" panose="020B0604020202020204" pitchFamily="34" charset="0"/>
              </a:rPr>
              <a:t>If you want to scale the picture, hold </a:t>
            </a:r>
            <a:r>
              <a:rPr lang="en-GB" altLang="da-DK" sz="900" b="1" noProof="1">
                <a:solidFill>
                  <a:schemeClr val="tx1"/>
                </a:solidFill>
                <a:latin typeface="+mn-lt"/>
                <a:cs typeface="Arial" panose="020B0604020202020204" pitchFamily="34" charset="0"/>
              </a:rPr>
              <a:t>SHIFT</a:t>
            </a:r>
            <a:r>
              <a:rPr lang="en-GB" altLang="da-DK" sz="900" b="0" noProof="1">
                <a:solidFill>
                  <a:schemeClr val="tx1"/>
                </a:solidFill>
                <a:latin typeface="+mn-lt"/>
                <a:cs typeface="Arial" panose="020B0604020202020204" pitchFamily="34" charset="0"/>
              </a:rPr>
              <a:t>-key down while dragging the corners of the picture</a:t>
            </a:r>
            <a:br>
              <a:rPr lang="en-GB" altLang="da-DK" sz="900" b="0" noProof="1">
                <a:solidFill>
                  <a:schemeClr val="tx1"/>
                </a:solidFill>
                <a:latin typeface="+mn-lt"/>
                <a:cs typeface="Arial" panose="020B0604020202020204" pitchFamily="34" charset="0"/>
              </a:rPr>
            </a:b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HINT: </a:t>
            </a:r>
            <a:r>
              <a:rPr lang="en-GB" altLang="da-DK" sz="900" b="0" noProof="1">
                <a:solidFill>
                  <a:schemeClr val="tx1"/>
                </a:solidFill>
                <a:latin typeface="+mn-lt"/>
                <a:cs typeface="Arial" panose="020B0604020202020204" pitchFamily="34" charset="0"/>
              </a:rPr>
              <a:t>If you delete the picture and insert a new one, the picture may lie in front of the text or graphic. If this happens, select the picture,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right-click and choose </a:t>
            </a:r>
            <a:r>
              <a:rPr lang="en-GB" altLang="da-DK" sz="900" b="1" noProof="1">
                <a:solidFill>
                  <a:schemeClr val="tx1"/>
                </a:solidFill>
                <a:latin typeface="+mn-lt"/>
                <a:cs typeface="Arial" panose="020B0604020202020204" pitchFamily="34" charset="0"/>
              </a:rPr>
              <a:t>Send to Back</a:t>
            </a:r>
          </a:p>
          <a:p>
            <a:pPr marL="0" marR="0" lvl="0" indent="0" algn="l" defTabSz="914400" rtl="0" eaLnBrk="1" fontAlgn="auto" latinLnBrk="0" hangingPunct="1">
              <a:lnSpc>
                <a:spcPct val="100000"/>
              </a:lnSpc>
              <a:spcBef>
                <a:spcPts val="1200"/>
              </a:spcBef>
              <a:spcAft>
                <a:spcPts val="600"/>
              </a:spcAft>
              <a:buClrTx/>
              <a:buSzTx/>
              <a:buFontTx/>
              <a:buNone/>
              <a:tabLst/>
              <a:defRPr/>
            </a:pPr>
            <a:r>
              <a:rPr lang="en-GB" sz="1600" dirty="0">
                <a:latin typeface="+mn-lt"/>
                <a:cs typeface="Arial" panose="020B0604020202020204" pitchFamily="34" charset="0"/>
              </a:rPr>
              <a:t>GRIDLINES</a:t>
            </a:r>
            <a:endParaRPr lang="en-GB" sz="1600" b="1" noProof="1">
              <a:solidFill>
                <a:schemeClr val="tx1"/>
              </a:solidFill>
              <a:latin typeface="+mn-lt"/>
              <a:cs typeface="Arial" panose="020B0604020202020204" pitchFamily="34" charset="0"/>
            </a:endParaRPr>
          </a:p>
          <a:p>
            <a:pPr eaLnBrk="1" hangingPunct="1">
              <a:spcAft>
                <a:spcPts val="600"/>
              </a:spcAft>
              <a:defRPr/>
            </a:pPr>
            <a:r>
              <a:rPr lang="en-GB" altLang="da-DK" sz="900" b="0" noProof="1">
                <a:solidFill>
                  <a:schemeClr val="tx1"/>
                </a:solidFill>
                <a:latin typeface="+mn-lt"/>
                <a:cs typeface="Arial" panose="020B0604020202020204" pitchFamily="34" charset="0"/>
              </a:rPr>
              <a:t>Click the </a:t>
            </a:r>
            <a:r>
              <a:rPr lang="en-GB" altLang="da-DK" sz="900" b="1" noProof="1">
                <a:solidFill>
                  <a:schemeClr val="tx1"/>
                </a:solidFill>
                <a:latin typeface="+mn-lt"/>
                <a:cs typeface="Arial" panose="020B0604020202020204" pitchFamily="34" charset="0"/>
              </a:rPr>
              <a:t>View</a:t>
            </a:r>
            <a:r>
              <a:rPr lang="en-GB" altLang="da-DK" sz="900" b="0" noProof="1">
                <a:solidFill>
                  <a:schemeClr val="tx1"/>
                </a:solidFill>
                <a:latin typeface="+mn-lt"/>
                <a:cs typeface="Arial" panose="020B0604020202020204" pitchFamily="34" charset="0"/>
              </a:rPr>
              <a:t> tab and set tick mark next to </a:t>
            </a:r>
            <a:r>
              <a:rPr lang="en-GB" altLang="da-DK" sz="900" b="1" noProof="1">
                <a:solidFill>
                  <a:schemeClr val="tx1"/>
                </a:solidFill>
                <a:latin typeface="+mn-lt"/>
                <a:cs typeface="Arial" panose="020B0604020202020204" pitchFamily="34" charset="0"/>
              </a:rPr>
              <a:t>Guides</a:t>
            </a: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HINT: Alt + F9 </a:t>
            </a:r>
            <a:r>
              <a:rPr lang="en-GB" altLang="da-DK" sz="900" b="0" noProof="1">
                <a:solidFill>
                  <a:schemeClr val="tx1"/>
                </a:solidFill>
                <a:latin typeface="+mn-lt"/>
                <a:cs typeface="Arial" panose="020B0604020202020204" pitchFamily="34" charset="0"/>
              </a:rPr>
              <a:t>for quick view of guides</a:t>
            </a:r>
            <a:br>
              <a:rPr lang="en-GB" altLang="da-DK" sz="900" b="0" noProof="1">
                <a:solidFill>
                  <a:schemeClr val="tx1"/>
                </a:solidFill>
                <a:latin typeface="+mn-lt"/>
                <a:cs typeface="Arial" panose="020B0604020202020204" pitchFamily="34" charset="0"/>
              </a:rPr>
            </a:br>
            <a:r>
              <a:rPr lang="en-GB" altLang="da-DK" sz="900" b="1" noProof="1">
                <a:solidFill>
                  <a:schemeClr val="tx1"/>
                </a:solidFill>
                <a:latin typeface="+mn-lt"/>
                <a:cs typeface="Arial" panose="020B0604020202020204" pitchFamily="34" charset="0"/>
              </a:rPr>
              <a:t>Mac: </a:t>
            </a:r>
            <a:r>
              <a:rPr lang="en-GB" sz="900" b="0" i="0" dirty="0">
                <a:solidFill>
                  <a:srgbClr val="333333"/>
                </a:solidFill>
                <a:effectLst/>
                <a:latin typeface="Arial"/>
              </a:rPr>
              <a:t>⌘ </a:t>
            </a:r>
            <a:r>
              <a:rPr lang="en-GB" altLang="da-DK" sz="900" b="0" noProof="1">
                <a:solidFill>
                  <a:schemeClr val="tx1"/>
                </a:solidFill>
                <a:latin typeface="+mn-lt"/>
                <a:cs typeface="Arial" panose="020B0604020202020204" pitchFamily="34" charset="0"/>
              </a:rPr>
              <a:t>+ option + ctrl + G</a:t>
            </a:r>
          </a:p>
        </p:txBody>
      </p:sp>
      <p:grpSp>
        <p:nvGrpSpPr>
          <p:cNvPr id="26" name="Gruppe 25">
            <a:extLst>
              <a:ext uri="{FF2B5EF4-FFF2-40B4-BE49-F238E27FC236}">
                <a16:creationId xmlns:a16="http://schemas.microsoft.com/office/drawing/2014/main" id="{1E29220A-15A7-4D74-97D3-C35C0B6650BA}"/>
              </a:ext>
            </a:extLst>
          </p:cNvPr>
          <p:cNvGrpSpPr/>
          <p:nvPr userDrawn="1"/>
        </p:nvGrpSpPr>
        <p:grpSpPr>
          <a:xfrm>
            <a:off x="7170928" y="1988556"/>
            <a:ext cx="676669" cy="997704"/>
            <a:chOff x="6442771" y="2574072"/>
            <a:chExt cx="676669" cy="997704"/>
          </a:xfrm>
        </p:grpSpPr>
        <p:pic>
          <p:nvPicPr>
            <p:cNvPr id="27" name="Billede 26">
              <a:extLst>
                <a:ext uri="{FF2B5EF4-FFF2-40B4-BE49-F238E27FC236}">
                  <a16:creationId xmlns:a16="http://schemas.microsoft.com/office/drawing/2014/main" id="{3A5D5234-21E3-4579-AE5E-A650C0CF9FBA}"/>
                </a:ext>
              </a:extLst>
            </p:cNvPr>
            <p:cNvPicPr>
              <a:picLocks noChangeAspect="1"/>
            </p:cNvPicPr>
            <p:nvPr userDrawn="1"/>
          </p:nvPicPr>
          <p:blipFill>
            <a:blip r:embed="rId2"/>
            <a:stretch>
              <a:fillRect/>
            </a:stretch>
          </p:blipFill>
          <p:spPr>
            <a:xfrm>
              <a:off x="6442771" y="2574072"/>
              <a:ext cx="305786" cy="365851"/>
            </a:xfrm>
            <a:prstGeom prst="rect">
              <a:avLst/>
            </a:prstGeom>
          </p:spPr>
        </p:pic>
        <p:pic>
          <p:nvPicPr>
            <p:cNvPr id="38" name="Billede 37">
              <a:extLst>
                <a:ext uri="{FF2B5EF4-FFF2-40B4-BE49-F238E27FC236}">
                  <a16:creationId xmlns:a16="http://schemas.microsoft.com/office/drawing/2014/main" id="{C18E748C-FC83-400F-9C35-D988C1228010}"/>
                </a:ext>
              </a:extLst>
            </p:cNvPr>
            <p:cNvPicPr>
              <a:picLocks noChangeAspect="1"/>
            </p:cNvPicPr>
            <p:nvPr userDrawn="1"/>
          </p:nvPicPr>
          <p:blipFill rotWithShape="1">
            <a:blip r:embed="rId3"/>
            <a:srcRect l="1432" t="16308" r="2422" b="1509"/>
            <a:stretch/>
          </p:blipFill>
          <p:spPr>
            <a:xfrm>
              <a:off x="6444587" y="2943287"/>
              <a:ext cx="674853" cy="628489"/>
            </a:xfrm>
            <a:prstGeom prst="rect">
              <a:avLst/>
            </a:prstGeom>
            <a:ln w="3175">
              <a:solidFill>
                <a:schemeClr val="bg1">
                  <a:lumMod val="95000"/>
                </a:schemeClr>
              </a:solidFill>
            </a:ln>
          </p:spPr>
        </p:pic>
      </p:grpSp>
      <p:pic>
        <p:nvPicPr>
          <p:cNvPr id="57" name="Picture 19">
            <a:extLst>
              <a:ext uri="{FF2B5EF4-FFF2-40B4-BE49-F238E27FC236}">
                <a16:creationId xmlns:a16="http://schemas.microsoft.com/office/drawing/2014/main" id="{E210FBD4-B8B9-4AFA-9670-2FEBAA1CF374}"/>
              </a:ext>
            </a:extLst>
          </p:cNvPr>
          <p:cNvPicPr>
            <a:picLocks noChangeAspect="1"/>
          </p:cNvPicPr>
          <p:nvPr userDrawn="1"/>
        </p:nvPicPr>
        <p:blipFill>
          <a:blip r:embed="rId4"/>
          <a:stretch>
            <a:fillRect/>
          </a:stretch>
        </p:blipFill>
        <p:spPr>
          <a:xfrm>
            <a:off x="7212690" y="3949649"/>
            <a:ext cx="313788" cy="543900"/>
          </a:xfrm>
          <a:prstGeom prst="rect">
            <a:avLst/>
          </a:prstGeom>
        </p:spPr>
      </p:pic>
      <p:sp>
        <p:nvSpPr>
          <p:cNvPr id="61" name="Text Box 4">
            <a:extLst>
              <a:ext uri="{FF2B5EF4-FFF2-40B4-BE49-F238E27FC236}">
                <a16:creationId xmlns:a16="http://schemas.microsoft.com/office/drawing/2014/main" id="{DD6A81B7-1FEE-46CF-A623-23E99CFEAFBC}"/>
              </a:ext>
            </a:extLst>
          </p:cNvPr>
          <p:cNvSpPr txBox="1">
            <a:spLocks noChangeArrowheads="1"/>
          </p:cNvSpPr>
          <p:nvPr userDrawn="1"/>
        </p:nvSpPr>
        <p:spPr bwMode="auto">
          <a:xfrm>
            <a:off x="8492128" y="1739659"/>
            <a:ext cx="27000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HEADER &amp; FOOTER</a:t>
            </a:r>
          </a:p>
          <a:p>
            <a:pPr eaLnBrk="1" hangingPunct="1">
              <a:spcAft>
                <a:spcPts val="600"/>
              </a:spcAft>
              <a:defRPr/>
            </a:pPr>
            <a:r>
              <a:rPr lang="en-GB" altLang="da-DK" sz="900" b="0" noProof="1">
                <a:solidFill>
                  <a:schemeClr val="tx1"/>
                </a:solidFill>
                <a:latin typeface="+mn-lt"/>
                <a:cs typeface="Arial" panose="020B0604020202020204" pitchFamily="34" charset="0"/>
              </a:rPr>
              <a:t>Do this at the very end to apply the changes on all slides</a:t>
            </a:r>
          </a:p>
          <a:p>
            <a:pPr eaLnBrk="1" hangingPunct="1">
              <a:spcAft>
                <a:spcPts val="600"/>
              </a:spcAft>
              <a:defRPr/>
            </a:pPr>
            <a:r>
              <a:rPr lang="en-GB" altLang="da-DK" sz="900" b="0" noProof="1">
                <a:solidFill>
                  <a:schemeClr val="tx1"/>
                </a:solidFill>
                <a:latin typeface="+mn-lt"/>
                <a:cs typeface="Arial" panose="020B0604020202020204" pitchFamily="34" charset="0"/>
              </a:rPr>
              <a:t>Click on </a:t>
            </a:r>
            <a:r>
              <a:rPr lang="en-GB" altLang="da-DK" sz="900" b="1" noProof="1">
                <a:solidFill>
                  <a:schemeClr val="tx1"/>
                </a:solidFill>
                <a:latin typeface="+mn-lt"/>
                <a:cs typeface="Arial" panose="020B0604020202020204" pitchFamily="34" charset="0"/>
              </a:rPr>
              <a:t>Header and Footer </a:t>
            </a:r>
            <a:r>
              <a:rPr lang="en-GB" altLang="da-DK" sz="900" b="0" noProof="1">
                <a:solidFill>
                  <a:schemeClr val="tx1"/>
                </a:solidFill>
                <a:latin typeface="+mn-lt"/>
                <a:cs typeface="Arial" panose="020B0604020202020204" pitchFamily="34" charset="0"/>
              </a:rPr>
              <a:t>in the </a:t>
            </a:r>
            <a:r>
              <a:rPr lang="en-GB" altLang="da-DK" sz="900" b="1" noProof="1">
                <a:solidFill>
                  <a:schemeClr val="tx1"/>
                </a:solidFill>
                <a:latin typeface="+mn-lt"/>
                <a:cs typeface="Arial" panose="020B0604020202020204" pitchFamily="34" charset="0"/>
              </a:rPr>
              <a:t>Insert</a:t>
            </a:r>
            <a:r>
              <a:rPr lang="en-GB" altLang="da-DK" sz="900" b="0" noProof="1">
                <a:solidFill>
                  <a:schemeClr val="tx1"/>
                </a:solidFill>
                <a:latin typeface="+mn-lt"/>
                <a:cs typeface="Arial" panose="020B0604020202020204" pitchFamily="34" charset="0"/>
              </a:rPr>
              <a:t> tab (write the desired text, click date or page number from or to)</a:t>
            </a:r>
          </a:p>
          <a:p>
            <a:pPr eaLnBrk="1" hangingPunct="1">
              <a:spcAft>
                <a:spcPts val="600"/>
              </a:spcAft>
              <a:defRPr/>
            </a:pPr>
            <a:r>
              <a:rPr lang="en-GB" altLang="da-DK" sz="900" b="0" noProof="1">
                <a:solidFill>
                  <a:schemeClr val="tx1"/>
                </a:solidFill>
                <a:latin typeface="+mn-lt"/>
                <a:cs typeface="Arial" panose="020B0604020202020204" pitchFamily="34" charset="0"/>
              </a:rPr>
              <a:t>Click </a:t>
            </a:r>
            <a:r>
              <a:rPr lang="en-GB" altLang="da-DK" sz="900" b="1" noProof="1">
                <a:solidFill>
                  <a:schemeClr val="tx1"/>
                </a:solidFill>
                <a:latin typeface="+mn-lt"/>
                <a:cs typeface="Arial" panose="020B0604020202020204" pitchFamily="34" charset="0"/>
              </a:rPr>
              <a:t>Apply to All </a:t>
            </a:r>
            <a:r>
              <a:rPr lang="en-GB" altLang="da-DK" sz="900" b="0" noProof="1">
                <a:solidFill>
                  <a:schemeClr val="tx1"/>
                </a:solidFill>
                <a:latin typeface="+mn-lt"/>
                <a:cs typeface="Arial" panose="020B0604020202020204" pitchFamily="34" charset="0"/>
              </a:rPr>
              <a:t>or </a:t>
            </a:r>
            <a:r>
              <a:rPr lang="en-GB" altLang="da-DK" sz="900" b="1" noProof="1">
                <a:solidFill>
                  <a:schemeClr val="tx1"/>
                </a:solidFill>
                <a:latin typeface="+mn-lt"/>
                <a:cs typeface="Arial" panose="020B0604020202020204" pitchFamily="34" charset="0"/>
              </a:rPr>
              <a:t>Apply</a:t>
            </a:r>
            <a:r>
              <a:rPr lang="en-GB" altLang="da-DK" sz="900" b="0" noProof="1">
                <a:solidFill>
                  <a:schemeClr val="tx1"/>
                </a:solidFill>
                <a:latin typeface="+mn-lt"/>
                <a:cs typeface="Arial" panose="020B0604020202020204" pitchFamily="34" charset="0"/>
              </a:rPr>
              <a:t> if only used on one slide</a:t>
            </a:r>
          </a:p>
          <a:p>
            <a:pPr eaLnBrk="1" hangingPunct="1">
              <a:spcAft>
                <a:spcPts val="600"/>
              </a:spcAft>
              <a:defRPr/>
            </a:pP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1600" b="0" noProof="1">
                <a:solidFill>
                  <a:schemeClr val="tx1"/>
                </a:solidFill>
                <a:latin typeface="+mn-lt"/>
                <a:cs typeface="Arial" panose="020B0604020202020204" pitchFamily="34" charset="0"/>
              </a:rPr>
              <a:t>COPY/PASTE CONTENT</a:t>
            </a:r>
          </a:p>
          <a:p>
            <a:pPr eaLnBrk="1" hangingPunct="1">
              <a:spcAft>
                <a:spcPts val="600"/>
              </a:spcAft>
              <a:defRPr/>
            </a:pPr>
            <a:r>
              <a:rPr lang="en-GB" altLang="da-DK" sz="900" b="0" noProof="1">
                <a:solidFill>
                  <a:schemeClr val="tx1"/>
                </a:solidFill>
                <a:latin typeface="+mn-lt"/>
                <a:cs typeface="Arial" panose="020B0604020202020204" pitchFamily="34" charset="0"/>
              </a:rPr>
              <a:t>When copying old content to your new presentation, 2 options are available:</a:t>
            </a:r>
          </a:p>
          <a:p>
            <a:pPr eaLnBrk="1" hangingPunct="1">
              <a:spcAft>
                <a:spcPts val="600"/>
              </a:spcAft>
              <a:defRPr/>
            </a:pPr>
            <a:r>
              <a:rPr lang="en-GB" altLang="da-DK" sz="900" b="1" noProof="1">
                <a:solidFill>
                  <a:schemeClr val="tx1"/>
                </a:solidFill>
                <a:latin typeface="+mn-lt"/>
                <a:cs typeface="Arial" panose="020B0604020202020204" pitchFamily="34" charset="0"/>
              </a:rPr>
              <a:t>1. Best practice: </a:t>
            </a:r>
            <a:r>
              <a:rPr lang="en-GB" altLang="da-DK" sz="900" b="0" noProof="1">
                <a:solidFill>
                  <a:schemeClr val="tx1"/>
                </a:solidFill>
                <a:latin typeface="+mn-lt"/>
                <a:cs typeface="Arial" panose="020B0604020202020204" pitchFamily="34" charset="0"/>
              </a:rPr>
              <a:t>Create a slide in your new presentation and copy </a:t>
            </a:r>
            <a:r>
              <a:rPr lang="en-GB" altLang="da-DK" sz="900" b="0" i="0" u="sng" noProof="1">
                <a:solidFill>
                  <a:schemeClr val="tx1"/>
                </a:solidFill>
                <a:latin typeface="+mn-lt"/>
                <a:cs typeface="Arial" panose="020B0604020202020204" pitchFamily="34" charset="0"/>
              </a:rPr>
              <a:t>one</a:t>
            </a:r>
            <a:r>
              <a:rPr lang="en-GB" altLang="da-DK" sz="900" b="0" i="0" u="none" noProof="1">
                <a:solidFill>
                  <a:schemeClr val="tx1"/>
                </a:solidFill>
                <a:latin typeface="+mn-lt"/>
                <a:cs typeface="Arial" panose="020B0604020202020204" pitchFamily="34" charset="0"/>
              </a:rPr>
              <a:t> piece of content at a time (e.g. copy all text from </a:t>
            </a:r>
            <a:r>
              <a:rPr lang="en-GB" altLang="da-DK" sz="900" b="0" i="0" u="sng" noProof="1">
                <a:solidFill>
                  <a:schemeClr val="tx1"/>
                </a:solidFill>
                <a:latin typeface="+mn-lt"/>
                <a:cs typeface="Arial" panose="020B0604020202020204" pitchFamily="34" charset="0"/>
              </a:rPr>
              <a:t>one</a:t>
            </a:r>
            <a:r>
              <a:rPr lang="en-GB" altLang="da-DK" sz="900" b="0" i="0" u="none" noProof="1">
                <a:solidFill>
                  <a:schemeClr val="tx1"/>
                </a:solidFill>
                <a:latin typeface="+mn-lt"/>
                <a:cs typeface="Arial" panose="020B0604020202020204" pitchFamily="34" charset="0"/>
              </a:rPr>
              <a:t> textbox)</a:t>
            </a:r>
            <a:endParaRPr lang="en-GB" altLang="da-DK" sz="900" b="1" i="0" u="sng"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2. </a:t>
            </a:r>
            <a:r>
              <a:rPr lang="en-GB" altLang="da-DK" sz="900" b="0" noProof="1">
                <a:solidFill>
                  <a:schemeClr val="tx1"/>
                </a:solidFill>
                <a:latin typeface="+mn-lt"/>
                <a:cs typeface="Arial" panose="020B0604020202020204" pitchFamily="34" charset="0"/>
              </a:rPr>
              <a:t>Or copy an entire slide into your new presentation and then choose a fitting layout. Remember to delete the old, wrong layouts (go to View &gt; Slidemaster and delete them)</a:t>
            </a:r>
            <a:endParaRPr lang="en-GB" altLang="da-DK" sz="900" b="1" noProof="1">
              <a:solidFill>
                <a:schemeClr val="tx1"/>
              </a:solidFill>
              <a:latin typeface="+mn-lt"/>
              <a:cs typeface="Arial" panose="020B0604020202020204" pitchFamily="34" charset="0"/>
            </a:endParaRPr>
          </a:p>
          <a:p>
            <a:pPr eaLnBrk="1" hangingPunct="1">
              <a:spcAft>
                <a:spcPts val="600"/>
              </a:spcAft>
              <a:defRPr/>
            </a:pPr>
            <a:endParaRPr lang="en-GB" altLang="da-DK" sz="900" b="0"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SLIDES &amp; SLIDE ELEMENTS</a:t>
            </a: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0" noProof="1">
                <a:solidFill>
                  <a:schemeClr val="tx1"/>
                </a:solidFill>
                <a:latin typeface="+mn-lt"/>
                <a:cs typeface="Arial" panose="020B0604020202020204" pitchFamily="34" charset="0"/>
              </a:rPr>
              <a:t>Insert predefined slides and elements from the Templafy button. Choose </a:t>
            </a:r>
            <a:r>
              <a:rPr lang="en-GB" altLang="da-DK" sz="900" b="1" noProof="1">
                <a:solidFill>
                  <a:schemeClr val="tx1"/>
                </a:solidFill>
                <a:latin typeface="+mn-lt"/>
                <a:cs typeface="Arial" panose="020B0604020202020204" pitchFamily="34" charset="0"/>
              </a:rPr>
              <a:t>Slides</a:t>
            </a:r>
            <a:r>
              <a:rPr lang="en-GB" altLang="da-DK" sz="900" b="0" noProof="1">
                <a:solidFill>
                  <a:schemeClr val="tx1"/>
                </a:solidFill>
                <a:latin typeface="+mn-lt"/>
                <a:cs typeface="Arial" panose="020B0604020202020204" pitchFamily="34" charset="0"/>
              </a:rPr>
              <a:t> and </a:t>
            </a:r>
            <a:r>
              <a:rPr lang="en-GB" altLang="da-DK" sz="900" b="1" noProof="1">
                <a:solidFill>
                  <a:schemeClr val="tx1"/>
                </a:solidFill>
                <a:latin typeface="+mn-lt"/>
                <a:cs typeface="Arial" panose="020B0604020202020204" pitchFamily="34" charset="0"/>
              </a:rPr>
              <a:t>Slide elements </a:t>
            </a:r>
            <a:r>
              <a:rPr lang="en-GB" altLang="da-DK" sz="900" b="0" noProof="1">
                <a:solidFill>
                  <a:schemeClr val="tx1"/>
                </a:solidFill>
                <a:latin typeface="+mn-lt"/>
                <a:cs typeface="Arial" panose="020B0604020202020204" pitchFamily="34" charset="0"/>
              </a:rPr>
              <a:t>from the dropdown menu or from the buttons in the Templafy pane on the right side of the screen</a:t>
            </a:r>
            <a:endParaRPr lang="en-GB" altLang="da-DK" sz="900" b="1" noProof="1">
              <a:solidFill>
                <a:schemeClr val="tx1"/>
              </a:solidFill>
              <a:latin typeface="+mn-lt"/>
              <a:cs typeface="Arial" panose="020B0604020202020204" pitchFamily="34" charset="0"/>
            </a:endParaRPr>
          </a:p>
        </p:txBody>
      </p:sp>
      <p:sp>
        <p:nvSpPr>
          <p:cNvPr id="65" name="Fast overskrift">
            <a:extLst>
              <a:ext uri="{FF2B5EF4-FFF2-40B4-BE49-F238E27FC236}">
                <a16:creationId xmlns:a16="http://schemas.microsoft.com/office/drawing/2014/main" id="{09C05D50-8477-4113-8B72-9C373B0FF9F9}"/>
              </a:ext>
            </a:extLst>
          </p:cNvPr>
          <p:cNvSpPr txBox="1"/>
          <p:nvPr userDrawn="1"/>
        </p:nvSpPr>
        <p:spPr>
          <a:xfrm>
            <a:off x="584507" y="584946"/>
            <a:ext cx="11031231" cy="650171"/>
          </a:xfrm>
          <a:prstGeom prst="rect">
            <a:avLst/>
          </a:prstGeom>
          <a:noFill/>
        </p:spPr>
        <p:txBody>
          <a:bodyPr wrap="square" lIns="0" tIns="0" rIns="0" bIns="0" rtlCol="0" anchor="t" anchorCtr="0">
            <a:noAutofit/>
          </a:bodyPr>
          <a:lstStyle/>
          <a:p>
            <a:r>
              <a:rPr lang="en-GB" sz="3200" b="0" noProof="1">
                <a:solidFill>
                  <a:schemeClr val="tx1"/>
                </a:solidFill>
                <a:latin typeface="+mj-lt"/>
                <a:cs typeface="Arial" panose="020B0604020202020204" pitchFamily="34" charset="0"/>
              </a:rPr>
              <a:t>TIPS &amp; TRICKS - YOUR USER GUIDE - TEMPLAFY</a:t>
            </a:r>
          </a:p>
        </p:txBody>
      </p:sp>
      <p:pic>
        <p:nvPicPr>
          <p:cNvPr id="19" name="Picture 12">
            <a:extLst>
              <a:ext uri="{FF2B5EF4-FFF2-40B4-BE49-F238E27FC236}">
                <a16:creationId xmlns:a16="http://schemas.microsoft.com/office/drawing/2014/main" id="{D59A1415-DF88-48C2-BFBD-2900D34A9A2E}"/>
              </a:ext>
            </a:extLst>
          </p:cNvPr>
          <p:cNvPicPr>
            <a:picLocks noChangeAspect="1"/>
          </p:cNvPicPr>
          <p:nvPr userDrawn="1"/>
        </p:nvPicPr>
        <p:blipFill>
          <a:blip r:embed="rId5"/>
          <a:stretch>
            <a:fillRect/>
          </a:stretch>
        </p:blipFill>
        <p:spPr>
          <a:xfrm>
            <a:off x="11032149" y="2294978"/>
            <a:ext cx="378293" cy="543366"/>
          </a:xfrm>
          <a:prstGeom prst="rect">
            <a:avLst/>
          </a:prstGeom>
        </p:spPr>
      </p:pic>
      <p:pic>
        <p:nvPicPr>
          <p:cNvPr id="9" name="Picture 33">
            <a:extLst>
              <a:ext uri="{FF2B5EF4-FFF2-40B4-BE49-F238E27FC236}">
                <a16:creationId xmlns:a16="http://schemas.microsoft.com/office/drawing/2014/main" id="{B03E872F-21DD-423D-B6DE-4945F155FB87}"/>
              </a:ext>
            </a:extLst>
          </p:cNvPr>
          <p:cNvPicPr>
            <a:picLocks noChangeAspect="1"/>
          </p:cNvPicPr>
          <p:nvPr userDrawn="1"/>
        </p:nvPicPr>
        <p:blipFill rotWithShape="1">
          <a:blip r:embed="rId6"/>
          <a:srcRect l="3901" t="45142" r="62601" b="9046"/>
          <a:stretch/>
        </p:blipFill>
        <p:spPr>
          <a:xfrm>
            <a:off x="7171189" y="3231285"/>
            <a:ext cx="341204" cy="321707"/>
          </a:xfrm>
          <a:prstGeom prst="rect">
            <a:avLst/>
          </a:prstGeom>
        </p:spPr>
      </p:pic>
      <p:pic>
        <p:nvPicPr>
          <p:cNvPr id="14" name="Picture 2" descr="C:\Users\MAV~1.SKA\AppData\Local\Temp\SNAGHTMLe48c1e.PNG">
            <a:extLst>
              <a:ext uri="{FF2B5EF4-FFF2-40B4-BE49-F238E27FC236}">
                <a16:creationId xmlns:a16="http://schemas.microsoft.com/office/drawing/2014/main" id="{F708B370-AE70-4A27-B119-8EF9D44A8647}"/>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1032149" y="5433576"/>
            <a:ext cx="650850" cy="973828"/>
          </a:xfrm>
          <a:prstGeom prst="rect">
            <a:avLst/>
          </a:prstGeom>
          <a:noFill/>
          <a:extLst>
            <a:ext uri="{909E8E84-426E-40DD-AFC4-6F175D3DCCD1}">
              <a14:hiddenFill xmlns:a14="http://schemas.microsoft.com/office/drawing/2010/main">
                <a:solidFill>
                  <a:srgbClr val="FFFFFF"/>
                </a:solidFill>
              </a14:hiddenFill>
            </a:ext>
          </a:extLst>
        </p:spPr>
      </p:pic>
      <p:sp>
        <p:nvSpPr>
          <p:cNvPr id="24" name="Text Box 2">
            <a:extLst>
              <a:ext uri="{FF2B5EF4-FFF2-40B4-BE49-F238E27FC236}">
                <a16:creationId xmlns:a16="http://schemas.microsoft.com/office/drawing/2014/main" id="{8B1B4749-2B7E-4474-A2D3-2B2892ADCA26}"/>
              </a:ext>
            </a:extLst>
          </p:cNvPr>
          <p:cNvSpPr txBox="1">
            <a:spLocks noChangeArrowheads="1"/>
          </p:cNvSpPr>
          <p:nvPr userDrawn="1"/>
        </p:nvSpPr>
        <p:spPr bwMode="auto">
          <a:xfrm>
            <a:off x="579080" y="1739659"/>
            <a:ext cx="244800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TEXT STYLES</a:t>
            </a:r>
            <a:endParaRPr lang="en-GB" altLang="da-DK" sz="1600" b="0" noProof="1">
              <a:solidFill>
                <a:schemeClr val="tx1"/>
              </a:solidFill>
              <a:latin typeface="+mn-lt"/>
              <a:cs typeface="Arial" panose="020B0604020202020204" pitchFamily="34" charset="0"/>
            </a:endParaRPr>
          </a:p>
          <a:p>
            <a:pPr eaLnBrk="1" hangingPunct="1">
              <a:spcAft>
                <a:spcPts val="600"/>
              </a:spcAft>
              <a:defRPr/>
            </a:pPr>
            <a:r>
              <a:rPr lang="en-GB" altLang="da-DK" sz="900" b="0" noProof="1">
                <a:solidFill>
                  <a:schemeClr val="tx1"/>
                </a:solidFill>
                <a:latin typeface="+mn-lt"/>
                <a:cs typeface="Arial" panose="020B0604020202020204" pitchFamily="34" charset="0"/>
              </a:rPr>
              <a:t>Use the </a:t>
            </a:r>
            <a:r>
              <a:rPr lang="en-GB" altLang="da-DK" sz="900" b="1" noProof="1">
                <a:solidFill>
                  <a:schemeClr val="tx1"/>
                </a:solidFill>
                <a:latin typeface="+mn-lt"/>
                <a:cs typeface="Arial" panose="020B0604020202020204" pitchFamily="34" charset="0"/>
              </a:rPr>
              <a:t>TAB</a:t>
            </a:r>
            <a:r>
              <a:rPr lang="en-GB" altLang="da-DK" sz="900" b="0" noProof="1">
                <a:solidFill>
                  <a:schemeClr val="tx1"/>
                </a:solidFill>
                <a:latin typeface="+mn-lt"/>
                <a:cs typeface="Arial" panose="020B0604020202020204" pitchFamily="34" charset="0"/>
              </a:rPr>
              <a:t>-key</a:t>
            </a:r>
            <a:r>
              <a:rPr lang="en-GB" altLang="da-DK" sz="900" b="0" baseline="0" noProof="1">
                <a:solidFill>
                  <a:schemeClr val="tx1"/>
                </a:solidFill>
                <a:latin typeface="+mn-lt"/>
                <a:cs typeface="Arial" panose="020B0604020202020204" pitchFamily="34" charset="0"/>
              </a:rPr>
              <a:t> to jump through </a:t>
            </a:r>
            <a:br>
              <a:rPr lang="en-GB" altLang="da-DK" sz="900" b="0" baseline="0" noProof="1">
                <a:solidFill>
                  <a:schemeClr val="tx1"/>
                </a:solidFill>
                <a:latin typeface="+mn-lt"/>
                <a:cs typeface="Arial" panose="020B0604020202020204" pitchFamily="34" charset="0"/>
              </a:rPr>
            </a:br>
            <a:r>
              <a:rPr lang="en-GB" altLang="da-DK" sz="900" b="0" baseline="0" noProof="1">
                <a:solidFill>
                  <a:schemeClr val="tx1"/>
                </a:solidFill>
                <a:latin typeface="+mn-lt"/>
                <a:cs typeface="Arial" panose="020B0604020202020204" pitchFamily="34" charset="0"/>
              </a:rPr>
              <a:t>levels. Click </a:t>
            </a:r>
            <a:r>
              <a:rPr lang="en-GB" altLang="da-DK" sz="900" b="1" baseline="0" noProof="1">
                <a:solidFill>
                  <a:schemeClr val="tx1"/>
                </a:solidFill>
                <a:latin typeface="+mn-lt"/>
                <a:cs typeface="Arial" panose="020B0604020202020204" pitchFamily="34" charset="0"/>
              </a:rPr>
              <a:t>ENTER</a:t>
            </a:r>
            <a:r>
              <a:rPr lang="en-GB" altLang="da-DK" sz="900" b="0" baseline="0" noProof="1">
                <a:solidFill>
                  <a:schemeClr val="tx1"/>
                </a:solidFill>
                <a:latin typeface="+mn-lt"/>
                <a:cs typeface="Arial" panose="020B0604020202020204" pitchFamily="34" charset="0"/>
              </a:rPr>
              <a:t>, then </a:t>
            </a:r>
            <a:r>
              <a:rPr lang="en-GB" altLang="da-DK" sz="900" b="1" baseline="0" noProof="1">
                <a:solidFill>
                  <a:schemeClr val="tx1"/>
                </a:solidFill>
                <a:latin typeface="+mn-lt"/>
                <a:cs typeface="Arial" panose="020B0604020202020204" pitchFamily="34" charset="0"/>
              </a:rPr>
              <a:t>TAB</a:t>
            </a:r>
            <a:r>
              <a:rPr lang="en-GB" altLang="da-DK" sz="900" b="0" baseline="0" noProof="1">
                <a:solidFill>
                  <a:schemeClr val="tx1"/>
                </a:solidFill>
                <a:latin typeface="+mn-lt"/>
                <a:cs typeface="Arial" panose="020B0604020202020204" pitchFamily="34" charset="0"/>
              </a:rPr>
              <a:t> to switch from one level to the next level</a:t>
            </a:r>
          </a:p>
          <a:p>
            <a:pPr eaLnBrk="1" hangingPunct="1">
              <a:spcAft>
                <a:spcPts val="600"/>
              </a:spcAft>
              <a:defRPr/>
            </a:pPr>
            <a:r>
              <a:rPr lang="en-GB" altLang="da-DK" sz="900" b="0" baseline="0" noProof="1">
                <a:solidFill>
                  <a:schemeClr val="tx1"/>
                </a:solidFill>
                <a:latin typeface="+mn-lt"/>
                <a:cs typeface="Arial" panose="020B0604020202020204" pitchFamily="34" charset="0"/>
              </a:rPr>
              <a:t>To go back in levels use </a:t>
            </a:r>
            <a:r>
              <a:rPr lang="en-GB" altLang="da-DK" sz="900" b="1" baseline="0" noProof="1">
                <a:solidFill>
                  <a:schemeClr val="tx1"/>
                </a:solidFill>
                <a:latin typeface="+mn-lt"/>
                <a:cs typeface="Arial" panose="020B0604020202020204" pitchFamily="34" charset="0"/>
              </a:rPr>
              <a:t>SHIFT-TAB</a:t>
            </a:r>
            <a:endParaRPr lang="en-GB" sz="900" b="1" noProof="1">
              <a:solidFill>
                <a:schemeClr val="tx1"/>
              </a:solidFill>
              <a:latin typeface="+mn-lt"/>
              <a:cs typeface="Arial" panose="020B0604020202020204" pitchFamily="34" charset="0"/>
            </a:endParaRPr>
          </a:p>
          <a:p>
            <a:pPr eaLnBrk="1" hangingPunct="1">
              <a:spcAft>
                <a:spcPts val="600"/>
              </a:spcAft>
              <a:defRPr/>
            </a:pPr>
            <a:r>
              <a:rPr lang="en-GB" sz="900" noProof="1">
                <a:solidFill>
                  <a:schemeClr val="tx1"/>
                </a:solidFill>
                <a:latin typeface="+mn-lt"/>
                <a:cs typeface="Arial" panose="020B0604020202020204" pitchFamily="34" charset="0"/>
              </a:rPr>
              <a:t>Alternatively, </a:t>
            </a:r>
            <a:r>
              <a:rPr lang="en-GB" sz="900" b="1" noProof="1">
                <a:solidFill>
                  <a:schemeClr val="tx1"/>
                </a:solidFill>
                <a:latin typeface="+mn-lt"/>
                <a:cs typeface="Arial" panose="020B0604020202020204" pitchFamily="34" charset="0"/>
              </a:rPr>
              <a:t>Increase</a:t>
            </a:r>
            <a:r>
              <a:rPr lang="en-GB" sz="900" baseline="0" noProof="1">
                <a:solidFill>
                  <a:schemeClr val="tx1"/>
                </a:solidFill>
                <a:latin typeface="+mn-lt"/>
                <a:cs typeface="Arial" panose="020B0604020202020204" pitchFamily="34" charset="0"/>
              </a:rPr>
              <a:t> and</a:t>
            </a:r>
            <a:br>
              <a:rPr lang="en-GB" sz="900" baseline="0" noProof="1">
                <a:solidFill>
                  <a:schemeClr val="tx1"/>
                </a:solidFill>
                <a:latin typeface="+mn-lt"/>
                <a:cs typeface="Arial" panose="020B0604020202020204" pitchFamily="34" charset="0"/>
              </a:rPr>
            </a:br>
            <a:r>
              <a:rPr lang="en-GB" sz="900" b="1" baseline="0" noProof="1">
                <a:solidFill>
                  <a:schemeClr val="tx1"/>
                </a:solidFill>
                <a:latin typeface="+mn-lt"/>
                <a:cs typeface="Arial" panose="020B0604020202020204" pitchFamily="34" charset="0"/>
              </a:rPr>
              <a:t>Decrease </a:t>
            </a:r>
            <a:r>
              <a:rPr lang="en-GB" sz="900" baseline="0" noProof="1">
                <a:solidFill>
                  <a:schemeClr val="tx1"/>
                </a:solidFill>
                <a:latin typeface="+mn-lt"/>
                <a:cs typeface="Arial" panose="020B0604020202020204" pitchFamily="34" charset="0"/>
              </a:rPr>
              <a:t>list level can be used</a:t>
            </a:r>
            <a:r>
              <a:rPr lang="en-GB" altLang="da-DK" sz="900" b="0" noProof="1">
                <a:solidFill>
                  <a:schemeClr val="tx1"/>
                </a:solidFill>
                <a:latin typeface="+mn-lt"/>
                <a:cs typeface="Arial" panose="020B0604020202020204" pitchFamily="34" charset="0"/>
              </a:rPr>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
            </a:r>
            <a:br>
              <a:rPr lang="en-GB" altLang="da-DK" sz="900" b="0" noProof="1">
                <a:solidFill>
                  <a:schemeClr val="tx1"/>
                </a:solidFill>
                <a:latin typeface="+mn-lt"/>
                <a:cs typeface="Arial" panose="020B0604020202020204" pitchFamily="34" charset="0"/>
              </a:rPr>
            </a:br>
            <a:r>
              <a:rPr lang="en-GB" sz="900" b="1" noProof="1">
                <a:solidFill>
                  <a:schemeClr val="tx1"/>
                </a:solidFill>
                <a:latin typeface="+mn-lt"/>
                <a:cs typeface="Arial" panose="020B0604020202020204" pitchFamily="34" charset="0"/>
              </a:rPr>
              <a:t>Reset slide</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en-GB" altLang="da-DK" sz="900" noProof="1">
                <a:solidFill>
                  <a:schemeClr val="tx1"/>
                </a:solidFill>
                <a:latin typeface="+mn-lt"/>
                <a:cs typeface="Arial" panose="020B0604020202020204" pitchFamily="34" charset="0"/>
              </a:rPr>
              <a:t>Click the </a:t>
            </a:r>
            <a:r>
              <a:rPr lang="en-GB" altLang="da-DK" sz="900" b="1" baseline="0" noProof="1">
                <a:solidFill>
                  <a:schemeClr val="tx1"/>
                </a:solidFill>
                <a:latin typeface="+mn-lt"/>
                <a:cs typeface="Arial" panose="020B0604020202020204" pitchFamily="34" charset="0"/>
              </a:rPr>
              <a:t>Reset </a:t>
            </a:r>
            <a:r>
              <a:rPr lang="en-GB" altLang="da-DK" sz="900" noProof="1">
                <a:solidFill>
                  <a:schemeClr val="tx1"/>
                </a:solidFill>
                <a:latin typeface="+mn-lt"/>
                <a:cs typeface="Arial" panose="020B0604020202020204" pitchFamily="34" charset="0"/>
              </a:rPr>
              <a:t>menu to reset position, size</a:t>
            </a:r>
            <a:r>
              <a:rPr lang="en-GB" altLang="da-DK" sz="900" baseline="0" noProof="1">
                <a:solidFill>
                  <a:schemeClr val="tx1"/>
                </a:solidFill>
                <a:latin typeface="+mn-lt"/>
                <a:cs typeface="Arial" panose="020B0604020202020204" pitchFamily="34" charset="0"/>
              </a:rPr>
              <a:t> and formatting of the slide placeholders to their default settings</a:t>
            </a: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0" noProof="1">
                <a:solidFill>
                  <a:schemeClr val="tx1"/>
                </a:solidFill>
                <a:latin typeface="+mn-lt"/>
                <a:cs typeface="Arial" panose="020B0604020202020204" pitchFamily="34" charset="0"/>
              </a:rPr>
              <a:t/>
            </a:r>
            <a:br>
              <a:rPr lang="en-GB" altLang="da-DK" sz="900" b="0" noProof="1">
                <a:solidFill>
                  <a:schemeClr val="tx1"/>
                </a:solidFill>
                <a:latin typeface="+mn-lt"/>
                <a:cs typeface="Arial" panose="020B0604020202020204" pitchFamily="34" charset="0"/>
              </a:rPr>
            </a:br>
            <a:r>
              <a:rPr lang="en-GB" sz="1600" dirty="0">
                <a:latin typeface="+mn-lt"/>
                <a:cs typeface="Arial" panose="020B0604020202020204" pitchFamily="34" charset="0"/>
              </a:rPr>
              <a:t>SLIDES &amp; LAYOUTS</a:t>
            </a: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0" noProof="1">
                <a:solidFill>
                  <a:schemeClr val="tx1"/>
                </a:solidFill>
                <a:latin typeface="+mn-lt"/>
                <a:cs typeface="Arial" panose="020B0604020202020204" pitchFamily="34" charset="0"/>
              </a:rPr>
              <a:t>Click on the menu </a:t>
            </a:r>
            <a:r>
              <a:rPr lang="en-GB" altLang="da-DK" sz="900" b="1" noProof="1">
                <a:solidFill>
                  <a:schemeClr val="tx1"/>
                </a:solidFill>
                <a:latin typeface="+mn-lt"/>
                <a:cs typeface="Arial" panose="020B0604020202020204" pitchFamily="34" charset="0"/>
              </a:rPr>
              <a:t>New Slide </a:t>
            </a:r>
            <a:r>
              <a:rPr lang="en-GB" altLang="da-DK" sz="900" b="0" noProof="1">
                <a:solidFill>
                  <a:schemeClr val="tx1"/>
                </a:solidFill>
                <a:latin typeface="+mn-lt"/>
                <a:cs typeface="Arial" panose="020B0604020202020204" pitchFamily="34" charset="0"/>
              </a:rPr>
              <a:t>in the </a:t>
            </a:r>
            <a:r>
              <a:rPr lang="en-GB" altLang="da-DK" sz="900" b="1" noProof="1">
                <a:solidFill>
                  <a:schemeClr val="tx1"/>
                </a:solidFill>
                <a:latin typeface="+mn-lt"/>
                <a:cs typeface="Arial" panose="020B0604020202020204" pitchFamily="34" charset="0"/>
              </a:rPr>
              <a:t>Home</a:t>
            </a:r>
            <a:r>
              <a:rPr lang="en-GB" altLang="da-DK" sz="900" b="0" noProof="1">
                <a:solidFill>
                  <a:schemeClr val="tx1"/>
                </a:solidFill>
                <a:latin typeface="+mn-lt"/>
                <a:cs typeface="Arial" panose="020B0604020202020204" pitchFamily="34" charset="0"/>
              </a:rPr>
              <a:t> tab to insert a new slide</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
            </a:r>
            <a:br>
              <a:rPr lang="en-GB" altLang="da-DK" sz="900" b="0" noProof="1">
                <a:solidFill>
                  <a:schemeClr val="tx1"/>
                </a:solidFill>
                <a:latin typeface="+mn-lt"/>
                <a:cs typeface="Arial" panose="020B0604020202020204" pitchFamily="34" charset="0"/>
              </a:rPr>
            </a:br>
            <a:r>
              <a:rPr lang="en-GB" altLang="da-DK" sz="900" b="1" noProof="1">
                <a:solidFill>
                  <a:schemeClr val="tx1"/>
                </a:solidFill>
                <a:latin typeface="+mn-lt"/>
                <a:cs typeface="Arial" panose="020B0604020202020204" pitchFamily="34" charset="0"/>
              </a:rPr>
              <a:t>Change layout</a:t>
            </a:r>
            <a:endParaRPr lang="en-GB" altLang="da-DK" sz="900" b="0" noProof="1">
              <a:solidFill>
                <a:schemeClr val="tx1"/>
              </a:solidFill>
              <a:latin typeface="+mn-lt"/>
              <a:cs typeface="Arial" panose="020B0604020202020204" pitchFamily="34" charset="0"/>
            </a:endParaRPr>
          </a:p>
          <a:p>
            <a:pPr marL="0" indent="0">
              <a:spcAft>
                <a:spcPts val="600"/>
              </a:spcAft>
              <a:buFont typeface="+mj-lt"/>
              <a:buNone/>
            </a:pPr>
            <a:r>
              <a:rPr lang="en-GB" sz="900" dirty="0">
                <a:solidFill>
                  <a:srgbClr val="000000"/>
                </a:solidFill>
                <a:latin typeface="+mn-lt"/>
                <a:ea typeface="Arial" panose="020B0604020202020204" pitchFamily="34" charset="0"/>
              </a:rPr>
              <a:t>Click on the arrow next to </a:t>
            </a:r>
            <a:r>
              <a:rPr lang="en-GB" sz="900" b="1" dirty="0">
                <a:solidFill>
                  <a:srgbClr val="000000"/>
                </a:solidFill>
                <a:latin typeface="+mn-lt"/>
                <a:ea typeface="Arial" panose="020B0604020202020204" pitchFamily="34" charset="0"/>
              </a:rPr>
              <a:t>Layout</a:t>
            </a:r>
            <a:br>
              <a:rPr lang="en-GB" sz="900" b="1" dirty="0">
                <a:solidFill>
                  <a:srgbClr val="000000"/>
                </a:solidFill>
                <a:latin typeface="+mn-lt"/>
                <a:ea typeface="Arial" panose="020B0604020202020204" pitchFamily="34" charset="0"/>
              </a:rPr>
            </a:br>
            <a:r>
              <a:rPr lang="en-GB" sz="900" dirty="0">
                <a:solidFill>
                  <a:srgbClr val="000000"/>
                </a:solidFill>
                <a:latin typeface="+mn-lt"/>
                <a:ea typeface="Arial" panose="020B0604020202020204" pitchFamily="34" charset="0"/>
              </a:rPr>
              <a:t>to view a dropdown menu of possible slide layouts</a:t>
            </a:r>
            <a:endParaRPr lang="en-GB" sz="900" dirty="0">
              <a:latin typeface="+mn-lt"/>
              <a:ea typeface="Arial" panose="020B0604020202020204" pitchFamily="34" charset="0"/>
            </a:endParaRPr>
          </a:p>
        </p:txBody>
      </p:sp>
      <p:pic>
        <p:nvPicPr>
          <p:cNvPr id="28" name="Picture 27">
            <a:extLst>
              <a:ext uri="{FF2B5EF4-FFF2-40B4-BE49-F238E27FC236}">
                <a16:creationId xmlns:a16="http://schemas.microsoft.com/office/drawing/2014/main" id="{12B8CEB7-8718-40FB-BCC9-2AC96094B83E}"/>
              </a:ext>
            </a:extLst>
          </p:cNvPr>
          <p:cNvPicPr>
            <a:picLocks noChangeAspect="1"/>
          </p:cNvPicPr>
          <p:nvPr userDrawn="1"/>
        </p:nvPicPr>
        <p:blipFill>
          <a:blip r:embed="rId8"/>
          <a:stretch>
            <a:fillRect/>
          </a:stretch>
        </p:blipFill>
        <p:spPr>
          <a:xfrm>
            <a:off x="2972055" y="5089099"/>
            <a:ext cx="475428" cy="176762"/>
          </a:xfrm>
          <a:prstGeom prst="rect">
            <a:avLst/>
          </a:prstGeom>
        </p:spPr>
      </p:pic>
      <p:pic>
        <p:nvPicPr>
          <p:cNvPr id="29" name="Picture 16">
            <a:extLst>
              <a:ext uri="{FF2B5EF4-FFF2-40B4-BE49-F238E27FC236}">
                <a16:creationId xmlns:a16="http://schemas.microsoft.com/office/drawing/2014/main" id="{1543AAD2-58D2-4DCE-A080-AFA6A459F608}"/>
              </a:ext>
            </a:extLst>
          </p:cNvPr>
          <p:cNvPicPr>
            <a:picLocks noChangeAspect="1"/>
          </p:cNvPicPr>
          <p:nvPr userDrawn="1"/>
        </p:nvPicPr>
        <p:blipFill>
          <a:blip r:embed="rId9"/>
          <a:stretch>
            <a:fillRect/>
          </a:stretch>
        </p:blipFill>
        <p:spPr>
          <a:xfrm>
            <a:off x="2972055" y="4272104"/>
            <a:ext cx="328881" cy="505501"/>
          </a:xfrm>
          <a:prstGeom prst="rect">
            <a:avLst/>
          </a:prstGeom>
        </p:spPr>
      </p:pic>
      <p:pic>
        <p:nvPicPr>
          <p:cNvPr id="30" name="Picture 20">
            <a:extLst>
              <a:ext uri="{FF2B5EF4-FFF2-40B4-BE49-F238E27FC236}">
                <a16:creationId xmlns:a16="http://schemas.microsoft.com/office/drawing/2014/main" id="{F410AF64-93DE-4C35-8AC4-D2AFA638F572}"/>
              </a:ext>
            </a:extLst>
          </p:cNvPr>
          <p:cNvPicPr>
            <a:picLocks noChangeAspect="1"/>
          </p:cNvPicPr>
          <p:nvPr userDrawn="1"/>
        </p:nvPicPr>
        <p:blipFill>
          <a:blip r:embed="rId10"/>
          <a:stretch>
            <a:fillRect/>
          </a:stretch>
        </p:blipFill>
        <p:spPr>
          <a:xfrm>
            <a:off x="2974753" y="3538949"/>
            <a:ext cx="538465" cy="172841"/>
          </a:xfrm>
          <a:prstGeom prst="rect">
            <a:avLst/>
          </a:prstGeom>
        </p:spPr>
      </p:pic>
      <p:pic>
        <p:nvPicPr>
          <p:cNvPr id="31" name="Picture 30">
            <a:extLst>
              <a:ext uri="{FF2B5EF4-FFF2-40B4-BE49-F238E27FC236}">
                <a16:creationId xmlns:a16="http://schemas.microsoft.com/office/drawing/2014/main" id="{5AAFDC93-9DCC-4CE4-B8D7-6137FEEF048E}"/>
              </a:ext>
            </a:extLst>
          </p:cNvPr>
          <p:cNvPicPr>
            <a:picLocks noChangeAspect="1"/>
          </p:cNvPicPr>
          <p:nvPr userDrawn="1"/>
        </p:nvPicPr>
        <p:blipFill>
          <a:blip r:embed="rId11"/>
          <a:stretch>
            <a:fillRect/>
          </a:stretch>
        </p:blipFill>
        <p:spPr>
          <a:xfrm>
            <a:off x="2972055" y="2827659"/>
            <a:ext cx="457143" cy="257143"/>
          </a:xfrm>
          <a:prstGeom prst="rect">
            <a:avLst/>
          </a:prstGeom>
        </p:spPr>
      </p:pic>
    </p:spTree>
    <p:extLst>
      <p:ext uri="{BB962C8B-B14F-4D97-AF65-F5344CB8AC3E}">
        <p14:creationId xmlns:p14="http://schemas.microsoft.com/office/powerpoint/2010/main" val="21582529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gt;Do not use layouts after this &gt;">
    <p:bg>
      <p:bgPr>
        <a:solidFill>
          <a:schemeClr val="tx1"/>
        </a:solidFill>
        <a:effectLst/>
      </p:bgPr>
    </p:bg>
    <p:spTree>
      <p:nvGrpSpPr>
        <p:cNvPr id="1" name=""/>
        <p:cNvGrpSpPr/>
        <p:nvPr/>
      </p:nvGrpSpPr>
      <p:grpSpPr>
        <a:xfrm>
          <a:off x="0" y="0"/>
          <a:ext cx="0" cy="0"/>
          <a:chOff x="0" y="0"/>
          <a:chExt cx="0" cy="0"/>
        </a:xfrm>
      </p:grpSpPr>
      <p:sp>
        <p:nvSpPr>
          <p:cNvPr id="13" name="Date Placeholder 6" hidden="1">
            <a:extLst>
              <a:ext uri="{FF2B5EF4-FFF2-40B4-BE49-F238E27FC236}">
                <a16:creationId xmlns:a16="http://schemas.microsoft.com/office/drawing/2014/main" id="{706505A8-87EA-4BA0-B698-35156BC765D0}"/>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4" name="Footer Placeholder 8" hidden="1">
            <a:extLst>
              <a:ext uri="{FF2B5EF4-FFF2-40B4-BE49-F238E27FC236}">
                <a16:creationId xmlns:a16="http://schemas.microsoft.com/office/drawing/2014/main" id="{AB150C2C-2030-498B-8262-6BD5BCCBB345}"/>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5" name="Slide Number Placeholder 10" hidden="1">
            <a:extLst>
              <a:ext uri="{FF2B5EF4-FFF2-40B4-BE49-F238E27FC236}">
                <a16:creationId xmlns:a16="http://schemas.microsoft.com/office/drawing/2014/main" id="{E81B246F-92C7-4EF8-ACD0-05F73C7095BE}"/>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2" name="Rectangle 1">
            <a:extLst>
              <a:ext uri="{FF2B5EF4-FFF2-40B4-BE49-F238E27FC236}">
                <a16:creationId xmlns:a16="http://schemas.microsoft.com/office/drawing/2014/main" id="{0F124504-36FD-4753-851D-5B7D02D4A2D1}"/>
              </a:ext>
            </a:extLst>
          </p:cNvPr>
          <p:cNvSpPr/>
          <p:nvPr userDrawn="1"/>
        </p:nvSpPr>
        <p:spPr bwMode="white">
          <a:xfrm>
            <a:off x="0" y="0"/>
            <a:ext cx="12192000" cy="6858000"/>
          </a:xfrm>
          <a:prstGeom prst="rect">
            <a:avLst/>
          </a:prstGeom>
          <a:solidFill>
            <a:schemeClr val="tx1"/>
          </a:solid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en-GB" sz="1400" dirty="0" err="1">
              <a:solidFill>
                <a:schemeClr val="tx1"/>
              </a:solidFill>
            </a:endParaRPr>
          </a:p>
        </p:txBody>
      </p:sp>
      <p:sp>
        <p:nvSpPr>
          <p:cNvPr id="5" name="Do not use"/>
          <p:cNvSpPr txBox="1"/>
          <p:nvPr userDrawn="1"/>
        </p:nvSpPr>
        <p:spPr>
          <a:xfrm>
            <a:off x="430213" y="656823"/>
            <a:ext cx="11356977" cy="2893100"/>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en-GB" sz="4400" b="0" noProof="0" dirty="0">
                <a:solidFill>
                  <a:schemeClr val="bg1"/>
                </a:solidFill>
              </a:rPr>
              <a:t>If you see any </a:t>
            </a:r>
            <a:r>
              <a:rPr lang="en-GB" sz="4400" b="1" i="1" noProof="0" dirty="0">
                <a:solidFill>
                  <a:schemeClr val="bg1"/>
                </a:solidFill>
              </a:rPr>
              <a:t>layouts after this </a:t>
            </a:r>
            <a:r>
              <a:rPr lang="en-GB" sz="4400" b="0" i="0" noProof="0" dirty="0">
                <a:solidFill>
                  <a:schemeClr val="bg1"/>
                </a:solidFill>
              </a:rPr>
              <a:t>one</a:t>
            </a:r>
            <a:r>
              <a:rPr lang="en-GB" sz="4400" b="1" i="1" noProof="0" dirty="0">
                <a:solidFill>
                  <a:schemeClr val="bg1"/>
                </a:solidFill>
              </a:rPr>
              <a:t>,</a:t>
            </a:r>
            <a:r>
              <a:rPr lang="en-GB" sz="4400" b="0" i="0" noProof="0" dirty="0">
                <a:solidFill>
                  <a:schemeClr val="bg1"/>
                </a:solidFill>
              </a:rPr>
              <a:t/>
            </a:r>
            <a:br>
              <a:rPr lang="en-GB" sz="4400" b="0" i="0" noProof="0" dirty="0">
                <a:solidFill>
                  <a:schemeClr val="bg1"/>
                </a:solidFill>
              </a:rPr>
            </a:br>
            <a:r>
              <a:rPr lang="en-GB" sz="4400" b="0" noProof="0" dirty="0">
                <a:solidFill>
                  <a:schemeClr val="bg1"/>
                </a:solidFill>
              </a:rPr>
              <a:t>do not use them. These layouts </a:t>
            </a:r>
            <a:r>
              <a:rPr lang="en-GB" sz="4400" b="1" i="1" u="none" noProof="0" dirty="0">
                <a:solidFill>
                  <a:schemeClr val="bg1"/>
                </a:solidFill>
              </a:rPr>
              <a:t>are not </a:t>
            </a:r>
            <a:r>
              <a:rPr lang="en-GB" sz="4400" b="0" noProof="0" dirty="0">
                <a:solidFill>
                  <a:schemeClr val="bg1"/>
                </a:solidFill>
              </a:rPr>
              <a:t>part of our corporate template.</a:t>
            </a:r>
            <a:r>
              <a:rPr lang="en-GB" sz="2800" b="0" noProof="0" dirty="0">
                <a:solidFill>
                  <a:schemeClr val="bg1"/>
                </a:solidFill>
              </a:rPr>
              <a:t/>
            </a:r>
            <a:br>
              <a:rPr lang="en-GB" sz="2800" b="0" noProof="0" dirty="0">
                <a:solidFill>
                  <a:schemeClr val="bg1"/>
                </a:solidFill>
              </a:rPr>
            </a:br>
            <a:r>
              <a:rPr lang="en-GB" sz="2800" b="0" noProof="0" dirty="0">
                <a:solidFill>
                  <a:schemeClr val="bg1"/>
                </a:solidFill>
              </a:rPr>
              <a:t/>
            </a:r>
            <a:br>
              <a:rPr lang="en-GB" sz="2800" b="0" noProof="0" dirty="0">
                <a:solidFill>
                  <a:schemeClr val="bg1"/>
                </a:solidFill>
              </a:rPr>
            </a:br>
            <a:endParaRPr lang="en-GB" sz="2800" b="0" noProof="0" dirty="0">
              <a:solidFill>
                <a:schemeClr val="bg1"/>
              </a:solidFill>
            </a:endParaRPr>
          </a:p>
        </p:txBody>
      </p:sp>
      <p:grpSp>
        <p:nvGrpSpPr>
          <p:cNvPr id="4" name="Group 3">
            <a:extLst>
              <a:ext uri="{FF2B5EF4-FFF2-40B4-BE49-F238E27FC236}">
                <a16:creationId xmlns:a16="http://schemas.microsoft.com/office/drawing/2014/main" id="{2BEB5E5A-DA85-4D5B-80B9-F94482F55D76}"/>
              </a:ext>
            </a:extLst>
          </p:cNvPr>
          <p:cNvGrpSpPr/>
          <p:nvPr userDrawn="1"/>
        </p:nvGrpSpPr>
        <p:grpSpPr bwMode="black">
          <a:xfrm rot="8100000">
            <a:off x="10404874" y="3325226"/>
            <a:ext cx="1036788" cy="1036788"/>
            <a:chOff x="6096000" y="4963130"/>
            <a:chExt cx="1456719" cy="1456719"/>
          </a:xfrm>
          <a:solidFill>
            <a:schemeClr val="bg1"/>
          </a:solidFill>
        </p:grpSpPr>
        <p:sp>
          <p:nvSpPr>
            <p:cNvPr id="3" name="Rectangle 2">
              <a:extLst>
                <a:ext uri="{FF2B5EF4-FFF2-40B4-BE49-F238E27FC236}">
                  <a16:creationId xmlns:a16="http://schemas.microsoft.com/office/drawing/2014/main" id="{C823227E-A862-4A7F-BC20-0D107430AB2C}"/>
                </a:ext>
              </a:extLst>
            </p:cNvPr>
            <p:cNvSpPr/>
            <p:nvPr userDrawn="1"/>
          </p:nvSpPr>
          <p:spPr bwMode="black">
            <a:xfrm rot="5400000">
              <a:off x="5534135" y="5524995"/>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en-GB" sz="1400" dirty="0" err="1">
                <a:solidFill>
                  <a:schemeClr val="tx1"/>
                </a:solidFill>
              </a:endParaRPr>
            </a:p>
          </p:txBody>
        </p:sp>
        <p:sp>
          <p:nvSpPr>
            <p:cNvPr id="6" name="Rectangle 5">
              <a:extLst>
                <a:ext uri="{FF2B5EF4-FFF2-40B4-BE49-F238E27FC236}">
                  <a16:creationId xmlns:a16="http://schemas.microsoft.com/office/drawing/2014/main" id="{08501AE6-6504-4184-9443-E89AFACF769D}"/>
                </a:ext>
              </a:extLst>
            </p:cNvPr>
            <p:cNvSpPr/>
            <p:nvPr userDrawn="1"/>
          </p:nvSpPr>
          <p:spPr bwMode="black">
            <a:xfrm rot="10800000">
              <a:off x="6096000" y="4963130"/>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en-GB" sz="1400" dirty="0" err="1">
                <a:solidFill>
                  <a:schemeClr val="tx1"/>
                </a:solidFill>
              </a:endParaRPr>
            </a:p>
          </p:txBody>
        </p:sp>
      </p:grpSp>
      <p:sp>
        <p:nvSpPr>
          <p:cNvPr id="12" name="Rectangle 11">
            <a:extLst>
              <a:ext uri="{FF2B5EF4-FFF2-40B4-BE49-F238E27FC236}">
                <a16:creationId xmlns:a16="http://schemas.microsoft.com/office/drawing/2014/main" id="{67CEE09B-6EE1-4BF2-85A3-DE69E91BC4C6}"/>
              </a:ext>
            </a:extLst>
          </p:cNvPr>
          <p:cNvSpPr/>
          <p:nvPr userDrawn="1"/>
        </p:nvSpPr>
        <p:spPr>
          <a:xfrm>
            <a:off x="430213" y="2588374"/>
            <a:ext cx="10152346" cy="2215991"/>
          </a:xfrm>
          <a:prstGeom prst="rect">
            <a:avLst/>
          </a:prstGeom>
        </p:spPr>
        <p:txBody>
          <a:bodyPr wrap="square">
            <a:spAutoFit/>
          </a:bodyPr>
          <a:lstStyle/>
          <a:p>
            <a:pPr algn="ctr"/>
            <a:r>
              <a:rPr lang="en-GB" sz="13800" b="1" i="1" noProof="0" dirty="0">
                <a:solidFill>
                  <a:schemeClr val="bg1"/>
                </a:solidFill>
              </a:rPr>
              <a:t>Do not use </a:t>
            </a:r>
            <a:endParaRPr lang="en-GB" sz="2400" b="1" i="1" dirty="0"/>
          </a:p>
        </p:txBody>
      </p:sp>
      <p:sp>
        <p:nvSpPr>
          <p:cNvPr id="16" name="Do not use">
            <a:extLst>
              <a:ext uri="{FF2B5EF4-FFF2-40B4-BE49-F238E27FC236}">
                <a16:creationId xmlns:a16="http://schemas.microsoft.com/office/drawing/2014/main" id="{A8FA78FA-4D94-4717-B7C6-6F86378D6B01}"/>
              </a:ext>
            </a:extLst>
          </p:cNvPr>
          <p:cNvSpPr txBox="1"/>
          <p:nvPr userDrawn="1"/>
        </p:nvSpPr>
        <p:spPr>
          <a:xfrm>
            <a:off x="430214" y="5186455"/>
            <a:ext cx="11356974" cy="969496"/>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en-GB" sz="2000" b="0" noProof="0" dirty="0">
                <a:solidFill>
                  <a:schemeClr val="bg1"/>
                </a:solidFill>
              </a:rPr>
              <a:t>Due to PowerPoint’s standard Copy/Paste functionality extra undesirable layouts can appear.</a:t>
            </a:r>
          </a:p>
          <a:p>
            <a:pPr marL="0" marR="0" indent="0" algn="ctr" fontAlgn="auto">
              <a:lnSpc>
                <a:spcPct val="100000"/>
              </a:lnSpc>
              <a:spcBef>
                <a:spcPts val="600"/>
              </a:spcBef>
              <a:spcAft>
                <a:spcPts val="0"/>
              </a:spcAft>
              <a:buClr>
                <a:srgbClr val="003755"/>
              </a:buClr>
              <a:buSzTx/>
              <a:buFontTx/>
              <a:buNone/>
              <a:tabLst/>
            </a:pPr>
            <a:r>
              <a:rPr lang="en-GB" sz="2000" b="0" noProof="0" dirty="0">
                <a:solidFill>
                  <a:schemeClr val="bg1"/>
                </a:solidFill>
              </a:rPr>
              <a:t>Also notice: Layouts after this might contain potential confidential information.</a:t>
            </a:r>
            <a:r>
              <a:rPr lang="en-GB" sz="1800" b="0" noProof="0" dirty="0">
                <a:solidFill>
                  <a:schemeClr val="bg1"/>
                </a:solidFill>
              </a:rPr>
              <a:t/>
            </a:r>
            <a:br>
              <a:rPr lang="en-GB" sz="1800" b="0" noProof="0" dirty="0">
                <a:solidFill>
                  <a:schemeClr val="bg1"/>
                </a:solidFill>
              </a:rPr>
            </a:br>
            <a:endParaRPr lang="en-GB" sz="1800" b="0" noProof="0" dirty="0">
              <a:solidFill>
                <a:schemeClr val="bg1"/>
              </a:solidFill>
            </a:endParaRPr>
          </a:p>
        </p:txBody>
      </p:sp>
    </p:spTree>
    <p:extLst>
      <p:ext uri="{BB962C8B-B14F-4D97-AF65-F5344CB8AC3E}">
        <p14:creationId xmlns:p14="http://schemas.microsoft.com/office/powerpoint/2010/main" val="16531462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_Title slides">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a:pPr/>
              <a:t>‹#›</a:t>
            </a:fld>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2" name="Title 1"/>
          <p:cNvSpPr>
            <a:spLocks noGrp="1"/>
          </p:cNvSpPr>
          <p:nvPr>
            <p:ph type="ctrTitle" hasCustomPrompt="1"/>
          </p:nvPr>
        </p:nvSpPr>
        <p:spPr bwMode="black">
          <a:xfrm>
            <a:off x="576000" y="1931399"/>
            <a:ext cx="11041200" cy="1497600"/>
          </a:xfrm>
        </p:spPr>
        <p:txBody>
          <a:bodyPr anchor="b"/>
          <a:lstStyle>
            <a:lvl1pPr algn="l">
              <a:defRPr sz="54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bwMode="black">
          <a:xfrm>
            <a:off x="576000" y="3336567"/>
            <a:ext cx="11041200" cy="1655762"/>
          </a:xfrm>
        </p:spPr>
        <p:txBody>
          <a:bodyPr/>
          <a:lstStyle>
            <a:lvl1pPr marL="0" indent="0" algn="l">
              <a:spcBef>
                <a:spcPts val="0"/>
              </a:spcBef>
              <a:buFont typeface="Arial" panose="020B0604020202020204" pitchFamily="34" charset="0"/>
              <a:buChar char="​"/>
              <a:defRPr sz="5400">
                <a:solidFill>
                  <a:schemeClr val="tx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pic>
        <p:nvPicPr>
          <p:cNvPr id="9" name="Logo">
            <a:extLst>
              <a:ext uri="{FF2B5EF4-FFF2-40B4-BE49-F238E27FC236}">
                <a16:creationId xmlns:a16="http://schemas.microsoft.com/office/drawing/2014/main" id="{F69A9428-1965-4201-B332-A5690ED5ABCB}"/>
              </a:ext>
            </a:extLst>
          </p:cNvPr>
          <p:cNvPicPr>
            <a:picLocks/>
          </p:cNvPicPr>
          <p:nvPr userDrawn="1"/>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76000" y="576000"/>
            <a:ext cx="1980000" cy="381600"/>
          </a:xfrm>
          <a:prstGeom prst="rect">
            <a:avLst/>
          </a:prstGeom>
        </p:spPr>
      </p:pic>
      <p:sp>
        <p:nvSpPr>
          <p:cNvPr id="5" name="Text Placeholder 4">
            <a:extLst>
              <a:ext uri="{FF2B5EF4-FFF2-40B4-BE49-F238E27FC236}">
                <a16:creationId xmlns:a16="http://schemas.microsoft.com/office/drawing/2014/main" id="{9969C703-A2A4-45C4-B235-1A9456AC72C6}"/>
              </a:ext>
            </a:extLst>
          </p:cNvPr>
          <p:cNvSpPr>
            <a:spLocks noGrp="1"/>
          </p:cNvSpPr>
          <p:nvPr>
            <p:ph type="body" sz="quarter" idx="18" hasCustomPrompt="1"/>
          </p:nvPr>
        </p:nvSpPr>
        <p:spPr>
          <a:xfrm>
            <a:off x="576263" y="5278438"/>
            <a:ext cx="5375275" cy="714375"/>
          </a:xfrm>
        </p:spPr>
        <p:txBody>
          <a:bodyPr/>
          <a:lstStyle>
            <a:lvl1pPr marL="0" indent="0">
              <a:buNone/>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dirty="0"/>
              <a:t>Partner Information</a:t>
            </a:r>
          </a:p>
        </p:txBody>
      </p:sp>
      <p:sp>
        <p:nvSpPr>
          <p:cNvPr id="16" name="Text Placeholder 4">
            <a:extLst>
              <a:ext uri="{FF2B5EF4-FFF2-40B4-BE49-F238E27FC236}">
                <a16:creationId xmlns:a16="http://schemas.microsoft.com/office/drawing/2014/main" id="{6C7F8F13-2DD3-402E-B58F-1690DB9EC1AE}"/>
              </a:ext>
            </a:extLst>
          </p:cNvPr>
          <p:cNvSpPr>
            <a:spLocks noGrp="1"/>
          </p:cNvSpPr>
          <p:nvPr>
            <p:ph type="body" sz="quarter" idx="19" hasCustomPrompt="1"/>
          </p:nvPr>
        </p:nvSpPr>
        <p:spPr>
          <a:xfrm>
            <a:off x="6240464" y="5278438"/>
            <a:ext cx="5375275" cy="714375"/>
          </a:xfrm>
        </p:spPr>
        <p:txBody>
          <a:bodyPr/>
          <a:lstStyle>
            <a:lvl1pPr marL="0" indent="0">
              <a:buNone/>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dirty="0"/>
              <a:t>Partner 2 Information</a:t>
            </a:r>
          </a:p>
        </p:txBody>
      </p:sp>
    </p:spTree>
    <p:extLst>
      <p:ext uri="{BB962C8B-B14F-4D97-AF65-F5344CB8AC3E}">
        <p14:creationId xmlns:p14="http://schemas.microsoft.com/office/powerpoint/2010/main" val="3999315067"/>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B">
    <p:spTree>
      <p:nvGrpSpPr>
        <p:cNvPr id="1" name=""/>
        <p:cNvGrpSpPr/>
        <p:nvPr/>
      </p:nvGrpSpPr>
      <p:grpSpPr>
        <a:xfrm>
          <a:off x="0" y="0"/>
          <a:ext cx="0" cy="0"/>
          <a:chOff x="0" y="0"/>
          <a:chExt cx="0" cy="0"/>
        </a:xfrm>
      </p:grpSpPr>
      <p:sp>
        <p:nvSpPr>
          <p:cNvPr id="10" name="Date Placeholder 6" hidden="1">
            <a:extLst>
              <a:ext uri="{FF2B5EF4-FFF2-40B4-BE49-F238E27FC236}">
                <a16:creationId xmlns:a16="http://schemas.microsoft.com/office/drawing/2014/main" id="{A0208642-FAE2-4418-9014-1CE767DCC7FD}"/>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1" name="Footer Placeholder 8" hidden="1">
            <a:extLst>
              <a:ext uri="{FF2B5EF4-FFF2-40B4-BE49-F238E27FC236}">
                <a16:creationId xmlns:a16="http://schemas.microsoft.com/office/drawing/2014/main" id="{E7F83165-73E5-45CF-B88B-91410D08B505}"/>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2" name="Slide Number Placeholder 10" hidden="1">
            <a:extLst>
              <a:ext uri="{FF2B5EF4-FFF2-40B4-BE49-F238E27FC236}">
                <a16:creationId xmlns:a16="http://schemas.microsoft.com/office/drawing/2014/main" id="{F03054CD-9DA2-4418-92CC-F992664950B9}"/>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9" name="Rectangle 8">
            <a:extLst>
              <a:ext uri="{FF2B5EF4-FFF2-40B4-BE49-F238E27FC236}">
                <a16:creationId xmlns:a16="http://schemas.microsoft.com/office/drawing/2014/main" id="{277433B5-7CF5-4F0C-AFEC-58E83EB67089}"/>
              </a:ext>
            </a:extLst>
          </p:cNvPr>
          <p:cNvSpPr/>
          <p:nvPr userDrawn="1"/>
        </p:nvSpPr>
        <p:spPr bwMode="white">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6" name="Group 15">
            <a:extLst>
              <a:ext uri="{FF2B5EF4-FFF2-40B4-BE49-F238E27FC236}">
                <a16:creationId xmlns:a16="http://schemas.microsoft.com/office/drawing/2014/main" id="{6BD7C526-7012-44C2-846B-90136E01891C}"/>
              </a:ext>
            </a:extLst>
          </p:cNvPr>
          <p:cNvGrpSpPr/>
          <p:nvPr userDrawn="1"/>
        </p:nvGrpSpPr>
        <p:grpSpPr>
          <a:xfrm>
            <a:off x="0" y="0"/>
            <a:ext cx="12192001" cy="6858000"/>
            <a:chOff x="0" y="0"/>
            <a:chExt cx="12192001" cy="6858000"/>
          </a:xfrm>
        </p:grpSpPr>
        <p:sp>
          <p:nvSpPr>
            <p:cNvPr id="17" name="Freeform: Shape 16">
              <a:extLst>
                <a:ext uri="{FF2B5EF4-FFF2-40B4-BE49-F238E27FC236}">
                  <a16:creationId xmlns:a16="http://schemas.microsoft.com/office/drawing/2014/main" id="{398190AE-A7DB-4CE8-BD3C-33F8F3FD45CC}"/>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D5A9E80E-E191-4496-A91C-DFC183245E46}"/>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9" name="Oval 18">
              <a:extLst>
                <a:ext uri="{FF2B5EF4-FFF2-40B4-BE49-F238E27FC236}">
                  <a16:creationId xmlns:a16="http://schemas.microsoft.com/office/drawing/2014/main" id="{C784C86D-8E4A-4B6B-8308-654B0ECBD800}"/>
                </a:ext>
              </a:extLst>
            </p:cNvPr>
            <p:cNvSpPr/>
            <p:nvPr userDrawn="1"/>
          </p:nvSpPr>
          <p:spPr>
            <a:xfrm>
              <a:off x="8470647" y="2901865"/>
              <a:ext cx="3130237" cy="3130237"/>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title" hasCustomPrompt="1"/>
          </p:nvPr>
        </p:nvSpPr>
        <p:spPr/>
        <p:txBody>
          <a:bodyPr/>
          <a:lstStyle>
            <a:lvl1pPr>
              <a:defRPr sz="5400">
                <a:solidFill>
                  <a:schemeClr val="bg1"/>
                </a:solidFill>
              </a:defRPr>
            </a:lvl1pPr>
          </a:lstStyle>
          <a:p>
            <a:r>
              <a:rPr lang="en-GB" noProof="0" dirty="0"/>
              <a:t>Click to add Agenda title</a:t>
            </a:r>
          </a:p>
        </p:txBody>
      </p:sp>
      <p:sp>
        <p:nvSpPr>
          <p:cNvPr id="7" name="Text Placeholder 2"/>
          <p:cNvSpPr>
            <a:spLocks noGrp="1"/>
          </p:cNvSpPr>
          <p:nvPr>
            <p:ph type="body" sz="quarter" idx="13" hasCustomPrompt="1"/>
          </p:nvPr>
        </p:nvSpPr>
        <p:spPr>
          <a:xfrm>
            <a:off x="576000" y="1728000"/>
            <a:ext cx="6607438" cy="4264813"/>
          </a:xfrm>
        </p:spPr>
        <p:txBody>
          <a:bodyPr/>
          <a:lstStyle>
            <a:lvl1pPr marL="0" indent="0">
              <a:lnSpc>
                <a:spcPct val="100000"/>
              </a:lnSpc>
              <a:spcAft>
                <a:spcPts val="900"/>
              </a:spcAft>
              <a:buFont typeface="Arial" panose="020B0604020202020204" pitchFamily="34" charset="0"/>
              <a:buChar char="​"/>
              <a:defRPr sz="2000">
                <a:solidFill>
                  <a:schemeClr val="bg1"/>
                </a:solidFill>
              </a:defRPr>
            </a:lvl1pPr>
            <a:lvl2pPr marL="0" indent="0">
              <a:lnSpc>
                <a:spcPct val="100000"/>
              </a:lnSpc>
              <a:spcBef>
                <a:spcPts val="0"/>
              </a:spcBef>
              <a:spcAft>
                <a:spcPts val="900"/>
              </a:spcAft>
              <a:buFont typeface="Arial" panose="020B0604020202020204" pitchFamily="34" charset="0"/>
              <a:buChar char="​"/>
              <a:defRPr sz="2000" b="1">
                <a:solidFill>
                  <a:schemeClr val="bg1"/>
                </a:solidFill>
              </a:defRPr>
            </a:lvl2pPr>
            <a:lvl3pPr marL="0" indent="0">
              <a:lnSpc>
                <a:spcPct val="100000"/>
              </a:lnSpc>
              <a:spcBef>
                <a:spcPts val="0"/>
              </a:spcBef>
              <a:spcAft>
                <a:spcPts val="900"/>
              </a:spcAft>
              <a:buFont typeface="Arial" panose="020B0604020202020204" pitchFamily="34" charset="0"/>
              <a:buChar char="​"/>
              <a:defRPr sz="2000">
                <a:solidFill>
                  <a:schemeClr val="bg1"/>
                </a:solidFill>
              </a:defRPr>
            </a:lvl3pPr>
            <a:lvl4pPr marL="0" indent="0">
              <a:lnSpc>
                <a:spcPct val="100000"/>
              </a:lnSpc>
              <a:spcBef>
                <a:spcPts val="0"/>
              </a:spcBef>
              <a:spcAft>
                <a:spcPts val="900"/>
              </a:spcAft>
              <a:buFont typeface="Arial" panose="020B0604020202020204" pitchFamily="34" charset="0"/>
              <a:buChar char="​"/>
              <a:defRPr sz="2000">
                <a:solidFill>
                  <a:schemeClr val="bg1"/>
                </a:solidFill>
              </a:defRPr>
            </a:lvl4pPr>
            <a:lvl5pPr marL="0" indent="0">
              <a:lnSpc>
                <a:spcPct val="100000"/>
              </a:lnSpc>
              <a:spcBef>
                <a:spcPts val="0"/>
              </a:spcBef>
              <a:spcAft>
                <a:spcPts val="900"/>
              </a:spcAft>
              <a:buFont typeface="Arial" panose="020B0604020202020204" pitchFamily="34" charset="0"/>
              <a:buChar char="​"/>
              <a:defRPr sz="2000">
                <a:solidFill>
                  <a:schemeClr val="bg1"/>
                </a:solidFill>
              </a:defRPr>
            </a:lvl5pPr>
            <a:lvl6pPr marL="0" indent="0">
              <a:lnSpc>
                <a:spcPct val="100000"/>
              </a:lnSpc>
              <a:spcBef>
                <a:spcPts val="0"/>
              </a:spcBef>
              <a:spcAft>
                <a:spcPts val="900"/>
              </a:spcAft>
              <a:buFont typeface="Arial" panose="020B0604020202020204" pitchFamily="34" charset="0"/>
              <a:buChar char="​"/>
              <a:defRPr sz="2000">
                <a:solidFill>
                  <a:schemeClr val="bg1"/>
                </a:solidFill>
              </a:defRPr>
            </a:lvl6pPr>
            <a:lvl7pPr marL="0" indent="0">
              <a:lnSpc>
                <a:spcPct val="100000"/>
              </a:lnSpc>
              <a:spcBef>
                <a:spcPts val="0"/>
              </a:spcBef>
              <a:spcAft>
                <a:spcPts val="900"/>
              </a:spcAft>
              <a:buFont typeface="Arial" panose="020B0604020202020204" pitchFamily="34" charset="0"/>
              <a:buChar char="​"/>
              <a:defRPr sz="2000">
                <a:solidFill>
                  <a:schemeClr val="bg1"/>
                </a:solidFill>
              </a:defRPr>
            </a:lvl7pPr>
            <a:lvl8pPr marL="0" indent="0">
              <a:lnSpc>
                <a:spcPct val="100000"/>
              </a:lnSpc>
              <a:spcBef>
                <a:spcPts val="0"/>
              </a:spcBef>
              <a:spcAft>
                <a:spcPts val="900"/>
              </a:spcAft>
              <a:buFont typeface="Arial" panose="020B0604020202020204" pitchFamily="34" charset="0"/>
              <a:buChar char="​"/>
              <a:defRPr sz="2000">
                <a:solidFill>
                  <a:schemeClr val="bg1"/>
                </a:solidFill>
              </a:defRPr>
            </a:lvl8pPr>
            <a:lvl9pPr marL="0" indent="0">
              <a:lnSpc>
                <a:spcPct val="100000"/>
              </a:lnSpc>
              <a:spcBef>
                <a:spcPts val="0"/>
              </a:spcBef>
              <a:spcAft>
                <a:spcPts val="900"/>
              </a:spcAft>
              <a:buFont typeface="Arial" panose="020B0604020202020204" pitchFamily="34" charset="0"/>
              <a:buChar char="​"/>
              <a:defRPr sz="2000">
                <a:solidFill>
                  <a:schemeClr val="bg1"/>
                </a:solidFill>
              </a:defRPr>
            </a:lvl9pPr>
          </a:lstStyle>
          <a:p>
            <a:pPr lvl="0"/>
            <a:r>
              <a:rPr lang="en-GB" noProof="0" dirty="0"/>
              <a:t>Click to add agenda point (Enter+TAB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Tree>
    <p:extLst>
      <p:ext uri="{BB962C8B-B14F-4D97-AF65-F5344CB8AC3E}">
        <p14:creationId xmlns:p14="http://schemas.microsoft.com/office/powerpoint/2010/main" val="2198317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A">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grpSp>
        <p:nvGrpSpPr>
          <p:cNvPr id="22" name="Group 21">
            <a:extLst>
              <a:ext uri="{FF2B5EF4-FFF2-40B4-BE49-F238E27FC236}">
                <a16:creationId xmlns:a16="http://schemas.microsoft.com/office/drawing/2014/main" id="{AE8AB26F-90BA-448D-9EAA-1D7165163085}"/>
              </a:ext>
            </a:extLst>
          </p:cNvPr>
          <p:cNvGrpSpPr/>
          <p:nvPr userDrawn="1"/>
        </p:nvGrpSpPr>
        <p:grpSpPr>
          <a:xfrm>
            <a:off x="0" y="0"/>
            <a:ext cx="12192001" cy="6858000"/>
            <a:chOff x="0" y="0"/>
            <a:chExt cx="12192001" cy="6858000"/>
          </a:xfrm>
        </p:grpSpPr>
        <p:sp>
          <p:nvSpPr>
            <p:cNvPr id="19" name="Freeform: Shape 18">
              <a:extLst>
                <a:ext uri="{FF2B5EF4-FFF2-40B4-BE49-F238E27FC236}">
                  <a16:creationId xmlns:a16="http://schemas.microsoft.com/office/drawing/2014/main" id="{518C9BAC-9CC3-435C-830B-C71FD64F94B2}"/>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1" name="Freeform: Shape 20">
              <a:extLst>
                <a:ext uri="{FF2B5EF4-FFF2-40B4-BE49-F238E27FC236}">
                  <a16:creationId xmlns:a16="http://schemas.microsoft.com/office/drawing/2014/main" id="{EB73C97C-424C-4722-9780-15811048487F}"/>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4" name="Oval 13">
              <a:extLst>
                <a:ext uri="{FF2B5EF4-FFF2-40B4-BE49-F238E27FC236}">
                  <a16:creationId xmlns:a16="http://schemas.microsoft.com/office/drawing/2014/main" id="{0FED8129-ACA0-4A76-ADFE-578202199385}"/>
                </a:ext>
              </a:extLst>
            </p:cNvPr>
            <p:cNvSpPr/>
            <p:nvPr userDrawn="1"/>
          </p:nvSpPr>
          <p:spPr>
            <a:xfrm>
              <a:off x="8470647" y="2901865"/>
              <a:ext cx="3130237" cy="3130237"/>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a:solidFill>
                  <a:schemeClr val="tx1"/>
                </a:solidFill>
              </a:defRPr>
            </a:lvl4pPr>
            <a:lvl5pPr>
              <a:buNone/>
              <a:defRPr sz="2000">
                <a:solidFill>
                  <a:schemeClr val="tx1"/>
                </a:solidFill>
              </a:defRPr>
            </a:lvl5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97138226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B">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5" name="Background">
            <a:extLst>
              <a:ext uri="{FF2B5EF4-FFF2-40B4-BE49-F238E27FC236}">
                <a16:creationId xmlns:a16="http://schemas.microsoft.com/office/drawing/2014/main" id="{B658BF75-1F8A-45AD-A77D-C0D0CD90E72A}"/>
              </a:ext>
            </a:extLst>
          </p:cNvPr>
          <p:cNvSpPr/>
          <p:nvPr userDrawn="1"/>
        </p:nvSpPr>
        <p:spPr bwMode="white">
          <a:xfrm>
            <a:off x="0" y="0"/>
            <a:ext cx="12193200" cy="6861600"/>
          </a:xfrm>
          <a:prstGeom prst="rect">
            <a:avLst/>
          </a:prstGeom>
          <a:solidFill>
            <a:srgbClr val="5F21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16" name="Freeform: Shape 18">
            <a:extLst>
              <a:ext uri="{FF2B5EF4-FFF2-40B4-BE49-F238E27FC236}">
                <a16:creationId xmlns:a16="http://schemas.microsoft.com/office/drawing/2014/main" id="{193D8F01-E329-44FD-8665-5F2ADADD0053}"/>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7" name="Freeform: Shape 20">
            <a:extLst>
              <a:ext uri="{FF2B5EF4-FFF2-40B4-BE49-F238E27FC236}">
                <a16:creationId xmlns:a16="http://schemas.microsoft.com/office/drawing/2014/main" id="{FB717744-F1EF-458F-AB7F-4EE06C6CFDB7}"/>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Oval 11">
            <a:extLst>
              <a:ext uri="{FF2B5EF4-FFF2-40B4-BE49-F238E27FC236}">
                <a16:creationId xmlns:a16="http://schemas.microsoft.com/office/drawing/2014/main" id="{F73564C1-09EA-47F8-A495-43896622AE82}"/>
              </a:ext>
            </a:extLst>
          </p:cNvPr>
          <p:cNvSpPr/>
          <p:nvPr userDrawn="1"/>
        </p:nvSpPr>
        <p:spPr>
          <a:xfrm>
            <a:off x="8470647" y="2901865"/>
            <a:ext cx="3130237" cy="3130237"/>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a:solidFill>
                  <a:schemeClr val="tx1"/>
                </a:solidFill>
              </a:defRPr>
            </a:lvl4pPr>
            <a:lvl5pPr>
              <a:buNone/>
              <a:defRPr sz="2000">
                <a:solidFill>
                  <a:schemeClr val="tx1"/>
                </a:solidFill>
              </a:defRPr>
            </a:lvl5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275966019"/>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C">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4" name="Background">
            <a:extLst>
              <a:ext uri="{FF2B5EF4-FFF2-40B4-BE49-F238E27FC236}">
                <a16:creationId xmlns:a16="http://schemas.microsoft.com/office/drawing/2014/main" id="{FA2552B0-F9F4-472D-8719-15F02EAF1059}"/>
              </a:ext>
            </a:extLst>
          </p:cNvPr>
          <p:cNvSpPr/>
          <p:nvPr userDrawn="1"/>
        </p:nvSpPr>
        <p:spPr bwMode="white">
          <a:xfrm>
            <a:off x="0" y="0"/>
            <a:ext cx="12193200" cy="6861600"/>
          </a:xfrm>
          <a:prstGeom prst="rect">
            <a:avLst/>
          </a:prstGeom>
          <a:solidFill>
            <a:srgbClr val="DA29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err="1"/>
          </a:p>
        </p:txBody>
      </p:sp>
      <p:sp>
        <p:nvSpPr>
          <p:cNvPr id="19" name="Freeform: Shape 18">
            <a:extLst>
              <a:ext uri="{FF2B5EF4-FFF2-40B4-BE49-F238E27FC236}">
                <a16:creationId xmlns:a16="http://schemas.microsoft.com/office/drawing/2014/main" id="{F17B9AA7-2875-46E0-9F83-D7C0B2C6A677}"/>
              </a:ext>
            </a:extLst>
          </p:cNvPr>
          <p:cNvSpPr>
            <a:spLocks noChangeAspect="1"/>
          </p:cNvSpPr>
          <p:nvPr userDrawn="1"/>
        </p:nvSpPr>
        <p:spPr>
          <a:xfrm>
            <a:off x="0" y="0"/>
            <a:ext cx="8128000" cy="6858000"/>
          </a:xfrm>
          <a:custGeom>
            <a:avLst/>
            <a:gdLst>
              <a:gd name="connsiteX0" fmla="*/ 0 w 8128000"/>
              <a:gd name="connsiteY0" fmla="*/ 0 h 6858000"/>
              <a:gd name="connsiteX1" fmla="*/ 7111930 w 8128000"/>
              <a:gd name="connsiteY1" fmla="*/ 0 h 6858000"/>
              <a:gd name="connsiteX2" fmla="*/ 7215928 w 8128000"/>
              <a:gd name="connsiteY2" fmla="*/ 162221 h 6858000"/>
              <a:gd name="connsiteX3" fmla="*/ 8128000 w 8128000"/>
              <a:gd name="connsiteY3" fmla="*/ 3429000 h 6858000"/>
              <a:gd name="connsiteX4" fmla="*/ 7215928 w 8128000"/>
              <a:gd name="connsiteY4" fmla="*/ 6695780 h 6858000"/>
              <a:gd name="connsiteX5" fmla="*/ 7111930 w 8128000"/>
              <a:gd name="connsiteY5" fmla="*/ 6858000 h 6858000"/>
              <a:gd name="connsiteX6" fmla="*/ 0 w 8128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8000" h="6858000">
                <a:moveTo>
                  <a:pt x="0" y="0"/>
                </a:moveTo>
                <a:lnTo>
                  <a:pt x="7111930" y="0"/>
                </a:lnTo>
                <a:lnTo>
                  <a:pt x="7215928" y="162221"/>
                </a:lnTo>
                <a:cubicBezTo>
                  <a:pt x="7794706" y="1114762"/>
                  <a:pt x="8128000" y="2232959"/>
                  <a:pt x="8128000" y="3429000"/>
                </a:cubicBezTo>
                <a:cubicBezTo>
                  <a:pt x="8128000" y="4625042"/>
                  <a:pt x="7794706" y="5743239"/>
                  <a:pt x="7215928" y="6695780"/>
                </a:cubicBezTo>
                <a:lnTo>
                  <a:pt x="7111930" y="6858000"/>
                </a:lnTo>
                <a:lnTo>
                  <a:pt x="0" y="6858000"/>
                </a:lnTo>
                <a:close/>
              </a:path>
            </a:pathLst>
          </a:custGeom>
          <a:solidFill>
            <a:srgbClr val="9D2235">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0" name="Freeform: Shape 20">
            <a:extLst>
              <a:ext uri="{FF2B5EF4-FFF2-40B4-BE49-F238E27FC236}">
                <a16:creationId xmlns:a16="http://schemas.microsoft.com/office/drawing/2014/main" id="{204EF026-4E26-4412-86E3-32705E330949}"/>
              </a:ext>
            </a:extLst>
          </p:cNvPr>
          <p:cNvSpPr/>
          <p:nvPr userDrawn="1"/>
        </p:nvSpPr>
        <p:spPr>
          <a:xfrm>
            <a:off x="9072564" y="1"/>
            <a:ext cx="3119437" cy="4444323"/>
          </a:xfrm>
          <a:custGeom>
            <a:avLst/>
            <a:gdLst>
              <a:gd name="connsiteX0" fmla="*/ 197611 w 3119437"/>
              <a:gd name="connsiteY0" fmla="*/ 0 h 4444323"/>
              <a:gd name="connsiteX1" fmla="*/ 3119437 w 3119437"/>
              <a:gd name="connsiteY1" fmla="*/ 0 h 4444323"/>
              <a:gd name="connsiteX2" fmla="*/ 3119437 w 3119437"/>
              <a:gd name="connsiteY2" fmla="*/ 4444323 h 4444323"/>
              <a:gd name="connsiteX3" fmla="*/ 2989952 w 3119437"/>
              <a:gd name="connsiteY3" fmla="*/ 4434477 h 4444323"/>
              <a:gd name="connsiteX4" fmla="*/ 0 w 3119437"/>
              <a:gd name="connsiteY4" fmla="*/ 1121198 h 4444323"/>
              <a:gd name="connsiteX5" fmla="*/ 149732 w 3119437"/>
              <a:gd name="connsiteY5" fmla="*/ 130817 h 44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9437" h="4444323">
                <a:moveTo>
                  <a:pt x="197611" y="0"/>
                </a:moveTo>
                <a:lnTo>
                  <a:pt x="3119437" y="0"/>
                </a:lnTo>
                <a:lnTo>
                  <a:pt x="3119437" y="4444323"/>
                </a:lnTo>
                <a:lnTo>
                  <a:pt x="2989952" y="4434477"/>
                </a:lnTo>
                <a:cubicBezTo>
                  <a:pt x="1310541" y="4263924"/>
                  <a:pt x="0" y="2845607"/>
                  <a:pt x="0" y="1121198"/>
                </a:cubicBezTo>
                <a:cubicBezTo>
                  <a:pt x="0" y="776316"/>
                  <a:pt x="52422" y="443678"/>
                  <a:pt x="149732" y="130817"/>
                </a:cubicBezTo>
                <a:close/>
              </a:path>
            </a:pathLst>
          </a:custGeom>
          <a:solidFill>
            <a:srgbClr val="9D2235">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1" name="Oval 11">
            <a:extLst>
              <a:ext uri="{FF2B5EF4-FFF2-40B4-BE49-F238E27FC236}">
                <a16:creationId xmlns:a16="http://schemas.microsoft.com/office/drawing/2014/main" id="{9F7C243E-1C2E-41C5-A0E6-12E1D2753744}"/>
              </a:ext>
            </a:extLst>
          </p:cNvPr>
          <p:cNvSpPr/>
          <p:nvPr userDrawn="1"/>
        </p:nvSpPr>
        <p:spPr>
          <a:xfrm>
            <a:off x="8470647" y="2901865"/>
            <a:ext cx="3130237" cy="3130237"/>
          </a:xfrm>
          <a:prstGeom prst="ellipse">
            <a:avLst/>
          </a:prstGeom>
          <a:solidFill>
            <a:srgbClr val="9D2235">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a:solidFill>
                  <a:schemeClr val="tx1"/>
                </a:solidFill>
              </a:defRPr>
            </a:lvl4pPr>
            <a:lvl5pPr>
              <a:buNone/>
              <a:defRPr sz="2000">
                <a:solidFill>
                  <a:schemeClr val="tx1"/>
                </a:solidFill>
              </a:defRPr>
            </a:lvl5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407301205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tags" Target="../tags/tag9.xml"/><Relationship Id="rId68" Type="http://schemas.openxmlformats.org/officeDocument/2006/relationships/tags" Target="../tags/tag1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tags" Target="../tags/tag4.xml"/><Relationship Id="rId66" Type="http://schemas.openxmlformats.org/officeDocument/2006/relationships/tags" Target="../tags/tag12.xml"/><Relationship Id="rId5" Type="http://schemas.openxmlformats.org/officeDocument/2006/relationships/slideLayout" Target="../slideLayouts/slideLayout5.xml"/><Relationship Id="rId61" Type="http://schemas.openxmlformats.org/officeDocument/2006/relationships/tags" Target="../tags/tag7.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ags" Target="../tags/tag2.xml"/><Relationship Id="rId64" Type="http://schemas.openxmlformats.org/officeDocument/2006/relationships/tags" Target="../tags/tag10.xml"/><Relationship Id="rId69" Type="http://schemas.openxmlformats.org/officeDocument/2006/relationships/tags" Target="../tags/tag15.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tags" Target="../tags/tag5.xml"/><Relationship Id="rId67" Type="http://schemas.openxmlformats.org/officeDocument/2006/relationships/tags" Target="../tags/tag13.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theme" Target="../theme/theme1.xml"/><Relationship Id="rId62" Type="http://schemas.openxmlformats.org/officeDocument/2006/relationships/tags" Target="../tags/tag8.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ags" Target="../tags/tag3.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tags" Target="../tags/tag6.xml"/><Relationship Id="rId65" Type="http://schemas.openxmlformats.org/officeDocument/2006/relationships/tags" Target="../tags/tag1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76000" y="1727200"/>
            <a:ext cx="11041200" cy="4265613"/>
          </a:xfrm>
          <a:prstGeom prst="rect">
            <a:avLst/>
          </a:prstGeom>
        </p:spPr>
        <p:txBody>
          <a:bodyPr vert="horz" lIns="0" tIns="0" rIns="0" bIns="0" rtlCol="0">
            <a:noAutofit/>
          </a:bodyPr>
          <a:lstStyle/>
          <a:p>
            <a:pPr lvl="0"/>
            <a:r>
              <a:rPr lang="en-GB" noProof="0" dirty="0"/>
              <a:t>Level 1 (Enter+TAB for next text level, SHIFT+TAB to go back in levels)</a:t>
            </a:r>
          </a:p>
          <a:p>
            <a:pPr lvl="1"/>
            <a:r>
              <a:rPr lang="en-GB" noProof="0" dirty="0"/>
              <a:t>Level 2</a:t>
            </a:r>
          </a:p>
          <a:p>
            <a:pPr lvl="2"/>
            <a:r>
              <a:rPr lang="en-GB" noProof="0" dirty="0"/>
              <a:t>Level 3</a:t>
            </a:r>
          </a:p>
          <a:p>
            <a:pPr lvl="3"/>
            <a:r>
              <a:rPr lang="en-GB" noProof="0" dirty="0"/>
              <a:t>Level 4, Header</a:t>
            </a:r>
          </a:p>
          <a:p>
            <a:pPr lvl="4"/>
            <a:r>
              <a:rPr lang="en-GB" noProof="0" dirty="0"/>
              <a:t>Level 5, Body</a:t>
            </a:r>
          </a:p>
          <a:p>
            <a:pPr lvl="5"/>
            <a:r>
              <a:rPr lang="en-GB" noProof="0" dirty="0"/>
              <a:t>Level 6</a:t>
            </a:r>
          </a:p>
          <a:p>
            <a:pPr lvl="6"/>
            <a:r>
              <a:rPr lang="en-GB" noProof="0" dirty="0"/>
              <a:t>Level 7</a:t>
            </a:r>
          </a:p>
          <a:p>
            <a:pPr lvl="7"/>
            <a:r>
              <a:rPr lang="en-GB" noProof="0" dirty="0"/>
              <a:t>Level 8, Small Body</a:t>
            </a:r>
          </a:p>
          <a:p>
            <a:pPr lvl="8"/>
            <a:r>
              <a:rPr lang="en-GB" noProof="0" dirty="0"/>
              <a:t>Level 9, Highlight</a:t>
            </a:r>
          </a:p>
        </p:txBody>
      </p:sp>
      <p:sp>
        <p:nvSpPr>
          <p:cNvPr id="7" name="Title Placeholder 6">
            <a:extLst>
              <a:ext uri="{FF2B5EF4-FFF2-40B4-BE49-F238E27FC236}">
                <a16:creationId xmlns:a16="http://schemas.microsoft.com/office/drawing/2014/main" id="{C9392247-CE23-49BB-A39E-64C7575BE478}"/>
              </a:ext>
            </a:extLst>
          </p:cNvPr>
          <p:cNvSpPr>
            <a:spLocks noGrp="1"/>
          </p:cNvSpPr>
          <p:nvPr>
            <p:ph type="title"/>
          </p:nvPr>
        </p:nvSpPr>
        <p:spPr>
          <a:xfrm>
            <a:off x="576000" y="576000"/>
            <a:ext cx="11041200" cy="1144800"/>
          </a:xfrm>
          <a:prstGeom prst="rect">
            <a:avLst/>
          </a:prstGeom>
        </p:spPr>
        <p:txBody>
          <a:bodyPr vert="horz" lIns="0" tIns="0" rIns="0" bIns="0" rtlCol="0" anchor="t" anchorCtr="0">
            <a:noAutofit/>
          </a:bodyPr>
          <a:lstStyle/>
          <a:p>
            <a:r>
              <a:rPr lang="en-GB" dirty="0"/>
              <a:t>Click to add title</a:t>
            </a:r>
          </a:p>
        </p:txBody>
      </p:sp>
      <p:sp>
        <p:nvSpPr>
          <p:cNvPr id="2" name="Date Placeholder 1">
            <a:extLst>
              <a:ext uri="{FF2B5EF4-FFF2-40B4-BE49-F238E27FC236}">
                <a16:creationId xmlns:a16="http://schemas.microsoft.com/office/drawing/2014/main" id="{0643F1B6-0743-4D14-8B95-B030120DE5D1}"/>
              </a:ext>
            </a:extLst>
          </p:cNvPr>
          <p:cNvSpPr>
            <a:spLocks noGrp="1"/>
          </p:cNvSpPr>
          <p:nvPr>
            <p:ph type="dt" sz="half" idx="2"/>
          </p:nvPr>
        </p:nvSpPr>
        <p:spPr>
          <a:xfrm>
            <a:off x="576001" y="6469200"/>
            <a:ext cx="1887480" cy="180000"/>
          </a:xfrm>
          <a:prstGeom prst="rect">
            <a:avLst/>
          </a:prstGeom>
        </p:spPr>
        <p:txBody>
          <a:bodyPr vert="horz" lIns="0" tIns="0" rIns="0" bIns="0" rtlCol="0" anchor="t" anchorCtr="0"/>
          <a:lstStyle>
            <a:lvl1pPr algn="l">
              <a:defRPr sz="800">
                <a:solidFill>
                  <a:schemeClr val="accent5"/>
                </a:solidFill>
              </a:defRPr>
            </a:lvl1pPr>
          </a:lstStyle>
          <a:p>
            <a:endParaRPr lang="en-GB" dirty="0"/>
          </a:p>
        </p:txBody>
      </p:sp>
      <p:sp>
        <p:nvSpPr>
          <p:cNvPr id="8" name="Footer Placeholder 7">
            <a:extLst>
              <a:ext uri="{FF2B5EF4-FFF2-40B4-BE49-F238E27FC236}">
                <a16:creationId xmlns:a16="http://schemas.microsoft.com/office/drawing/2014/main" id="{69460BDC-2796-43E8-A075-B3BFBC3B28E3}"/>
              </a:ext>
            </a:extLst>
          </p:cNvPr>
          <p:cNvSpPr>
            <a:spLocks noGrp="1"/>
          </p:cNvSpPr>
          <p:nvPr>
            <p:ph type="ftr" sz="quarter" idx="3"/>
          </p:nvPr>
        </p:nvSpPr>
        <p:spPr>
          <a:xfrm>
            <a:off x="6896100" y="6469200"/>
            <a:ext cx="3776537" cy="180000"/>
          </a:xfrm>
          <a:prstGeom prst="rect">
            <a:avLst/>
          </a:prstGeom>
        </p:spPr>
        <p:txBody>
          <a:bodyPr vert="horz" lIns="0" tIns="0" rIns="0" bIns="0" rtlCol="0" anchor="t" anchorCtr="0"/>
          <a:lstStyle>
            <a:lvl1pPr algn="r">
              <a:defRPr sz="800">
                <a:solidFill>
                  <a:schemeClr val="accent5"/>
                </a:solidFill>
              </a:defRPr>
            </a:lvl1pPr>
          </a:lstStyle>
          <a:p>
            <a:endParaRPr lang="en-GB" dirty="0"/>
          </a:p>
        </p:txBody>
      </p:sp>
      <p:sp>
        <p:nvSpPr>
          <p:cNvPr id="9" name="Slide Number Placeholder 8">
            <a:extLst>
              <a:ext uri="{FF2B5EF4-FFF2-40B4-BE49-F238E27FC236}">
                <a16:creationId xmlns:a16="http://schemas.microsoft.com/office/drawing/2014/main" id="{5942516E-ED5A-4F68-B285-E8D0CC42F948}"/>
              </a:ext>
            </a:extLst>
          </p:cNvPr>
          <p:cNvSpPr>
            <a:spLocks noGrp="1"/>
          </p:cNvSpPr>
          <p:nvPr>
            <p:ph type="sldNum" sz="quarter" idx="4"/>
          </p:nvPr>
        </p:nvSpPr>
        <p:spPr>
          <a:xfrm>
            <a:off x="10961688" y="6469200"/>
            <a:ext cx="655512" cy="180000"/>
          </a:xfrm>
          <a:prstGeom prst="rect">
            <a:avLst/>
          </a:prstGeom>
        </p:spPr>
        <p:txBody>
          <a:bodyPr vert="horz" lIns="0" tIns="0" rIns="0" bIns="0" rtlCol="0" anchor="t" anchorCtr="0"/>
          <a:lstStyle>
            <a:lvl1pPr algn="r">
              <a:defRPr sz="800">
                <a:solidFill>
                  <a:schemeClr val="accent5"/>
                </a:solidFill>
              </a:defRPr>
            </a:lvl1pPr>
          </a:lstStyle>
          <a:p>
            <a:fld id="{23AA811B-2EBD-4900-905E-5BE206449611}" type="slidenum">
              <a:rPr lang="en-GB" smtClean="0"/>
              <a:pPr/>
              <a:t>‹#›</a:t>
            </a:fld>
            <a:endParaRPr lang="en-GB" dirty="0"/>
          </a:p>
        </p:txBody>
      </p:sp>
      <p:grpSp>
        <p:nvGrpSpPr>
          <p:cNvPr id="10" name="Group guide" hidden="1">
            <a:extLst>
              <a:ext uri="{FF2B5EF4-FFF2-40B4-BE49-F238E27FC236}">
                <a16:creationId xmlns:a16="http://schemas.microsoft.com/office/drawing/2014/main" id="{FED3DC1F-6EDD-4AFC-8429-68AD2C72A611}"/>
              </a:ext>
            </a:extLst>
          </p:cNvPr>
          <p:cNvGrpSpPr/>
          <p:nvPr userDrawn="1"/>
        </p:nvGrpSpPr>
        <p:grpSpPr>
          <a:xfrm>
            <a:off x="574410" y="575999"/>
            <a:ext cx="11042791" cy="5994001"/>
            <a:chOff x="574410" y="575999"/>
            <a:chExt cx="11042791" cy="5994001"/>
          </a:xfrm>
        </p:grpSpPr>
        <p:sp>
          <p:nvSpPr>
            <p:cNvPr id="11" name="S6">
              <a:extLst>
                <a:ext uri="{FF2B5EF4-FFF2-40B4-BE49-F238E27FC236}">
                  <a16:creationId xmlns:a16="http://schemas.microsoft.com/office/drawing/2014/main" id="{B35FD085-677B-4481-8D47-5ABCECB0F2D8}"/>
                </a:ext>
              </a:extLst>
            </p:cNvPr>
            <p:cNvSpPr/>
            <p:nvPr>
              <p:custDataLst>
                <p:tags r:id="rId55"/>
              </p:custDataLst>
            </p:nvPr>
          </p:nvSpPr>
          <p:spPr>
            <a:xfrm>
              <a:off x="576001" y="6282000"/>
              <a:ext cx="11041200" cy="288000"/>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2" name="S6">
              <a:extLst>
                <a:ext uri="{FF2B5EF4-FFF2-40B4-BE49-F238E27FC236}">
                  <a16:creationId xmlns:a16="http://schemas.microsoft.com/office/drawing/2014/main" id="{E8A52E1C-48DC-401C-9306-3E0F7413AB3E}"/>
                </a:ext>
              </a:extLst>
            </p:cNvPr>
            <p:cNvSpPr/>
            <p:nvPr>
              <p:custDataLst>
                <p:tags r:id="rId56"/>
              </p:custDataLst>
            </p:nvPr>
          </p:nvSpPr>
          <p:spPr>
            <a:xfrm>
              <a:off x="574410" y="3716469"/>
              <a:ext cx="11041201" cy="288000"/>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3" name="S6">
              <a:extLst>
                <a:ext uri="{FF2B5EF4-FFF2-40B4-BE49-F238E27FC236}">
                  <a16:creationId xmlns:a16="http://schemas.microsoft.com/office/drawing/2014/main" id="{18617E3D-F17C-47A6-A9FF-3C1D7DFFC0E1}"/>
                </a:ext>
              </a:extLst>
            </p:cNvPr>
            <p:cNvSpPr/>
            <p:nvPr>
              <p:custDataLst>
                <p:tags r:id="rId57"/>
              </p:custDataLst>
            </p:nvPr>
          </p:nvSpPr>
          <p:spPr>
            <a:xfrm>
              <a:off x="576000" y="576000"/>
              <a:ext cx="11039611" cy="1152000"/>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4" name="S11">
              <a:extLst>
                <a:ext uri="{FF2B5EF4-FFF2-40B4-BE49-F238E27FC236}">
                  <a16:creationId xmlns:a16="http://schemas.microsoft.com/office/drawing/2014/main" id="{9FC31626-354D-4843-93D2-B68323141ED5}"/>
                </a:ext>
              </a:extLst>
            </p:cNvPr>
            <p:cNvSpPr/>
            <p:nvPr>
              <p:custDataLst>
                <p:tags r:id="rId58"/>
              </p:custDataLst>
            </p:nvPr>
          </p:nvSpPr>
          <p:spPr>
            <a:xfrm flipH="1">
              <a:off x="123120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5" name="S11">
              <a:extLst>
                <a:ext uri="{FF2B5EF4-FFF2-40B4-BE49-F238E27FC236}">
                  <a16:creationId xmlns:a16="http://schemas.microsoft.com/office/drawing/2014/main" id="{83E9C906-3B6B-4C48-9DBD-3AD9C113E4BE}"/>
                </a:ext>
              </a:extLst>
            </p:cNvPr>
            <p:cNvSpPr/>
            <p:nvPr>
              <p:custDataLst>
                <p:tags r:id="rId59"/>
              </p:custDataLst>
            </p:nvPr>
          </p:nvSpPr>
          <p:spPr>
            <a:xfrm flipH="1">
              <a:off x="217548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6" name="S11">
              <a:extLst>
                <a:ext uri="{FF2B5EF4-FFF2-40B4-BE49-F238E27FC236}">
                  <a16:creationId xmlns:a16="http://schemas.microsoft.com/office/drawing/2014/main" id="{653373A0-257C-42A2-B208-BBC0F9EF891C}"/>
                </a:ext>
              </a:extLst>
            </p:cNvPr>
            <p:cNvSpPr/>
            <p:nvPr>
              <p:custDataLst>
                <p:tags r:id="rId60"/>
              </p:custDataLst>
            </p:nvPr>
          </p:nvSpPr>
          <p:spPr>
            <a:xfrm flipH="1">
              <a:off x="311976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7" name="S11">
              <a:extLst>
                <a:ext uri="{FF2B5EF4-FFF2-40B4-BE49-F238E27FC236}">
                  <a16:creationId xmlns:a16="http://schemas.microsoft.com/office/drawing/2014/main" id="{E0B38116-3A33-4BD1-969E-D8D16DDF008D}"/>
                </a:ext>
              </a:extLst>
            </p:cNvPr>
            <p:cNvSpPr/>
            <p:nvPr>
              <p:custDataLst>
                <p:tags r:id="rId61"/>
              </p:custDataLst>
            </p:nvPr>
          </p:nvSpPr>
          <p:spPr>
            <a:xfrm flipH="1">
              <a:off x="406404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8" name="S11">
              <a:extLst>
                <a:ext uri="{FF2B5EF4-FFF2-40B4-BE49-F238E27FC236}">
                  <a16:creationId xmlns:a16="http://schemas.microsoft.com/office/drawing/2014/main" id="{13220C9B-97B9-4F71-A52C-749E79523431}"/>
                </a:ext>
              </a:extLst>
            </p:cNvPr>
            <p:cNvSpPr/>
            <p:nvPr>
              <p:custDataLst>
                <p:tags r:id="rId62"/>
              </p:custDataLst>
            </p:nvPr>
          </p:nvSpPr>
          <p:spPr>
            <a:xfrm flipH="1">
              <a:off x="500832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9" name="S11">
              <a:extLst>
                <a:ext uri="{FF2B5EF4-FFF2-40B4-BE49-F238E27FC236}">
                  <a16:creationId xmlns:a16="http://schemas.microsoft.com/office/drawing/2014/main" id="{286E0E09-9F91-4AD5-A585-B4B6AC5798C1}"/>
                </a:ext>
              </a:extLst>
            </p:cNvPr>
            <p:cNvSpPr/>
            <p:nvPr>
              <p:custDataLst>
                <p:tags r:id="rId63"/>
              </p:custDataLst>
            </p:nvPr>
          </p:nvSpPr>
          <p:spPr>
            <a:xfrm flipH="1">
              <a:off x="595260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0" name="S11">
              <a:extLst>
                <a:ext uri="{FF2B5EF4-FFF2-40B4-BE49-F238E27FC236}">
                  <a16:creationId xmlns:a16="http://schemas.microsoft.com/office/drawing/2014/main" id="{52E49D3D-1C59-4539-822F-39FDF315B8E4}"/>
                </a:ext>
              </a:extLst>
            </p:cNvPr>
            <p:cNvSpPr/>
            <p:nvPr>
              <p:custDataLst>
                <p:tags r:id="rId64"/>
              </p:custDataLst>
            </p:nvPr>
          </p:nvSpPr>
          <p:spPr>
            <a:xfrm flipH="1">
              <a:off x="689688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1" name="S11">
              <a:extLst>
                <a:ext uri="{FF2B5EF4-FFF2-40B4-BE49-F238E27FC236}">
                  <a16:creationId xmlns:a16="http://schemas.microsoft.com/office/drawing/2014/main" id="{D015E50B-CFFC-4416-BE0E-CD22B28FCC87}"/>
                </a:ext>
              </a:extLst>
            </p:cNvPr>
            <p:cNvSpPr/>
            <p:nvPr>
              <p:custDataLst>
                <p:tags r:id="rId65"/>
              </p:custDataLst>
            </p:nvPr>
          </p:nvSpPr>
          <p:spPr>
            <a:xfrm flipH="1">
              <a:off x="784116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2" name="S11">
              <a:extLst>
                <a:ext uri="{FF2B5EF4-FFF2-40B4-BE49-F238E27FC236}">
                  <a16:creationId xmlns:a16="http://schemas.microsoft.com/office/drawing/2014/main" id="{D34E1CE3-3748-4C47-9B06-9F67D4C72B2B}"/>
                </a:ext>
              </a:extLst>
            </p:cNvPr>
            <p:cNvSpPr/>
            <p:nvPr>
              <p:custDataLst>
                <p:tags r:id="rId66"/>
              </p:custDataLst>
            </p:nvPr>
          </p:nvSpPr>
          <p:spPr>
            <a:xfrm flipH="1">
              <a:off x="878544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3" name="S11">
              <a:extLst>
                <a:ext uri="{FF2B5EF4-FFF2-40B4-BE49-F238E27FC236}">
                  <a16:creationId xmlns:a16="http://schemas.microsoft.com/office/drawing/2014/main" id="{57330365-6113-4A1C-8161-63E6C28208E1}"/>
                </a:ext>
              </a:extLst>
            </p:cNvPr>
            <p:cNvSpPr/>
            <p:nvPr>
              <p:custDataLst>
                <p:tags r:id="rId67"/>
              </p:custDataLst>
            </p:nvPr>
          </p:nvSpPr>
          <p:spPr>
            <a:xfrm flipH="1">
              <a:off x="972972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4" name="S11">
              <a:extLst>
                <a:ext uri="{FF2B5EF4-FFF2-40B4-BE49-F238E27FC236}">
                  <a16:creationId xmlns:a16="http://schemas.microsoft.com/office/drawing/2014/main" id="{A6C07624-E096-4120-87AA-ADB0125A77ED}"/>
                </a:ext>
              </a:extLst>
            </p:cNvPr>
            <p:cNvSpPr/>
            <p:nvPr>
              <p:custDataLst>
                <p:tags r:id="rId68"/>
              </p:custDataLst>
            </p:nvPr>
          </p:nvSpPr>
          <p:spPr>
            <a:xfrm flipH="1">
              <a:off x="1067400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5" name="S6">
              <a:extLst>
                <a:ext uri="{FF2B5EF4-FFF2-40B4-BE49-F238E27FC236}">
                  <a16:creationId xmlns:a16="http://schemas.microsoft.com/office/drawing/2014/main" id="{9A11174D-DEE6-48B8-B2C1-A9B5A66BFA61}"/>
                </a:ext>
              </a:extLst>
            </p:cNvPr>
            <p:cNvSpPr/>
            <p:nvPr>
              <p:custDataLst>
                <p:tags r:id="rId69"/>
              </p:custDataLst>
            </p:nvPr>
          </p:nvSpPr>
          <p:spPr>
            <a:xfrm>
              <a:off x="576001" y="5994000"/>
              <a:ext cx="11041200" cy="288000"/>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grpSp>
    </p:spTree>
    <p:extLst>
      <p:ext uri="{BB962C8B-B14F-4D97-AF65-F5344CB8AC3E}">
        <p14:creationId xmlns:p14="http://schemas.microsoft.com/office/powerpoint/2010/main" val="180999990"/>
      </p:ext>
    </p:extLst>
  </p:cSld>
  <p:clrMap bg1="lt1" tx1="dk1" bg2="lt2" tx2="dk2" accent1="accent1" accent2="accent2" accent3="accent3" accent4="accent4" accent5="accent5" accent6="accent6" hlink="hlink" folHlink="folHlink"/>
  <p:sldLayoutIdLst>
    <p:sldLayoutId id="2147483772" r:id="rId1"/>
    <p:sldLayoutId id="2147483774" r:id="rId2"/>
    <p:sldLayoutId id="2147483730" r:id="rId3"/>
    <p:sldLayoutId id="2147483775" r:id="rId4"/>
    <p:sldLayoutId id="2147483766" r:id="rId5"/>
    <p:sldLayoutId id="2147483737" r:id="rId6"/>
    <p:sldLayoutId id="2147483731" r:id="rId7"/>
    <p:sldLayoutId id="2147483808" r:id="rId8"/>
    <p:sldLayoutId id="2147483809" r:id="rId9"/>
    <p:sldLayoutId id="2147483810" r:id="rId10"/>
    <p:sldLayoutId id="2147483811" r:id="rId11"/>
    <p:sldLayoutId id="2147483812" r:id="rId12"/>
    <p:sldLayoutId id="2147483813" r:id="rId13"/>
    <p:sldLayoutId id="2147483814" r:id="rId14"/>
    <p:sldLayoutId id="2147483732" r:id="rId15"/>
    <p:sldLayoutId id="2147483755" r:id="rId16"/>
    <p:sldLayoutId id="2147483776" r:id="rId17"/>
    <p:sldLayoutId id="2147483769" r:id="rId18"/>
    <p:sldLayoutId id="2147483777" r:id="rId19"/>
    <p:sldLayoutId id="2147483758" r:id="rId20"/>
    <p:sldLayoutId id="2147483778" r:id="rId21"/>
    <p:sldLayoutId id="2147483779" r:id="rId22"/>
    <p:sldLayoutId id="2147483780" r:id="rId23"/>
    <p:sldLayoutId id="2147483781" r:id="rId24"/>
    <p:sldLayoutId id="2147483782" r:id="rId25"/>
    <p:sldLayoutId id="2147483783" r:id="rId26"/>
    <p:sldLayoutId id="2147483784" r:id="rId27"/>
    <p:sldLayoutId id="2147483797" r:id="rId28"/>
    <p:sldLayoutId id="2147483785" r:id="rId29"/>
    <p:sldLayoutId id="2147483786" r:id="rId30"/>
    <p:sldLayoutId id="2147483787" r:id="rId31"/>
    <p:sldLayoutId id="2147483788" r:id="rId32"/>
    <p:sldLayoutId id="2147483789" r:id="rId33"/>
    <p:sldLayoutId id="2147483790" r:id="rId34"/>
    <p:sldLayoutId id="2147483792" r:id="rId35"/>
    <p:sldLayoutId id="2147483793" r:id="rId36"/>
    <p:sldLayoutId id="2147483795" r:id="rId37"/>
    <p:sldLayoutId id="2147483817" r:id="rId38"/>
    <p:sldLayoutId id="2147483816" r:id="rId39"/>
    <p:sldLayoutId id="2147483815" r:id="rId40"/>
    <p:sldLayoutId id="2147483794" r:id="rId41"/>
    <p:sldLayoutId id="2147483796" r:id="rId42"/>
    <p:sldLayoutId id="2147483798" r:id="rId43"/>
    <p:sldLayoutId id="2147483799" r:id="rId44"/>
    <p:sldLayoutId id="2147483800" r:id="rId45"/>
    <p:sldLayoutId id="2147483801" r:id="rId46"/>
    <p:sldLayoutId id="2147483807" r:id="rId47"/>
    <p:sldLayoutId id="2147483743" r:id="rId48"/>
    <p:sldLayoutId id="2147483744" r:id="rId49"/>
    <p:sldLayoutId id="2147483760" r:id="rId50"/>
    <p:sldLayoutId id="2147483762" r:id="rId51"/>
    <p:sldLayoutId id="2147483751" r:id="rId52"/>
    <p:sldLayoutId id="2147483818" r:id="rId53"/>
  </p:sldLayoutIdLst>
  <p:hf hdr="0" ftr="0"/>
  <p:txStyles>
    <p:titleStyle>
      <a:lvl1pPr algn="l" defTabSz="914400" rtl="0" eaLnBrk="1" latinLnBrk="0" hangingPunct="1">
        <a:lnSpc>
          <a:spcPct val="90000"/>
        </a:lnSpc>
        <a:spcBef>
          <a:spcPct val="0"/>
        </a:spcBef>
        <a:buNone/>
        <a:defRPr sz="3200" b="0" kern="1200">
          <a:solidFill>
            <a:schemeClr val="accent1"/>
          </a:solidFill>
          <a:latin typeface="+mj-lt"/>
          <a:ea typeface="+mj-ea"/>
          <a:cs typeface="+mj-cs"/>
        </a:defRPr>
      </a:lvl1pPr>
    </p:titleStyle>
    <p:bodyStyle>
      <a:lvl1pPr marL="180000" indent="-180000" algn="l" defTabSz="914400" rtl="0" eaLnBrk="1" latinLnBrk="0" hangingPunct="1">
        <a:lnSpc>
          <a:spcPct val="100000"/>
        </a:lnSpc>
        <a:spcBef>
          <a:spcPts val="0"/>
        </a:spcBef>
        <a:spcAft>
          <a:spcPts val="600"/>
        </a:spcAft>
        <a:buFont typeface="Arial" panose="020B0604020202020204" pitchFamily="34" charset="0"/>
        <a:buChar char="•"/>
        <a:defRPr sz="1600" kern="1200">
          <a:solidFill>
            <a:srgbClr val="545859"/>
          </a:solidFill>
          <a:latin typeface="+mn-lt"/>
          <a:ea typeface="+mn-ea"/>
          <a:cs typeface="+mn-cs"/>
        </a:defRPr>
      </a:lvl1pPr>
      <a:lvl2pPr marL="360000" indent="-180000" algn="l" defTabSz="914400" rtl="0" eaLnBrk="1" latinLnBrk="0" hangingPunct="1">
        <a:lnSpc>
          <a:spcPct val="100000"/>
        </a:lnSpc>
        <a:spcBef>
          <a:spcPts val="0"/>
        </a:spcBef>
        <a:spcAft>
          <a:spcPts val="600"/>
        </a:spcAft>
        <a:buFont typeface="Arial" panose="020B0604020202020204" pitchFamily="34" charset="0"/>
        <a:buChar char="•"/>
        <a:defRPr sz="1600" kern="1200">
          <a:solidFill>
            <a:srgbClr val="545859"/>
          </a:solidFill>
          <a:latin typeface="+mn-lt"/>
          <a:ea typeface="+mn-ea"/>
          <a:cs typeface="+mn-cs"/>
        </a:defRPr>
      </a:lvl2pPr>
      <a:lvl3pPr marL="540000" indent="-180000" algn="l" defTabSz="914400" rtl="0" eaLnBrk="1" latinLnBrk="0" hangingPunct="1">
        <a:lnSpc>
          <a:spcPct val="100000"/>
        </a:lnSpc>
        <a:spcBef>
          <a:spcPts val="0"/>
        </a:spcBef>
        <a:spcAft>
          <a:spcPts val="600"/>
        </a:spcAft>
        <a:buFont typeface="Arial" panose="020B0604020202020204" pitchFamily="34" charset="0"/>
        <a:buChar char="•"/>
        <a:defRPr sz="1600" kern="1200">
          <a:solidFill>
            <a:srgbClr val="545859"/>
          </a:solidFill>
          <a:latin typeface="+mn-lt"/>
          <a:ea typeface="+mn-ea"/>
          <a:cs typeface="+mn-cs"/>
        </a:defRPr>
      </a:lvl3pPr>
      <a:lvl4pPr marL="0" indent="0" algn="l" defTabSz="914400" rtl="0" eaLnBrk="1" latinLnBrk="0" hangingPunct="1">
        <a:lnSpc>
          <a:spcPct val="100000"/>
        </a:lnSpc>
        <a:spcBef>
          <a:spcPts val="0"/>
        </a:spcBef>
        <a:spcAft>
          <a:spcPts val="600"/>
        </a:spcAft>
        <a:buFont typeface="Arial" panose="020B0604020202020204" pitchFamily="34" charset="0"/>
        <a:buChar char="​"/>
        <a:defRPr sz="1400" b="1" kern="1200">
          <a:solidFill>
            <a:srgbClr val="545859"/>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Char char="​"/>
        <a:tabLst/>
        <a:defRPr sz="1400" kern="1200">
          <a:solidFill>
            <a:srgbClr val="545859"/>
          </a:solidFill>
          <a:latin typeface="+mn-lt"/>
          <a:ea typeface="+mn-ea"/>
          <a:cs typeface="+mn-cs"/>
        </a:defRPr>
      </a:lvl5pPr>
      <a:lvl6pPr marL="0" indent="0" algn="l" defTabSz="914400" rtl="0" eaLnBrk="1" latinLnBrk="0" hangingPunct="1">
        <a:lnSpc>
          <a:spcPct val="100000"/>
        </a:lnSpc>
        <a:spcBef>
          <a:spcPts val="0"/>
        </a:spcBef>
        <a:spcAft>
          <a:spcPts val="600"/>
        </a:spcAft>
        <a:buFont typeface="Arial" panose="020B0604020202020204" pitchFamily="34" charset="0"/>
        <a:buChar char="​"/>
        <a:defRPr sz="2000" b="1" kern="1200">
          <a:solidFill>
            <a:srgbClr val="545859"/>
          </a:solidFill>
          <a:latin typeface="+mn-lt"/>
          <a:ea typeface="+mn-ea"/>
          <a:cs typeface="+mn-cs"/>
        </a:defRPr>
      </a:lvl6pPr>
      <a:lvl7pPr marL="0" indent="0" algn="l" defTabSz="914400" rtl="0" eaLnBrk="1" latinLnBrk="0" hangingPunct="1">
        <a:lnSpc>
          <a:spcPct val="100000"/>
        </a:lnSpc>
        <a:spcBef>
          <a:spcPts val="0"/>
        </a:spcBef>
        <a:spcAft>
          <a:spcPts val="600"/>
        </a:spcAft>
        <a:buFont typeface="Arial" panose="020B0604020202020204" pitchFamily="34" charset="0"/>
        <a:buChar char="​"/>
        <a:defRPr sz="2000" b="0" kern="1200" baseline="0">
          <a:solidFill>
            <a:srgbClr val="545859"/>
          </a:solidFill>
          <a:latin typeface="+mn-lt"/>
          <a:ea typeface="+mn-ea"/>
          <a:cs typeface="+mn-cs"/>
        </a:defRPr>
      </a:lvl7pPr>
      <a:lvl8pPr marL="0" indent="0" algn="l" defTabSz="914400" rtl="0" eaLnBrk="1" latinLnBrk="0" hangingPunct="1">
        <a:lnSpc>
          <a:spcPct val="100000"/>
        </a:lnSpc>
        <a:spcBef>
          <a:spcPts val="0"/>
        </a:spcBef>
        <a:spcAft>
          <a:spcPts val="300"/>
        </a:spcAft>
        <a:buFont typeface="Arial" panose="020B0604020202020204" pitchFamily="34" charset="0"/>
        <a:buChar char="​"/>
        <a:defRPr sz="1000" kern="1200">
          <a:solidFill>
            <a:srgbClr val="545859"/>
          </a:solidFill>
          <a:latin typeface="+mn-lt"/>
          <a:ea typeface="+mn-ea"/>
          <a:cs typeface="+mn-cs"/>
        </a:defRPr>
      </a:lvl8pPr>
      <a:lvl9pPr marL="0" indent="0" algn="l" defTabSz="914400" rtl="0" eaLnBrk="1" latinLnBrk="0" hangingPunct="1">
        <a:lnSpc>
          <a:spcPct val="90000"/>
        </a:lnSpc>
        <a:spcBef>
          <a:spcPts val="0"/>
        </a:spcBef>
        <a:spcAft>
          <a:spcPts val="0"/>
        </a:spcAft>
        <a:buFont typeface="Arial" panose="020B0604020202020204" pitchFamily="34" charset="0"/>
        <a:buChar char="​"/>
        <a:defRPr sz="4800" kern="1200" baseline="0">
          <a:solidFill>
            <a:srgbClr val="545859"/>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341" userDrawn="1">
          <p15:clr>
            <a:srgbClr val="A4A3A4"/>
          </p15:clr>
        </p15:guide>
        <p15:guide id="4" orient="horz" pos="2522" userDrawn="1">
          <p15:clr>
            <a:srgbClr val="A4A3A4"/>
          </p15:clr>
        </p15:guide>
        <p15:guide id="5" pos="362" userDrawn="1">
          <p15:clr>
            <a:srgbClr val="F26B43"/>
          </p15:clr>
        </p15:guide>
        <p15:guide id="6" orient="horz" pos="362" userDrawn="1">
          <p15:clr>
            <a:srgbClr val="F26B43"/>
          </p15:clr>
        </p15:guide>
        <p15:guide id="7" orient="horz" pos="1088" userDrawn="1">
          <p15:clr>
            <a:srgbClr val="F26B43"/>
          </p15:clr>
        </p15:guide>
        <p15:guide id="8" pos="775" userDrawn="1">
          <p15:clr>
            <a:srgbClr val="A4A3A4"/>
          </p15:clr>
        </p15:guide>
        <p15:guide id="9" pos="956" userDrawn="1">
          <p15:clr>
            <a:srgbClr val="A4A3A4"/>
          </p15:clr>
        </p15:guide>
        <p15:guide id="10" orient="horz" pos="3775" userDrawn="1">
          <p15:clr>
            <a:srgbClr val="F26B43"/>
          </p15:clr>
        </p15:guide>
        <p15:guide id="11" pos="1370" userDrawn="1">
          <p15:clr>
            <a:srgbClr val="A4A3A4"/>
          </p15:clr>
        </p15:guide>
        <p15:guide id="12" pos="1551" userDrawn="1">
          <p15:clr>
            <a:srgbClr val="A4A3A4"/>
          </p15:clr>
        </p15:guide>
        <p15:guide id="13" pos="1965" userDrawn="1">
          <p15:clr>
            <a:srgbClr val="A4A3A4"/>
          </p15:clr>
        </p15:guide>
        <p15:guide id="14" pos="2146" userDrawn="1">
          <p15:clr>
            <a:srgbClr val="A4A3A4"/>
          </p15:clr>
        </p15:guide>
        <p15:guide id="15" pos="2560" userDrawn="1">
          <p15:clr>
            <a:srgbClr val="A4A3A4"/>
          </p15:clr>
        </p15:guide>
        <p15:guide id="16" pos="2741" userDrawn="1">
          <p15:clr>
            <a:srgbClr val="A4A3A4"/>
          </p15:clr>
        </p15:guide>
        <p15:guide id="17" pos="3154" userDrawn="1">
          <p15:clr>
            <a:srgbClr val="A4A3A4"/>
          </p15:clr>
        </p15:guide>
        <p15:guide id="18" pos="3336" userDrawn="1">
          <p15:clr>
            <a:srgbClr val="A4A3A4"/>
          </p15:clr>
        </p15:guide>
        <p15:guide id="19" pos="3749" userDrawn="1">
          <p15:clr>
            <a:srgbClr val="A4A3A4"/>
          </p15:clr>
        </p15:guide>
        <p15:guide id="20" pos="3931" userDrawn="1">
          <p15:clr>
            <a:srgbClr val="A4A3A4"/>
          </p15:clr>
        </p15:guide>
        <p15:guide id="21" pos="4344" userDrawn="1">
          <p15:clr>
            <a:srgbClr val="A4A3A4"/>
          </p15:clr>
        </p15:guide>
        <p15:guide id="22" pos="4525" userDrawn="1">
          <p15:clr>
            <a:srgbClr val="A4A3A4"/>
          </p15:clr>
        </p15:guide>
        <p15:guide id="23" pos="4939" userDrawn="1">
          <p15:clr>
            <a:srgbClr val="A4A3A4"/>
          </p15:clr>
        </p15:guide>
        <p15:guide id="24" pos="5120" userDrawn="1">
          <p15:clr>
            <a:srgbClr val="A4A3A4"/>
          </p15:clr>
        </p15:guide>
        <p15:guide id="25" pos="5534" userDrawn="1">
          <p15:clr>
            <a:srgbClr val="A4A3A4"/>
          </p15:clr>
        </p15:guide>
        <p15:guide id="26" pos="5715" userDrawn="1">
          <p15:clr>
            <a:srgbClr val="A4A3A4"/>
          </p15:clr>
        </p15:guide>
        <p15:guide id="27" pos="6128" userDrawn="1">
          <p15:clr>
            <a:srgbClr val="A4A3A4"/>
          </p15:clr>
        </p15:guide>
        <p15:guide id="28" pos="6310" userDrawn="1">
          <p15:clr>
            <a:srgbClr val="A4A3A4"/>
          </p15:clr>
        </p15:guide>
        <p15:guide id="29" pos="6723" userDrawn="1">
          <p15:clr>
            <a:srgbClr val="A4A3A4"/>
          </p15:clr>
        </p15:guide>
        <p15:guide id="30" pos="6905" userDrawn="1">
          <p15:clr>
            <a:srgbClr val="A4A3A4"/>
          </p15:clr>
        </p15:guide>
        <p15:guide id="31" pos="7317" userDrawn="1">
          <p15:clr>
            <a:srgbClr val="F26B43"/>
          </p15:clr>
        </p15:guide>
        <p15:guide id="32" orient="horz" pos="3957" userDrawn="1">
          <p15:clr>
            <a:srgbClr val="F26B43"/>
          </p15:clr>
        </p15:guide>
        <p15:guide id="33" orient="horz" pos="4138"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20.bin"/><Relationship Id="rId3" Type="http://schemas.openxmlformats.org/officeDocument/2006/relationships/tags" Target="../tags/tag17.xml"/><Relationship Id="rId7" Type="http://schemas.openxmlformats.org/officeDocument/2006/relationships/oleObject" Target="../embeddings/oleObject1.bin"/><Relationship Id="rId2" Type="http://schemas.openxmlformats.org/officeDocument/2006/relationships/tags" Target="../tags/tag16.xml"/><Relationship Id="rId1" Type="http://schemas.openxmlformats.org/officeDocument/2006/relationships/vmlDrawing" Target="../drawings/vmlDrawing1.vml"/><Relationship Id="rId6" Type="http://schemas.openxmlformats.org/officeDocument/2006/relationships/slideLayout" Target="../slideLayouts/slideLayout53.xml"/><Relationship Id="rId11" Type="http://schemas.openxmlformats.org/officeDocument/2006/relationships/image" Target="../media/image23.jpg"/><Relationship Id="rId5" Type="http://schemas.openxmlformats.org/officeDocument/2006/relationships/tags" Target="../tags/tag19.xml"/><Relationship Id="rId10" Type="http://schemas.openxmlformats.org/officeDocument/2006/relationships/image" Target="../media/image22.jpg"/><Relationship Id="rId4" Type="http://schemas.openxmlformats.org/officeDocument/2006/relationships/tags" Target="../tags/tag18.xml"/><Relationship Id="rId9" Type="http://schemas.openxmlformats.org/officeDocument/2006/relationships/image" Target="../media/image2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FB30A960-BCE5-446E-872B-6D6736D87DDD}"/>
              </a:ext>
            </a:extLst>
          </p:cNvPr>
          <p:cNvGraphicFramePr>
            <a:graphicFrameLocks noChangeAspect="1"/>
          </p:cNvGraphicFramePr>
          <p:nvPr>
            <p:custDataLst>
              <p:tags r:id="rId2"/>
            </p:custDataLst>
            <p:extLst>
              <p:ext uri="{D42A27DB-BD31-4B8C-83A1-F6EECF244321}">
                <p14:modId xmlns:p14="http://schemas.microsoft.com/office/powerpoint/2010/main" val="6459867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67"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FB30A960-BCE5-446E-872B-6D6736D87DD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445C6D9-0C35-4219-8DA3-7B7F336DF5E4}"/>
              </a:ext>
            </a:extLst>
          </p:cNvPr>
          <p:cNvSpPr>
            <a:spLocks noGrp="1"/>
          </p:cNvSpPr>
          <p:nvPr>
            <p:ph type="ctrTitle"/>
          </p:nvPr>
        </p:nvSpPr>
        <p:spPr>
          <a:xfrm>
            <a:off x="578996" y="1335524"/>
            <a:ext cx="11041200" cy="1200936"/>
          </a:xfrm>
        </p:spPr>
        <p:txBody>
          <a:bodyPr vert="horz"/>
          <a:lstStyle/>
          <a:p>
            <a:pPr algn="ctr"/>
            <a:r>
              <a:rPr lang="en-US" sz="2000" dirty="0">
                <a:latin typeface="Arial" panose="020B0604020202020204" pitchFamily="34" charset="0"/>
                <a:cs typeface="Arial" panose="020B0604020202020204" pitchFamily="34" charset="0"/>
              </a:rPr>
              <a:t>CBA Antitrust Law Committee Live Webcast</a:t>
            </a:r>
            <a:br>
              <a:rPr lang="en-US" sz="20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Cannabis &amp; Competition: Illinois &amp; Federal Regulatory Insights</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
            </a:r>
            <a:br>
              <a:rPr lang="en-US" sz="1200" dirty="0">
                <a:latin typeface="Arial" panose="020B0604020202020204" pitchFamily="34" charset="0"/>
                <a:cs typeface="Arial" panose="020B0604020202020204" pitchFamily="34" charset="0"/>
              </a:rPr>
            </a:br>
            <a:r>
              <a:rPr lang="en-US" sz="1800" dirty="0">
                <a:effectLst/>
                <a:latin typeface="Arial" panose="020B0604020202020204" pitchFamily="34" charset="0"/>
                <a:ea typeface="Century Gothic" panose="020B0502020202020204" pitchFamily="34" charset="0"/>
                <a:cs typeface="Arial" panose="020B0604020202020204" pitchFamily="34" charset="0"/>
              </a:rPr>
              <a:t>Friday, January 21, 2021, 12:15 p.m. to 1:30 p.m. CST</a:t>
            </a:r>
            <a:r>
              <a:rPr lang="en-US" sz="2400" dirty="0">
                <a:effectLst/>
                <a:latin typeface="Century Gothic" panose="020B0502020202020204" pitchFamily="34" charset="0"/>
                <a:ea typeface="Century Gothic" panose="020B0502020202020204" pitchFamily="34" charset="0"/>
                <a:cs typeface="Tahoma" panose="020B0604030504040204" pitchFamily="34" charset="0"/>
              </a:rPr>
              <a:t/>
            </a:r>
            <a:br>
              <a:rPr lang="en-US" sz="2400" dirty="0">
                <a:effectLst/>
                <a:latin typeface="Century Gothic" panose="020B0502020202020204" pitchFamily="34" charset="0"/>
                <a:ea typeface="Century Gothic" panose="020B0502020202020204" pitchFamily="34" charset="0"/>
                <a:cs typeface="Tahoma" panose="020B0604030504040204" pitchFamily="34" charset="0"/>
              </a:rPr>
            </a:br>
            <a:r>
              <a:rPr lang="en-US" sz="2000" dirty="0">
                <a:effectLst/>
                <a:latin typeface="Century Gothic" panose="020B0502020202020204" pitchFamily="34" charset="0"/>
                <a:ea typeface="Century Gothic" panose="020B0502020202020204" pitchFamily="34" charset="0"/>
                <a:cs typeface="Tahoma" panose="020B0604030504040204" pitchFamily="34" charset="0"/>
              </a:rPr>
              <a:t/>
            </a:r>
            <a:br>
              <a:rPr lang="en-US" sz="2000" dirty="0">
                <a:effectLst/>
                <a:latin typeface="Century Gothic" panose="020B0502020202020204" pitchFamily="34" charset="0"/>
                <a:ea typeface="Century Gothic" panose="020B0502020202020204" pitchFamily="34" charset="0"/>
                <a:cs typeface="Tahoma" panose="020B0604030504040204" pitchFamily="34" charset="0"/>
              </a:rPr>
            </a:br>
            <a:endParaRPr lang="en-US" sz="2000" b="1"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91047959-9921-43F0-AA7F-20AF99550530}"/>
              </a:ext>
            </a:extLst>
          </p:cNvPr>
          <p:cNvSpPr>
            <a:spLocks noGrp="1"/>
          </p:cNvSpPr>
          <p:nvPr>
            <p:ph type="body" sz="quarter" idx="19"/>
          </p:nvPr>
        </p:nvSpPr>
        <p:spPr>
          <a:xfrm>
            <a:off x="726685" y="4686164"/>
            <a:ext cx="3043457" cy="1489553"/>
          </a:xfrm>
        </p:spPr>
        <p:txBody>
          <a:bodyPr/>
          <a:lstStyle/>
          <a:p>
            <a:r>
              <a:rPr lang="en-US" sz="1400" b="1" dirty="0" err="1"/>
              <a:t>AUSRA</a:t>
            </a:r>
            <a:r>
              <a:rPr lang="en-US" sz="1400" b="1" dirty="0"/>
              <a:t> </a:t>
            </a:r>
            <a:r>
              <a:rPr lang="en-US" sz="1400" b="1" dirty="0" err="1"/>
              <a:t>DELUARD</a:t>
            </a:r>
            <a:endParaRPr lang="en-US" sz="1400" b="1" dirty="0"/>
          </a:p>
          <a:p>
            <a:r>
              <a:rPr lang="en-US" sz="1400" i="1" dirty="0" smtClean="0"/>
              <a:t>Co-Chair, US </a:t>
            </a:r>
            <a:r>
              <a:rPr lang="en-US" sz="1400" i="1" dirty="0"/>
              <a:t>Competition &amp; Antitrust Group </a:t>
            </a:r>
            <a:r>
              <a:rPr lang="en-US" sz="1400" i="1" dirty="0" smtClean="0"/>
              <a:t>&amp; Partner</a:t>
            </a:r>
            <a:r>
              <a:rPr lang="en-US" sz="1400" i="1" dirty="0"/>
              <a:t>, Healthcare </a:t>
            </a:r>
            <a:r>
              <a:rPr lang="en-US" sz="1400" i="1" dirty="0" smtClean="0"/>
              <a:t>Practice</a:t>
            </a:r>
          </a:p>
          <a:p>
            <a:r>
              <a:rPr lang="en-US" sz="1400" i="1" dirty="0" smtClean="0"/>
              <a:t>Dentons </a:t>
            </a:r>
            <a:r>
              <a:rPr lang="en-US" sz="1400" i="1" dirty="0"/>
              <a:t>US </a:t>
            </a:r>
            <a:r>
              <a:rPr lang="en-US" sz="1400" i="1" dirty="0" smtClean="0"/>
              <a:t>LLP</a:t>
            </a:r>
          </a:p>
          <a:p>
            <a:r>
              <a:rPr lang="en-US" sz="1400" i="1" dirty="0" smtClean="0"/>
              <a:t>(San Francisco/Oakland)</a:t>
            </a:r>
            <a:endParaRPr lang="en-US" sz="1400" i="1" dirty="0" smtClean="0"/>
          </a:p>
          <a:p>
            <a:r>
              <a:rPr lang="en-US" sz="1300" i="1" u="sng" dirty="0">
                <a:solidFill>
                  <a:srgbClr val="0070C0"/>
                </a:solidFill>
              </a:rPr>
              <a:t>https://www.dentons.com/en/ausra-deluard</a:t>
            </a:r>
          </a:p>
          <a:p>
            <a:endParaRPr lang="en-US" sz="1400" dirty="0"/>
          </a:p>
        </p:txBody>
      </p:sp>
      <p:sp>
        <p:nvSpPr>
          <p:cNvPr id="7" name="Slide Number Placeholder 6">
            <a:extLst>
              <a:ext uri="{FF2B5EF4-FFF2-40B4-BE49-F238E27FC236}">
                <a16:creationId xmlns:a16="http://schemas.microsoft.com/office/drawing/2014/main" id="{D6C88329-3A36-4D03-9A1A-A159BFE7AFB6}"/>
              </a:ext>
            </a:extLst>
          </p:cNvPr>
          <p:cNvSpPr>
            <a:spLocks noGrp="1"/>
          </p:cNvSpPr>
          <p:nvPr>
            <p:ph type="sldNum" sz="quarter" idx="17"/>
          </p:nvPr>
        </p:nvSpPr>
        <p:spPr/>
        <p:txBody>
          <a:bodyPr/>
          <a:lstStyle/>
          <a:p>
            <a:fld id="{23AA811B-2EBD-4900-905E-5BE206449611}" type="slidenum">
              <a:rPr lang="en-GB" smtClean="0"/>
              <a:pPr/>
              <a:t>1</a:t>
            </a:fld>
            <a:endParaRPr lang="en-GB" dirty="0"/>
          </a:p>
        </p:txBody>
      </p:sp>
      <p:pic>
        <p:nvPicPr>
          <p:cNvPr id="10" name="Picture 9">
            <a:extLst>
              <a:ext uri="{FF2B5EF4-FFF2-40B4-BE49-F238E27FC236}">
                <a16:creationId xmlns:a16="http://schemas.microsoft.com/office/drawing/2014/main" id="{D562D26D-D5DE-453E-A264-6E2BEE4417FA}"/>
              </a:ext>
            </a:extLst>
          </p:cNvPr>
          <p:cNvPicPr>
            <a:picLocks noChangeAspect="1"/>
          </p:cNvPicPr>
          <p:nvPr>
            <p:custDataLst>
              <p:tags r:id="rId3"/>
            </p:custDataLst>
          </p:nvPr>
        </p:nvPicPr>
        <p:blipFill rotWithShape="1">
          <a:blip r:embed="rId9">
            <a:extLst>
              <a:ext uri="{28A0092B-C50C-407E-A947-70E740481C1C}">
                <a14:useLocalDpi xmlns:a14="http://schemas.microsoft.com/office/drawing/2010/main" val="0"/>
              </a:ext>
            </a:extLst>
          </a:blip>
          <a:srcRect/>
          <a:stretch/>
        </p:blipFill>
        <p:spPr>
          <a:xfrm>
            <a:off x="981153" y="2851000"/>
            <a:ext cx="1351378" cy="1619864"/>
          </a:xfrm>
          <a:prstGeom prst="ellipse">
            <a:avLst/>
          </a:prstGeom>
        </p:spPr>
      </p:pic>
      <p:pic>
        <p:nvPicPr>
          <p:cNvPr id="12" name="Picture 11">
            <a:extLst>
              <a:ext uri="{FF2B5EF4-FFF2-40B4-BE49-F238E27FC236}">
                <a16:creationId xmlns:a16="http://schemas.microsoft.com/office/drawing/2014/main" id="{E11DC780-DE7C-40BF-AD7B-C8DDE69B74D4}"/>
              </a:ext>
            </a:extLst>
          </p:cNvPr>
          <p:cNvPicPr>
            <a:picLocks noChangeAspect="1"/>
          </p:cNvPicPr>
          <p:nvPr>
            <p:custDataLst>
              <p:tags r:id="rId4"/>
            </p:custDataLst>
          </p:nvPr>
        </p:nvPicPr>
        <p:blipFill rotWithShape="1">
          <a:blip r:embed="rId10">
            <a:extLst>
              <a:ext uri="{28A0092B-C50C-407E-A947-70E740481C1C}">
                <a14:useLocalDpi xmlns:a14="http://schemas.microsoft.com/office/drawing/2010/main" val="0"/>
              </a:ext>
            </a:extLst>
          </a:blip>
          <a:srcRect t="-492" b="492"/>
          <a:stretch/>
        </p:blipFill>
        <p:spPr>
          <a:xfrm>
            <a:off x="4650801" y="2854332"/>
            <a:ext cx="1351378" cy="1619864"/>
          </a:xfrm>
          <a:prstGeom prst="ellipse">
            <a:avLst/>
          </a:prstGeom>
        </p:spPr>
      </p:pic>
      <p:pic>
        <p:nvPicPr>
          <p:cNvPr id="14" name="Picture 13">
            <a:extLst>
              <a:ext uri="{FF2B5EF4-FFF2-40B4-BE49-F238E27FC236}">
                <a16:creationId xmlns:a16="http://schemas.microsoft.com/office/drawing/2014/main" id="{E2DA309C-7C78-4089-91B4-808EE059032D}"/>
              </a:ext>
            </a:extLst>
          </p:cNvPr>
          <p:cNvPicPr>
            <a:picLocks noChangeAspect="1"/>
          </p:cNvPicPr>
          <p:nvPr>
            <p:custDataLst>
              <p:tags r:id="rId5"/>
            </p:custDataLst>
          </p:nvPr>
        </p:nvPicPr>
        <p:blipFill rotWithShape="1">
          <a:blip r:embed="rId11">
            <a:extLst>
              <a:ext uri="{28A0092B-C50C-407E-A947-70E740481C1C}">
                <a14:useLocalDpi xmlns:a14="http://schemas.microsoft.com/office/drawing/2010/main" val="0"/>
              </a:ext>
            </a:extLst>
          </a:blip>
          <a:srcRect/>
          <a:stretch/>
        </p:blipFill>
        <p:spPr>
          <a:xfrm>
            <a:off x="8238391" y="2801380"/>
            <a:ext cx="1351378" cy="1619864"/>
          </a:xfrm>
          <a:prstGeom prst="ellipse">
            <a:avLst/>
          </a:prstGeom>
        </p:spPr>
      </p:pic>
      <p:sp>
        <p:nvSpPr>
          <p:cNvPr id="15" name="Text Placeholder 4">
            <a:extLst>
              <a:ext uri="{FF2B5EF4-FFF2-40B4-BE49-F238E27FC236}">
                <a16:creationId xmlns:a16="http://schemas.microsoft.com/office/drawing/2014/main" id="{86EF3EE2-FEAC-4B48-B3D3-E3E7B2859384}"/>
              </a:ext>
            </a:extLst>
          </p:cNvPr>
          <p:cNvSpPr txBox="1">
            <a:spLocks/>
          </p:cNvSpPr>
          <p:nvPr/>
        </p:nvSpPr>
        <p:spPr>
          <a:xfrm>
            <a:off x="571941" y="2521504"/>
            <a:ext cx="818424" cy="228391"/>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2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600"/>
              </a:spcAft>
              <a:buFont typeface="Arial" panose="020B0604020202020204" pitchFamily="34" charset="0"/>
              <a:buChar char="​"/>
              <a:defRPr sz="1200" b="1"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5pPr>
            <a:lvl6pPr marL="0" indent="0" algn="l" defTabSz="914400" rtl="0" eaLnBrk="1" latinLnBrk="0" hangingPunct="1">
              <a:lnSpc>
                <a:spcPct val="100000"/>
              </a:lnSpc>
              <a:spcBef>
                <a:spcPts val="0"/>
              </a:spcBef>
              <a:spcAft>
                <a:spcPts val="600"/>
              </a:spcAft>
              <a:buFont typeface="Arial" panose="020B0604020202020204" pitchFamily="34" charset="0"/>
              <a:buChar char="​"/>
              <a:defRPr sz="2000" b="1" kern="1200">
                <a:solidFill>
                  <a:srgbClr val="545859"/>
                </a:solidFill>
                <a:latin typeface="+mn-lt"/>
                <a:ea typeface="+mn-ea"/>
                <a:cs typeface="+mn-cs"/>
              </a:defRPr>
            </a:lvl6pPr>
            <a:lvl7pPr marL="0" indent="0" algn="l" defTabSz="914400" rtl="0" eaLnBrk="1" latinLnBrk="0" hangingPunct="1">
              <a:lnSpc>
                <a:spcPct val="100000"/>
              </a:lnSpc>
              <a:spcBef>
                <a:spcPts val="0"/>
              </a:spcBef>
              <a:spcAft>
                <a:spcPts val="600"/>
              </a:spcAft>
              <a:buFont typeface="Arial" panose="020B0604020202020204" pitchFamily="34" charset="0"/>
              <a:buChar char="​"/>
              <a:defRPr sz="2000" b="0" kern="1200" baseline="0">
                <a:solidFill>
                  <a:srgbClr val="545859"/>
                </a:solidFill>
                <a:latin typeface="+mn-lt"/>
                <a:ea typeface="+mn-ea"/>
                <a:cs typeface="+mn-cs"/>
              </a:defRPr>
            </a:lvl7pPr>
            <a:lvl8pPr marL="0" indent="0" algn="l" defTabSz="914400" rtl="0" eaLnBrk="1" latinLnBrk="0" hangingPunct="1">
              <a:lnSpc>
                <a:spcPct val="100000"/>
              </a:lnSpc>
              <a:spcBef>
                <a:spcPts val="0"/>
              </a:spcBef>
              <a:spcAft>
                <a:spcPts val="300"/>
              </a:spcAft>
              <a:buFont typeface="Arial" panose="020B0604020202020204" pitchFamily="34" charset="0"/>
              <a:buChar char="​"/>
              <a:defRPr sz="1000" kern="1200">
                <a:solidFill>
                  <a:srgbClr val="545859"/>
                </a:solidFill>
                <a:latin typeface="+mn-lt"/>
                <a:ea typeface="+mn-ea"/>
                <a:cs typeface="+mn-cs"/>
              </a:defRPr>
            </a:lvl8pPr>
            <a:lvl9pPr marL="0" indent="0" algn="l" defTabSz="914400" rtl="0" eaLnBrk="1" latinLnBrk="0" hangingPunct="1">
              <a:lnSpc>
                <a:spcPct val="90000"/>
              </a:lnSpc>
              <a:spcBef>
                <a:spcPts val="0"/>
              </a:spcBef>
              <a:spcAft>
                <a:spcPts val="0"/>
              </a:spcAft>
              <a:buFont typeface="Arial" panose="020B0604020202020204" pitchFamily="34" charset="0"/>
              <a:buChar char="​"/>
              <a:defRPr sz="4800" kern="1200" baseline="0">
                <a:solidFill>
                  <a:srgbClr val="545859"/>
                </a:solidFill>
                <a:latin typeface="+mj-lt"/>
                <a:ea typeface="+mn-ea"/>
                <a:cs typeface="+mn-cs"/>
              </a:defRPr>
            </a:lvl9pPr>
          </a:lstStyle>
          <a:p>
            <a:r>
              <a:rPr lang="en-US" sz="1400" dirty="0"/>
              <a:t>Speakers:</a:t>
            </a:r>
          </a:p>
          <a:p>
            <a:endParaRPr lang="en-US" sz="1400" dirty="0"/>
          </a:p>
        </p:txBody>
      </p:sp>
      <p:sp>
        <p:nvSpPr>
          <p:cNvPr id="18" name="Text Placeholder 4">
            <a:extLst>
              <a:ext uri="{FF2B5EF4-FFF2-40B4-BE49-F238E27FC236}">
                <a16:creationId xmlns:a16="http://schemas.microsoft.com/office/drawing/2014/main" id="{F5DBA8A6-2F79-47EF-BC16-7A9A6D5C8D99}"/>
              </a:ext>
            </a:extLst>
          </p:cNvPr>
          <p:cNvSpPr txBox="1">
            <a:spLocks/>
          </p:cNvSpPr>
          <p:nvPr/>
        </p:nvSpPr>
        <p:spPr>
          <a:xfrm>
            <a:off x="8053984" y="4686164"/>
            <a:ext cx="2271701" cy="1475375"/>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2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600"/>
              </a:spcAft>
              <a:buFont typeface="Arial" panose="020B0604020202020204" pitchFamily="34" charset="0"/>
              <a:buChar char="​"/>
              <a:defRPr sz="1200" b="1"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5pPr>
            <a:lvl6pPr marL="0" indent="0" algn="l" defTabSz="914400" rtl="0" eaLnBrk="1" latinLnBrk="0" hangingPunct="1">
              <a:lnSpc>
                <a:spcPct val="100000"/>
              </a:lnSpc>
              <a:spcBef>
                <a:spcPts val="0"/>
              </a:spcBef>
              <a:spcAft>
                <a:spcPts val="600"/>
              </a:spcAft>
              <a:buFont typeface="Arial" panose="020B0604020202020204" pitchFamily="34" charset="0"/>
              <a:buChar char="​"/>
              <a:defRPr sz="2000" b="1" kern="1200">
                <a:solidFill>
                  <a:srgbClr val="545859"/>
                </a:solidFill>
                <a:latin typeface="+mn-lt"/>
                <a:ea typeface="+mn-ea"/>
                <a:cs typeface="+mn-cs"/>
              </a:defRPr>
            </a:lvl6pPr>
            <a:lvl7pPr marL="0" indent="0" algn="l" defTabSz="914400" rtl="0" eaLnBrk="1" latinLnBrk="0" hangingPunct="1">
              <a:lnSpc>
                <a:spcPct val="100000"/>
              </a:lnSpc>
              <a:spcBef>
                <a:spcPts val="0"/>
              </a:spcBef>
              <a:spcAft>
                <a:spcPts val="600"/>
              </a:spcAft>
              <a:buFont typeface="Arial" panose="020B0604020202020204" pitchFamily="34" charset="0"/>
              <a:buChar char="​"/>
              <a:defRPr sz="2000" b="0" kern="1200" baseline="0">
                <a:solidFill>
                  <a:srgbClr val="545859"/>
                </a:solidFill>
                <a:latin typeface="+mn-lt"/>
                <a:ea typeface="+mn-ea"/>
                <a:cs typeface="+mn-cs"/>
              </a:defRPr>
            </a:lvl7pPr>
            <a:lvl8pPr marL="0" indent="0" algn="l" defTabSz="914400" rtl="0" eaLnBrk="1" latinLnBrk="0" hangingPunct="1">
              <a:lnSpc>
                <a:spcPct val="100000"/>
              </a:lnSpc>
              <a:spcBef>
                <a:spcPts val="0"/>
              </a:spcBef>
              <a:spcAft>
                <a:spcPts val="300"/>
              </a:spcAft>
              <a:buFont typeface="Arial" panose="020B0604020202020204" pitchFamily="34" charset="0"/>
              <a:buChar char="​"/>
              <a:defRPr sz="1000" kern="1200">
                <a:solidFill>
                  <a:srgbClr val="545859"/>
                </a:solidFill>
                <a:latin typeface="+mn-lt"/>
                <a:ea typeface="+mn-ea"/>
                <a:cs typeface="+mn-cs"/>
              </a:defRPr>
            </a:lvl8pPr>
            <a:lvl9pPr marL="0" indent="0" algn="l" defTabSz="914400" rtl="0" eaLnBrk="1" latinLnBrk="0" hangingPunct="1">
              <a:lnSpc>
                <a:spcPct val="90000"/>
              </a:lnSpc>
              <a:spcBef>
                <a:spcPts val="0"/>
              </a:spcBef>
              <a:spcAft>
                <a:spcPts val="0"/>
              </a:spcAft>
              <a:buFont typeface="Arial" panose="020B0604020202020204" pitchFamily="34" charset="0"/>
              <a:buChar char="​"/>
              <a:defRPr sz="4800" kern="1200" baseline="0">
                <a:solidFill>
                  <a:srgbClr val="545859"/>
                </a:solidFill>
                <a:latin typeface="+mj-lt"/>
                <a:ea typeface="+mn-ea"/>
                <a:cs typeface="+mn-cs"/>
              </a:defRPr>
            </a:lvl9pPr>
          </a:lstStyle>
          <a:p>
            <a:r>
              <a:rPr lang="en-US" sz="1400" b="1" dirty="0"/>
              <a:t>ANGELINA WHITFIELD</a:t>
            </a:r>
          </a:p>
          <a:p>
            <a:r>
              <a:rPr lang="en-US" sz="1400" i="1" dirty="0"/>
              <a:t>Senior Managing Associate, </a:t>
            </a:r>
            <a:endParaRPr lang="en-US" sz="1400" i="1" dirty="0" smtClean="0"/>
          </a:p>
          <a:p>
            <a:r>
              <a:rPr lang="en-US" sz="1400" i="1" dirty="0" smtClean="0"/>
              <a:t>Dentons </a:t>
            </a:r>
            <a:r>
              <a:rPr lang="en-US" sz="1400" i="1" dirty="0"/>
              <a:t>US </a:t>
            </a:r>
            <a:r>
              <a:rPr lang="en-US" sz="1400" i="1" dirty="0" smtClean="0"/>
              <a:t>LLP </a:t>
            </a:r>
          </a:p>
          <a:p>
            <a:r>
              <a:rPr lang="en-US" sz="1400" i="1" dirty="0" smtClean="0"/>
              <a:t>(Chicago)</a:t>
            </a:r>
            <a:endParaRPr lang="en-US" sz="1300" i="1" dirty="0" smtClean="0"/>
          </a:p>
          <a:p>
            <a:r>
              <a:rPr lang="en-US" sz="1300" i="1" u="sng" dirty="0">
                <a:solidFill>
                  <a:srgbClr val="0070C0"/>
                </a:solidFill>
              </a:rPr>
              <a:t>https://</a:t>
            </a:r>
            <a:r>
              <a:rPr lang="en-US" sz="1300" i="1" u="sng" dirty="0" smtClean="0">
                <a:solidFill>
                  <a:srgbClr val="0070C0"/>
                </a:solidFill>
              </a:rPr>
              <a:t>www.dentons.com/en/angelina-whitfield </a:t>
            </a:r>
            <a:endParaRPr lang="en-US" sz="1300" i="1" u="sng" dirty="0">
              <a:solidFill>
                <a:srgbClr val="0070C0"/>
              </a:solidFill>
            </a:endParaRPr>
          </a:p>
          <a:p>
            <a:endParaRPr lang="en-US" b="1" dirty="0"/>
          </a:p>
          <a:p>
            <a:endParaRPr lang="en-US" dirty="0"/>
          </a:p>
        </p:txBody>
      </p:sp>
      <p:sp>
        <p:nvSpPr>
          <p:cNvPr id="19" name="Text Placeholder 4">
            <a:extLst>
              <a:ext uri="{FF2B5EF4-FFF2-40B4-BE49-F238E27FC236}">
                <a16:creationId xmlns:a16="http://schemas.microsoft.com/office/drawing/2014/main" id="{126B095E-5A91-4D05-9C93-D6D8E2387C0A}"/>
              </a:ext>
            </a:extLst>
          </p:cNvPr>
          <p:cNvSpPr txBox="1">
            <a:spLocks/>
          </p:cNvSpPr>
          <p:nvPr/>
        </p:nvSpPr>
        <p:spPr>
          <a:xfrm>
            <a:off x="4586369" y="4686164"/>
            <a:ext cx="2651388" cy="1497600"/>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2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600"/>
              </a:spcAft>
              <a:buFont typeface="Arial" panose="020B0604020202020204" pitchFamily="34" charset="0"/>
              <a:buChar char="​"/>
              <a:defRPr sz="1200" b="1"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5pPr>
            <a:lvl6pPr marL="0" indent="0" algn="l" defTabSz="914400" rtl="0" eaLnBrk="1" latinLnBrk="0" hangingPunct="1">
              <a:lnSpc>
                <a:spcPct val="100000"/>
              </a:lnSpc>
              <a:spcBef>
                <a:spcPts val="0"/>
              </a:spcBef>
              <a:spcAft>
                <a:spcPts val="600"/>
              </a:spcAft>
              <a:buFont typeface="Arial" panose="020B0604020202020204" pitchFamily="34" charset="0"/>
              <a:buChar char="​"/>
              <a:defRPr sz="2000" b="1" kern="1200">
                <a:solidFill>
                  <a:srgbClr val="545859"/>
                </a:solidFill>
                <a:latin typeface="+mn-lt"/>
                <a:ea typeface="+mn-ea"/>
                <a:cs typeface="+mn-cs"/>
              </a:defRPr>
            </a:lvl6pPr>
            <a:lvl7pPr marL="0" indent="0" algn="l" defTabSz="914400" rtl="0" eaLnBrk="1" latinLnBrk="0" hangingPunct="1">
              <a:lnSpc>
                <a:spcPct val="100000"/>
              </a:lnSpc>
              <a:spcBef>
                <a:spcPts val="0"/>
              </a:spcBef>
              <a:spcAft>
                <a:spcPts val="600"/>
              </a:spcAft>
              <a:buFont typeface="Arial" panose="020B0604020202020204" pitchFamily="34" charset="0"/>
              <a:buChar char="​"/>
              <a:defRPr sz="2000" b="0" kern="1200" baseline="0">
                <a:solidFill>
                  <a:srgbClr val="545859"/>
                </a:solidFill>
                <a:latin typeface="+mn-lt"/>
                <a:ea typeface="+mn-ea"/>
                <a:cs typeface="+mn-cs"/>
              </a:defRPr>
            </a:lvl7pPr>
            <a:lvl8pPr marL="0" indent="0" algn="l" defTabSz="914400" rtl="0" eaLnBrk="1" latinLnBrk="0" hangingPunct="1">
              <a:lnSpc>
                <a:spcPct val="100000"/>
              </a:lnSpc>
              <a:spcBef>
                <a:spcPts val="0"/>
              </a:spcBef>
              <a:spcAft>
                <a:spcPts val="300"/>
              </a:spcAft>
              <a:buFont typeface="Arial" panose="020B0604020202020204" pitchFamily="34" charset="0"/>
              <a:buChar char="​"/>
              <a:defRPr sz="1000" kern="1200">
                <a:solidFill>
                  <a:srgbClr val="545859"/>
                </a:solidFill>
                <a:latin typeface="+mn-lt"/>
                <a:ea typeface="+mn-ea"/>
                <a:cs typeface="+mn-cs"/>
              </a:defRPr>
            </a:lvl8pPr>
            <a:lvl9pPr marL="0" indent="0" algn="l" defTabSz="914400" rtl="0" eaLnBrk="1" latinLnBrk="0" hangingPunct="1">
              <a:lnSpc>
                <a:spcPct val="90000"/>
              </a:lnSpc>
              <a:spcBef>
                <a:spcPts val="0"/>
              </a:spcBef>
              <a:spcAft>
                <a:spcPts val="0"/>
              </a:spcAft>
              <a:buFont typeface="Arial" panose="020B0604020202020204" pitchFamily="34" charset="0"/>
              <a:buChar char="​"/>
              <a:defRPr sz="4800" kern="1200" baseline="0">
                <a:solidFill>
                  <a:srgbClr val="545859"/>
                </a:solidFill>
                <a:latin typeface="+mj-lt"/>
                <a:ea typeface="+mn-ea"/>
                <a:cs typeface="+mn-cs"/>
              </a:defRPr>
            </a:lvl9pPr>
          </a:lstStyle>
          <a:p>
            <a:r>
              <a:rPr lang="en-US" sz="1400" b="1" dirty="0"/>
              <a:t>ERIC BERLIN</a:t>
            </a:r>
          </a:p>
          <a:p>
            <a:r>
              <a:rPr lang="en-US" sz="1400" i="1" dirty="0"/>
              <a:t>Partner, Healthcare </a:t>
            </a:r>
            <a:r>
              <a:rPr lang="en-US" sz="1400" i="1" dirty="0" smtClean="0"/>
              <a:t>Practice</a:t>
            </a:r>
          </a:p>
          <a:p>
            <a:r>
              <a:rPr lang="en-US" sz="1400" i="1" dirty="0" smtClean="0"/>
              <a:t>Dentons </a:t>
            </a:r>
            <a:r>
              <a:rPr lang="en-US" sz="1400" i="1" dirty="0"/>
              <a:t>US </a:t>
            </a:r>
            <a:r>
              <a:rPr lang="en-US" sz="1400" i="1" dirty="0" smtClean="0"/>
              <a:t>LLP</a:t>
            </a:r>
          </a:p>
          <a:p>
            <a:r>
              <a:rPr lang="en-US" sz="1400" i="1" dirty="0" smtClean="0"/>
              <a:t>(Chicago)</a:t>
            </a:r>
            <a:endParaRPr lang="en-US" sz="1400" i="1" dirty="0" smtClean="0"/>
          </a:p>
          <a:p>
            <a:r>
              <a:rPr lang="en-US" sz="1300" i="1" u="sng" dirty="0" smtClean="0">
                <a:solidFill>
                  <a:srgbClr val="0070C0"/>
                </a:solidFill>
              </a:rPr>
              <a:t>https</a:t>
            </a:r>
            <a:r>
              <a:rPr lang="en-US" sz="1300" i="1" u="sng" dirty="0">
                <a:solidFill>
                  <a:srgbClr val="0070C0"/>
                </a:solidFill>
              </a:rPr>
              <a:t>://www.dentons.com/en/eric-berlin</a:t>
            </a:r>
            <a:endParaRPr lang="en-US" sz="1300" i="1" u="sng" dirty="0">
              <a:solidFill>
                <a:srgbClr val="0070C0"/>
              </a:solidFill>
            </a:endParaRPr>
          </a:p>
          <a:p>
            <a:endParaRPr lang="en-US" sz="1400" dirty="0"/>
          </a:p>
        </p:txBody>
      </p:sp>
      <p:sp>
        <p:nvSpPr>
          <p:cNvPr id="20" name="Text Placeholder 4">
            <a:extLst>
              <a:ext uri="{FF2B5EF4-FFF2-40B4-BE49-F238E27FC236}">
                <a16:creationId xmlns:a16="http://schemas.microsoft.com/office/drawing/2014/main" id="{1AF95AC5-49D8-4907-A388-B3E1BF6DA7C6}"/>
              </a:ext>
            </a:extLst>
          </p:cNvPr>
          <p:cNvSpPr txBox="1">
            <a:spLocks/>
          </p:cNvSpPr>
          <p:nvPr/>
        </p:nvSpPr>
        <p:spPr>
          <a:xfrm>
            <a:off x="7727928" y="2536460"/>
            <a:ext cx="1020925" cy="246655"/>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2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600"/>
              </a:spcAft>
              <a:buFont typeface="Arial" panose="020B0604020202020204" pitchFamily="34" charset="0"/>
              <a:buChar char="​"/>
              <a:defRPr sz="1200" b="1"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5pPr>
            <a:lvl6pPr marL="0" indent="0" algn="l" defTabSz="914400" rtl="0" eaLnBrk="1" latinLnBrk="0" hangingPunct="1">
              <a:lnSpc>
                <a:spcPct val="100000"/>
              </a:lnSpc>
              <a:spcBef>
                <a:spcPts val="0"/>
              </a:spcBef>
              <a:spcAft>
                <a:spcPts val="600"/>
              </a:spcAft>
              <a:buFont typeface="Arial" panose="020B0604020202020204" pitchFamily="34" charset="0"/>
              <a:buChar char="​"/>
              <a:defRPr sz="2000" b="1" kern="1200">
                <a:solidFill>
                  <a:srgbClr val="545859"/>
                </a:solidFill>
                <a:latin typeface="+mn-lt"/>
                <a:ea typeface="+mn-ea"/>
                <a:cs typeface="+mn-cs"/>
              </a:defRPr>
            </a:lvl6pPr>
            <a:lvl7pPr marL="0" indent="0" algn="l" defTabSz="914400" rtl="0" eaLnBrk="1" latinLnBrk="0" hangingPunct="1">
              <a:lnSpc>
                <a:spcPct val="100000"/>
              </a:lnSpc>
              <a:spcBef>
                <a:spcPts val="0"/>
              </a:spcBef>
              <a:spcAft>
                <a:spcPts val="600"/>
              </a:spcAft>
              <a:buFont typeface="Arial" panose="020B0604020202020204" pitchFamily="34" charset="0"/>
              <a:buChar char="​"/>
              <a:defRPr sz="2000" b="0" kern="1200" baseline="0">
                <a:solidFill>
                  <a:srgbClr val="545859"/>
                </a:solidFill>
                <a:latin typeface="+mn-lt"/>
                <a:ea typeface="+mn-ea"/>
                <a:cs typeface="+mn-cs"/>
              </a:defRPr>
            </a:lvl7pPr>
            <a:lvl8pPr marL="0" indent="0" algn="l" defTabSz="914400" rtl="0" eaLnBrk="1" latinLnBrk="0" hangingPunct="1">
              <a:lnSpc>
                <a:spcPct val="100000"/>
              </a:lnSpc>
              <a:spcBef>
                <a:spcPts val="0"/>
              </a:spcBef>
              <a:spcAft>
                <a:spcPts val="300"/>
              </a:spcAft>
              <a:buFont typeface="Arial" panose="020B0604020202020204" pitchFamily="34" charset="0"/>
              <a:buChar char="​"/>
              <a:defRPr sz="1000" kern="1200">
                <a:solidFill>
                  <a:srgbClr val="545859"/>
                </a:solidFill>
                <a:latin typeface="+mn-lt"/>
                <a:ea typeface="+mn-ea"/>
                <a:cs typeface="+mn-cs"/>
              </a:defRPr>
            </a:lvl8pPr>
            <a:lvl9pPr marL="0" indent="0" algn="l" defTabSz="914400" rtl="0" eaLnBrk="1" latinLnBrk="0" hangingPunct="1">
              <a:lnSpc>
                <a:spcPct val="90000"/>
              </a:lnSpc>
              <a:spcBef>
                <a:spcPts val="0"/>
              </a:spcBef>
              <a:spcAft>
                <a:spcPts val="0"/>
              </a:spcAft>
              <a:buFont typeface="Arial" panose="020B0604020202020204" pitchFamily="34" charset="0"/>
              <a:buChar char="​"/>
              <a:defRPr sz="4800" kern="1200" baseline="0">
                <a:solidFill>
                  <a:srgbClr val="545859"/>
                </a:solidFill>
                <a:latin typeface="+mj-lt"/>
                <a:ea typeface="+mn-ea"/>
                <a:cs typeface="+mn-cs"/>
              </a:defRPr>
            </a:lvl9pPr>
          </a:lstStyle>
          <a:p>
            <a:r>
              <a:rPr lang="en-US" sz="1400" dirty="0"/>
              <a:t>Moderator:</a:t>
            </a:r>
          </a:p>
          <a:p>
            <a:endParaRPr lang="en-US" sz="1400" dirty="0"/>
          </a:p>
        </p:txBody>
      </p:sp>
    </p:spTree>
    <p:extLst>
      <p:ext uri="{BB962C8B-B14F-4D97-AF65-F5344CB8AC3E}">
        <p14:creationId xmlns:p14="http://schemas.microsoft.com/office/powerpoint/2010/main" val="622059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5"/>
          </p:nvPr>
        </p:nvSpPr>
        <p:spPr/>
        <p:txBody>
          <a:bodyPr/>
          <a:lstStyle/>
          <a:p>
            <a:endParaRPr lang="en-GB" dirty="0"/>
          </a:p>
        </p:txBody>
      </p:sp>
      <p:sp>
        <p:nvSpPr>
          <p:cNvPr id="3" name="Slide Number Placeholder 2"/>
          <p:cNvSpPr>
            <a:spLocks noGrp="1"/>
          </p:cNvSpPr>
          <p:nvPr>
            <p:ph type="sldNum" sz="quarter" idx="17"/>
          </p:nvPr>
        </p:nvSpPr>
        <p:spPr/>
        <p:txBody>
          <a:bodyPr/>
          <a:lstStyle/>
          <a:p>
            <a:fld id="{23AA811B-2EBD-4900-905E-5BE206449611}" type="slidenum">
              <a:rPr lang="en-GB" smtClean="0"/>
              <a:pPr/>
              <a:t>2</a:t>
            </a:fld>
            <a:endParaRPr lang="en-GB" dirty="0"/>
          </a:p>
        </p:txBody>
      </p:sp>
      <p:sp>
        <p:nvSpPr>
          <p:cNvPr id="4" name="Title 3"/>
          <p:cNvSpPr>
            <a:spLocks noGrp="1"/>
          </p:cNvSpPr>
          <p:nvPr>
            <p:ph type="ctrTitle"/>
          </p:nvPr>
        </p:nvSpPr>
        <p:spPr/>
        <p:txBody>
          <a:bodyPr/>
          <a:lstStyle/>
          <a:p>
            <a:r>
              <a:rPr lang="en-US" sz="2800" b="1" dirty="0">
                <a:latin typeface="Arial" panose="020B0604020202020204" pitchFamily="34" charset="0"/>
                <a:cs typeface="Arial" panose="020B0604020202020204" pitchFamily="34" charset="0"/>
              </a:rPr>
              <a:t>Cannabis &amp; Competition: Illinois &amp; Federal Regulatory </a:t>
            </a:r>
            <a:r>
              <a:rPr lang="en-US" sz="2800" b="1" dirty="0" smtClean="0">
                <a:latin typeface="Arial" panose="020B0604020202020204" pitchFamily="34" charset="0"/>
                <a:cs typeface="Arial" panose="020B0604020202020204" pitchFamily="34" charset="0"/>
              </a:rPr>
              <a:t>Insights</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endParaRPr lang="en-US" sz="2800" dirty="0"/>
          </a:p>
        </p:txBody>
      </p:sp>
      <p:sp>
        <p:nvSpPr>
          <p:cNvPr id="8" name="Rectangle 7"/>
          <p:cNvSpPr/>
          <p:nvPr/>
        </p:nvSpPr>
        <p:spPr>
          <a:xfrm>
            <a:off x="449390" y="5497569"/>
            <a:ext cx="11616000" cy="1200329"/>
          </a:xfrm>
          <a:prstGeom prst="rect">
            <a:avLst/>
          </a:prstGeom>
        </p:spPr>
        <p:txBody>
          <a:bodyPr wrap="square">
            <a:spAutoFit/>
          </a:bodyPr>
          <a:lstStyle/>
          <a:p>
            <a:r>
              <a:rPr lang="en-US" dirty="0"/>
              <a:t>Non-CBA members seeking CLE credit should register their </a:t>
            </a:r>
            <a:r>
              <a:rPr lang="en-US" dirty="0" err="1"/>
              <a:t>ARDC</a:t>
            </a:r>
            <a:r>
              <a:rPr lang="en-US" dirty="0"/>
              <a:t> information during the meeting at </a:t>
            </a:r>
            <a:r>
              <a:rPr lang="en-US" b="1" dirty="0">
                <a:solidFill>
                  <a:srgbClr val="0070C0"/>
                </a:solidFill>
              </a:rPr>
              <a:t>https://forms.gle/kwiKytQjxMwek8fS6 </a:t>
            </a:r>
          </a:p>
          <a:p>
            <a:r>
              <a:rPr lang="en-US" dirty="0"/>
              <a:t>(Registered CBA members will automatically receive credit).</a:t>
            </a:r>
            <a:endParaRPr lang="en-US" b="1" dirty="0">
              <a:solidFill>
                <a:srgbClr val="0070C0"/>
              </a:solidFill>
            </a:endParaRPr>
          </a:p>
          <a:p>
            <a:endParaRPr lang="en-US" dirty="0"/>
          </a:p>
        </p:txBody>
      </p:sp>
    </p:spTree>
    <p:extLst>
      <p:ext uri="{BB962C8B-B14F-4D97-AF65-F5344CB8AC3E}">
        <p14:creationId xmlns:p14="http://schemas.microsoft.com/office/powerpoint/2010/main" val="1971913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5"/>
          </p:nvPr>
        </p:nvSpPr>
        <p:spPr/>
        <p:txBody>
          <a:bodyPr/>
          <a:lstStyle/>
          <a:p>
            <a:endParaRPr lang="en-GB" dirty="0"/>
          </a:p>
        </p:txBody>
      </p:sp>
      <p:sp>
        <p:nvSpPr>
          <p:cNvPr id="3" name="Slide Number Placeholder 2"/>
          <p:cNvSpPr>
            <a:spLocks noGrp="1"/>
          </p:cNvSpPr>
          <p:nvPr>
            <p:ph type="sldNum" sz="quarter" idx="17"/>
          </p:nvPr>
        </p:nvSpPr>
        <p:spPr/>
        <p:txBody>
          <a:bodyPr/>
          <a:lstStyle/>
          <a:p>
            <a:fld id="{23AA811B-2EBD-4900-905E-5BE206449611}" type="slidenum">
              <a:rPr lang="en-GB" smtClean="0"/>
              <a:pPr/>
              <a:t>3</a:t>
            </a:fld>
            <a:endParaRPr lang="en-GB" dirty="0"/>
          </a:p>
        </p:txBody>
      </p:sp>
      <p:sp>
        <p:nvSpPr>
          <p:cNvPr id="4" name="Title 3"/>
          <p:cNvSpPr>
            <a:spLocks noGrp="1"/>
          </p:cNvSpPr>
          <p:nvPr>
            <p:ph type="ctrTitle"/>
          </p:nvPr>
        </p:nvSpPr>
        <p:spPr/>
        <p:txBody>
          <a:bodyPr/>
          <a:lstStyle/>
          <a:p>
            <a:pPr algn="ctr"/>
            <a:r>
              <a:rPr lang="en-US" dirty="0" smtClean="0"/>
              <a:t>Questions? </a:t>
            </a:r>
            <a:endParaRPr lang="en-US" dirty="0"/>
          </a:p>
        </p:txBody>
      </p:sp>
      <p:sp>
        <p:nvSpPr>
          <p:cNvPr id="8" name="Rectangle 7"/>
          <p:cNvSpPr/>
          <p:nvPr/>
        </p:nvSpPr>
        <p:spPr>
          <a:xfrm>
            <a:off x="698696" y="5702999"/>
            <a:ext cx="11033760" cy="1015663"/>
          </a:xfrm>
          <a:prstGeom prst="rect">
            <a:avLst/>
          </a:prstGeom>
        </p:spPr>
        <p:txBody>
          <a:bodyPr wrap="square">
            <a:spAutoFit/>
          </a:bodyPr>
          <a:lstStyle/>
          <a:p>
            <a:r>
              <a:rPr lang="en-US" sz="2000" dirty="0" smtClean="0"/>
              <a:t>Non-CBA </a:t>
            </a:r>
            <a:r>
              <a:rPr lang="en-US" sz="2000" dirty="0"/>
              <a:t>members seeking CLE credit should register their </a:t>
            </a:r>
            <a:r>
              <a:rPr lang="en-US" sz="2000" dirty="0" err="1"/>
              <a:t>ARDC</a:t>
            </a:r>
            <a:r>
              <a:rPr lang="en-US" sz="2000" dirty="0"/>
              <a:t> information during the meeting at </a:t>
            </a:r>
            <a:r>
              <a:rPr lang="en-US" sz="2000" b="1" dirty="0">
                <a:solidFill>
                  <a:srgbClr val="0070C0"/>
                </a:solidFill>
              </a:rPr>
              <a:t>https://forms.gle/kwiKytQjxMwek8fS6 </a:t>
            </a:r>
            <a:r>
              <a:rPr lang="en-US" sz="2000" b="1" dirty="0" smtClean="0">
                <a:solidFill>
                  <a:srgbClr val="0070C0"/>
                </a:solidFill>
              </a:rPr>
              <a:t> </a:t>
            </a:r>
            <a:endParaRPr lang="en-US" sz="2000" b="1" dirty="0">
              <a:solidFill>
                <a:srgbClr val="0070C0"/>
              </a:solidFill>
            </a:endParaRPr>
          </a:p>
          <a:p>
            <a:endParaRPr lang="en-US" sz="2000" dirty="0"/>
          </a:p>
        </p:txBody>
      </p:sp>
    </p:spTree>
    <p:extLst>
      <p:ext uri="{BB962C8B-B14F-4D97-AF65-F5344CB8AC3E}">
        <p14:creationId xmlns:p14="http://schemas.microsoft.com/office/powerpoint/2010/main" val="39198645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UBGRID]" val="[SubGrid]"/>
</p:tagLst>
</file>

<file path=ppt/tags/tag10.xml><?xml version="1.0" encoding="utf-8"?>
<p:tagLst xmlns:a="http://schemas.openxmlformats.org/drawingml/2006/main" xmlns:r="http://schemas.openxmlformats.org/officeDocument/2006/relationships" xmlns:p="http://schemas.openxmlformats.org/presentationml/2006/main">
  <p:tag name="[SUBGRID]" val="[SubGrid]"/>
</p:tagLst>
</file>

<file path=ppt/tags/tag11.xml><?xml version="1.0" encoding="utf-8"?>
<p:tagLst xmlns:a="http://schemas.openxmlformats.org/drawingml/2006/main" xmlns:r="http://schemas.openxmlformats.org/officeDocument/2006/relationships" xmlns:p="http://schemas.openxmlformats.org/presentationml/2006/main">
  <p:tag name="[SUBGRID]" val="[SubGrid]"/>
</p:tagLst>
</file>

<file path=ppt/tags/tag12.xml><?xml version="1.0" encoding="utf-8"?>
<p:tagLst xmlns:a="http://schemas.openxmlformats.org/drawingml/2006/main" xmlns:r="http://schemas.openxmlformats.org/officeDocument/2006/relationships" xmlns:p="http://schemas.openxmlformats.org/presentationml/2006/main">
  <p:tag name="[SUBGRID]" val="[SubGrid]"/>
</p:tagLst>
</file>

<file path=ppt/tags/tag13.xml><?xml version="1.0" encoding="utf-8"?>
<p:tagLst xmlns:a="http://schemas.openxmlformats.org/drawingml/2006/main" xmlns:r="http://schemas.openxmlformats.org/officeDocument/2006/relationships" xmlns:p="http://schemas.openxmlformats.org/presentationml/2006/main">
  <p:tag name="[SUBGRID]" val="[SubGrid]"/>
</p:tagLst>
</file>

<file path=ppt/tags/tag14.xml><?xml version="1.0" encoding="utf-8"?>
<p:tagLst xmlns:a="http://schemas.openxmlformats.org/drawingml/2006/main" xmlns:r="http://schemas.openxmlformats.org/officeDocument/2006/relationships" xmlns:p="http://schemas.openxmlformats.org/presentationml/2006/main">
  <p:tag name="[SUBGRID]" val="[SubGrid]"/>
</p:tagLst>
</file>

<file path=ppt/tags/tag15.xml><?xml version="1.0" encoding="utf-8"?>
<p:tagLst xmlns:a="http://schemas.openxmlformats.org/drawingml/2006/main" xmlns:r="http://schemas.openxmlformats.org/officeDocument/2006/relationships" xmlns:p="http://schemas.openxmlformats.org/presentationml/2006/main">
  <p:tag name="[SUBGRID]" val="[SubGrid]"/>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 name="TEMPLAFYSLIDEID" val="637562726630856064"/>
</p:tagLst>
</file>

<file path=ppt/tags/tag17.xml><?xml version="1.0" encoding="utf-8"?>
<p:tagLst xmlns:a="http://schemas.openxmlformats.org/drawingml/2006/main" xmlns:r="http://schemas.openxmlformats.org/officeDocument/2006/relationships" xmlns:p="http://schemas.openxmlformats.org/presentationml/2006/main">
  <p:tag name="CONTAINEDIMAGEPATH" val="C:\Users\rbond\AppData\Local\Temp\Templafy\PowerPointVsto\Assets\dd0f1a05-47a1-40b1-8342-0a98318dc934.jpg"/>
</p:tagLst>
</file>

<file path=ppt/tags/tag18.xml><?xml version="1.0" encoding="utf-8"?>
<p:tagLst xmlns:a="http://schemas.openxmlformats.org/drawingml/2006/main" xmlns:r="http://schemas.openxmlformats.org/officeDocument/2006/relationships" xmlns:p="http://schemas.openxmlformats.org/presentationml/2006/main">
  <p:tag name="CONTAINEDIMAGEPATH" val="C:\Users\rbond\AppData\Local\Temp\Templafy\PowerPointVsto\Assets\11065956-d0dc-4613-835a-00549fdc31f1.jpg"/>
</p:tagLst>
</file>

<file path=ppt/tags/tag19.xml><?xml version="1.0" encoding="utf-8"?>
<p:tagLst xmlns:a="http://schemas.openxmlformats.org/drawingml/2006/main" xmlns:r="http://schemas.openxmlformats.org/officeDocument/2006/relationships" xmlns:p="http://schemas.openxmlformats.org/presentationml/2006/main">
  <p:tag name="CONTAINEDIMAGEPATH" val="C:\Users\rbond\AppData\Local\Temp\Templafy\PowerPointVsto\Assets\437260ad-f874-4a63-908c-7700bec8a534.jpg"/>
</p:tagLst>
</file>

<file path=ppt/tags/tag2.xml><?xml version="1.0" encoding="utf-8"?>
<p:tagLst xmlns:a="http://schemas.openxmlformats.org/drawingml/2006/main" xmlns:r="http://schemas.openxmlformats.org/officeDocument/2006/relationships" xmlns:p="http://schemas.openxmlformats.org/presentationml/2006/main">
  <p:tag name="[SUBGRID]" val="[SubGrid]"/>
</p:tagLst>
</file>

<file path=ppt/tags/tag3.xml><?xml version="1.0" encoding="utf-8"?>
<p:tagLst xmlns:a="http://schemas.openxmlformats.org/drawingml/2006/main" xmlns:r="http://schemas.openxmlformats.org/officeDocument/2006/relationships" xmlns:p="http://schemas.openxmlformats.org/presentationml/2006/main">
  <p:tag name="[SUBGRID]" val="[SubGrid]"/>
</p:tagLst>
</file>

<file path=ppt/tags/tag4.xml><?xml version="1.0" encoding="utf-8"?>
<p:tagLst xmlns:a="http://schemas.openxmlformats.org/drawingml/2006/main" xmlns:r="http://schemas.openxmlformats.org/officeDocument/2006/relationships" xmlns:p="http://schemas.openxmlformats.org/presentationml/2006/main">
  <p:tag name="[SUBGRID]" val="[SubGrid]"/>
</p:tagLst>
</file>

<file path=ppt/tags/tag5.xml><?xml version="1.0" encoding="utf-8"?>
<p:tagLst xmlns:a="http://schemas.openxmlformats.org/drawingml/2006/main" xmlns:r="http://schemas.openxmlformats.org/officeDocument/2006/relationships" xmlns:p="http://schemas.openxmlformats.org/presentationml/2006/main">
  <p:tag name="[SUBGRID]" val="[SubGrid]"/>
</p:tagLst>
</file>

<file path=ppt/tags/tag6.xml><?xml version="1.0" encoding="utf-8"?>
<p:tagLst xmlns:a="http://schemas.openxmlformats.org/drawingml/2006/main" xmlns:r="http://schemas.openxmlformats.org/officeDocument/2006/relationships" xmlns:p="http://schemas.openxmlformats.org/presentationml/2006/main">
  <p:tag name="[SUBGRID]" val="[SubGrid]"/>
</p:tagLst>
</file>

<file path=ppt/tags/tag7.xml><?xml version="1.0" encoding="utf-8"?>
<p:tagLst xmlns:a="http://schemas.openxmlformats.org/drawingml/2006/main" xmlns:r="http://schemas.openxmlformats.org/officeDocument/2006/relationships" xmlns:p="http://schemas.openxmlformats.org/presentationml/2006/main">
  <p:tag name="[SUBGRID]" val="[SubGrid]"/>
</p:tagLst>
</file>

<file path=ppt/tags/tag8.xml><?xml version="1.0" encoding="utf-8"?>
<p:tagLst xmlns:a="http://schemas.openxmlformats.org/drawingml/2006/main" xmlns:r="http://schemas.openxmlformats.org/officeDocument/2006/relationships" xmlns:p="http://schemas.openxmlformats.org/presentationml/2006/main">
  <p:tag name="[SUBGRID]" val="[SubGrid]"/>
</p:tagLst>
</file>

<file path=ppt/tags/tag9.xml><?xml version="1.0" encoding="utf-8"?>
<p:tagLst xmlns:a="http://schemas.openxmlformats.org/drawingml/2006/main" xmlns:r="http://schemas.openxmlformats.org/officeDocument/2006/relationships" xmlns:p="http://schemas.openxmlformats.org/presentationml/2006/main">
  <p:tag name="[SUBGRID]" val="[SubGrid]"/>
</p:tagLst>
</file>

<file path=ppt/theme/theme1.xml><?xml version="1.0" encoding="utf-8"?>
<a:theme xmlns:a="http://schemas.openxmlformats.org/drawingml/2006/main" name="Dentons 16:9">
  <a:themeElements>
    <a:clrScheme name="Dentons">
      <a:dk1>
        <a:srgbClr val="000000"/>
      </a:dk1>
      <a:lt1>
        <a:srgbClr val="FFFFFF"/>
      </a:lt1>
      <a:dk2>
        <a:srgbClr val="545859"/>
      </a:dk2>
      <a:lt2>
        <a:srgbClr val="C7C9C7"/>
      </a:lt2>
      <a:accent1>
        <a:srgbClr val="702082"/>
      </a:accent1>
      <a:accent2>
        <a:srgbClr val="A05EB5"/>
      </a:accent2>
      <a:accent3>
        <a:srgbClr val="545859"/>
      </a:accent3>
      <a:accent4>
        <a:srgbClr val="707372"/>
      </a:accent4>
      <a:accent5>
        <a:srgbClr val="A8A2A2"/>
      </a:accent5>
      <a:accent6>
        <a:srgbClr val="C7C9C7"/>
      </a:accent6>
      <a:hlink>
        <a:srgbClr val="5F2167"/>
      </a:hlink>
      <a:folHlink>
        <a:srgbClr val="A05EB5"/>
      </a:folHlink>
    </a:clrScheme>
    <a:fontScheme name="Denton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72000" tIns="36000" rIns="72000" bIns="36000" rtlCol="0" anchor="ctr"/>
      <a:lstStyle>
        <a:defPPr algn="ctr">
          <a:defRPr sz="1400" noProof="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180000" indent="-180000" algn="l">
          <a:spcAft>
            <a:spcPts val="600"/>
          </a:spcAft>
          <a:buFont typeface="Arial" panose="020B0604020202020204" pitchFamily="34" charset="0"/>
          <a:buChar char="•"/>
          <a:defRPr sz="1600" dirty="0" err="1" smtClean="0">
            <a:solidFill>
              <a:schemeClr val="tx2"/>
            </a:solidFill>
          </a:defRPr>
        </a:defPPr>
      </a:lstStyle>
    </a:txDef>
  </a:objectDefaults>
  <a:extraClrSchemeLst/>
  <a:custClrLst>
    <a:custClr name="Purple">
      <a:srgbClr val="702082"/>
    </a:custClr>
    <a:custClr name="Light Purple">
      <a:srgbClr val="A05EB5"/>
    </a:custClr>
    <a:custClr name="Dark Purple">
      <a:srgbClr val="5F2167"/>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a:srgbClr val="DA291C"/>
    </a:custClr>
    <a:custClr name="Gold">
      <a:srgbClr val="F1B434"/>
    </a:custClr>
    <a:custClr name="Green">
      <a:srgbClr val="43B02A"/>
    </a:custClr>
    <a:custClr name="Teal">
      <a:srgbClr val="00A499"/>
    </a:custClr>
    <a:custClr name="Blue">
      <a:srgbClr val="00A9E0"/>
    </a:custClr>
    <a:custClr name="Dark Red">
      <a:srgbClr val="9D2235"/>
    </a:custClr>
    <a:custClr name="Orange">
      <a:srgbClr val="ED8B00"/>
    </a:custClr>
    <a:custClr name="Dark Green">
      <a:srgbClr val="286140"/>
    </a:custClr>
    <a:custClr name="Dark Teal">
      <a:srgbClr val="00685D"/>
    </a:custClr>
    <a:custClr name="Dark Blue">
      <a:srgbClr val="004C97"/>
    </a:custClr>
    <a:custClr name="Brown">
      <a:srgbClr val="85431E"/>
    </a:custClr>
    <a:custClr name="Dark Pink">
      <a:srgbClr val="890C58"/>
    </a:custClr>
    <a:custClr name="Pink">
      <a:srgbClr val="D00070"/>
    </a:custClr>
    <a:custClr name="Dark Grey">
      <a:srgbClr val="545859"/>
    </a:custClr>
    <a:custClr name="Grey">
      <a:srgbClr val="707372"/>
    </a:custClr>
    <a:custClr name="Light Grey">
      <a:srgbClr val="9EA2A2"/>
    </a:custClr>
    <a:custClr name="Ekstra Light Grey">
      <a:srgbClr val="C7C9C7"/>
    </a:custClr>
    <a:custClr name="Color has no name">
      <a:srgbClr val="FFFFFF"/>
    </a:custClr>
    <a:custClr name="Color has no name">
      <a:srgbClr val="FFFFFF"/>
    </a:custClr>
    <a:custClr name="Color has no name">
      <a:srgbClr val="FFFFFF"/>
    </a:custClr>
  </a:custClrLst>
  <a:extLst>
    <a:ext uri="{05A4C25C-085E-4340-85A3-A5531E510DB2}">
      <thm15:themeFamily xmlns:thm15="http://schemas.microsoft.com/office/thememl/2012/main" name="Blank.potx" id="{9D46BA43-B06C-441B-BD71-BE42FE5E13EE}" vid="{D906766E-4624-4142-8D87-08E2E904BD78}"/>
    </a:ext>
  </a:extLst>
</a:theme>
</file>

<file path=ppt/theme/theme2.xml><?xml version="1.0" encoding="utf-8"?>
<a:theme xmlns:a="http://schemas.openxmlformats.org/drawingml/2006/main" name="Office-tema">
  <a:themeElements>
    <a:clrScheme name="Kont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urple">
      <a:srgbClr val="702082"/>
    </a:custClr>
    <a:custClr name="Light Purple">
      <a:srgbClr val="A05EB5"/>
    </a:custClr>
    <a:custClr name="Dark Purple">
      <a:srgbClr val="5F2167"/>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a:srgbClr val="DA291C"/>
    </a:custClr>
    <a:custClr name="Gold">
      <a:srgbClr val="F1B434"/>
    </a:custClr>
    <a:custClr name="Green">
      <a:srgbClr val="43B02A"/>
    </a:custClr>
    <a:custClr name="Teal">
      <a:srgbClr val="00A499"/>
    </a:custClr>
    <a:custClr name="Blue">
      <a:srgbClr val="00A9E0"/>
    </a:custClr>
    <a:custClr name="Dark Red">
      <a:srgbClr val="9D2235"/>
    </a:custClr>
    <a:custClr name="Orange">
      <a:srgbClr val="ED8B00"/>
    </a:custClr>
    <a:custClr name="Dark Green">
      <a:srgbClr val="286140"/>
    </a:custClr>
    <a:custClr name="Dark Teal">
      <a:srgbClr val="00685D"/>
    </a:custClr>
    <a:custClr name="Dark Blue">
      <a:srgbClr val="004C97"/>
    </a:custClr>
    <a:custClr name="Brown">
      <a:srgbClr val="85431E"/>
    </a:custClr>
    <a:custClr name="Dark Pink">
      <a:srgbClr val="890C58"/>
    </a:custClr>
    <a:custClr name="Pink">
      <a:srgbClr val="D00070"/>
    </a:custClr>
    <a:custClr name="Dark Grey">
      <a:srgbClr val="545859"/>
    </a:custClr>
    <a:custClr name="Grey">
      <a:srgbClr val="707372"/>
    </a:custClr>
    <a:custClr name="Light Grey">
      <a:srgbClr val="9EA2A2"/>
    </a:custClr>
    <a:custClr name="Ekstra Light Grey">
      <a:srgbClr val="C7C9C7"/>
    </a:custClr>
    <a:custClr name="Color has no name">
      <a:srgbClr val="FFFFFF"/>
    </a:custClr>
    <a:custClr name="Color has no name">
      <a:srgbClr val="FFFFFF"/>
    </a:custClr>
    <a:custClr name="Color has no name">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urple">
      <a:srgbClr val="702082"/>
    </a:custClr>
    <a:custClr name="Light Purple">
      <a:srgbClr val="A05EB5"/>
    </a:custClr>
    <a:custClr name="Dark Purple">
      <a:srgbClr val="5F2167"/>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a:srgbClr val="DA291C"/>
    </a:custClr>
    <a:custClr name="Gold">
      <a:srgbClr val="F1B434"/>
    </a:custClr>
    <a:custClr name="Green">
      <a:srgbClr val="43B02A"/>
    </a:custClr>
    <a:custClr name="Teal">
      <a:srgbClr val="00A499"/>
    </a:custClr>
    <a:custClr name="Blue">
      <a:srgbClr val="00A9E0"/>
    </a:custClr>
    <a:custClr name="Dark Red">
      <a:srgbClr val="9D2235"/>
    </a:custClr>
    <a:custClr name="Orange">
      <a:srgbClr val="ED8B00"/>
    </a:custClr>
    <a:custClr name="Dark Green">
      <a:srgbClr val="286140"/>
    </a:custClr>
    <a:custClr name="Dark Teal">
      <a:srgbClr val="00685D"/>
    </a:custClr>
    <a:custClr name="Dark Blue">
      <a:srgbClr val="004C97"/>
    </a:custClr>
    <a:custClr name="Brown">
      <a:srgbClr val="85431E"/>
    </a:custClr>
    <a:custClr name="Dark Pink">
      <a:srgbClr val="890C58"/>
    </a:custClr>
    <a:custClr name="Pink">
      <a:srgbClr val="D00070"/>
    </a:custClr>
    <a:custClr name="Dark Grey">
      <a:srgbClr val="545859"/>
    </a:custClr>
    <a:custClr name="Grey">
      <a:srgbClr val="707372"/>
    </a:custClr>
    <a:custClr name="Light Grey">
      <a:srgbClr val="9EA2A2"/>
    </a:custClr>
    <a:custClr name="Ekstra Light Grey">
      <a:srgbClr val="C7C9C7"/>
    </a:custClr>
    <a:custClr name="Color has no name">
      <a:srgbClr val="FFFFFF"/>
    </a:custClr>
    <a:custClr name="Color has no name">
      <a:srgbClr val="FFFFFF"/>
    </a:custClr>
    <a:custClr name="Color has no name">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TemplafyTemplateConfiguration>{"elementsMetadata":[],"transformationConfigurations":[],"enableDocumentContentUpdater":false,"version":"1.0"}</TemplafyTemplateConfiguration>
</file>

<file path=customXml/item2.xml><?xml version="1.0" encoding="utf-8"?>
<TemplafyFormConfiguration>{"formFields":[],"formDataEntries":[]}</TemplafyFormConfiguration>
</file>

<file path=customXml/item3.xml>��< ? x m l   v e r s i o n = " 1 . 0 "   e n c o d i n g = " u t f - 1 6 " ? > < p r o p e r t i e s   x m l n s = " h t t p : / / w w w . i m a n a g e . c o m / w o r k / x m l s c h e m a " >  
     < d o c u m e n t i d > U S _ A c t i v e ! 1 2 0 1 8 5 1 4 5 . 1 < / d o c u m e n t i d >  
     < s e n d e r i d > R B O N D < / s e n d e r i d >  
     < s e n d e r e m a i l > R E B E C C A . B O N D @ D E N T O N S . C O M < / s e n d e r e m a i l >  
     < l a s t m o d i f i e d > 2 0 2 2 - 0 1 - 1 8 T 1 5 : 3 6 : 0 4 . 0 0 0 0 0 0 0 - 0 6 : 0 0 < / l a s t m o d i f i e d >  
     < d a t a b a s e > U S _ A c t i v e < / d a t a b a s e >  
 < / p r o p e r t i e s > 
</file>

<file path=customXml/itemProps1.xml><?xml version="1.0" encoding="utf-8"?>
<ds:datastoreItem xmlns:ds="http://schemas.openxmlformats.org/officeDocument/2006/customXml" ds:itemID="{3508E62A-79B0-4DD8-AC49-87ED3F61EC1F}">
  <ds:schemaRefs/>
</ds:datastoreItem>
</file>

<file path=customXml/itemProps2.xml><?xml version="1.0" encoding="utf-8"?>
<ds:datastoreItem xmlns:ds="http://schemas.openxmlformats.org/officeDocument/2006/customXml" ds:itemID="{7F3C0A5B-669C-4705-AC87-2CA3EEF2628A}">
  <ds:schemaRefs/>
</ds:datastoreItem>
</file>

<file path=customXml/itemProps3.xml><?xml version="1.0" encoding="utf-8"?>
<ds:datastoreItem xmlns:ds="http://schemas.openxmlformats.org/officeDocument/2006/customXml" ds:itemID="{2D723A88-1FA8-4E62-96BE-836AF4941DF4}">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blank</Template>
  <TotalTime>316</TotalTime>
  <Words>152</Words>
  <Application>Microsoft Office PowerPoint</Application>
  <PresentationFormat>Widescreen</PresentationFormat>
  <Paragraphs>26</Paragraphs>
  <Slides>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9" baseType="lpstr">
      <vt:lpstr>Arial</vt:lpstr>
      <vt:lpstr>Arial Black</vt:lpstr>
      <vt:lpstr>Century Gothic</vt:lpstr>
      <vt:lpstr>Tahoma</vt:lpstr>
      <vt:lpstr>Dentons 16:9</vt:lpstr>
      <vt:lpstr>think-cell Slide</vt:lpstr>
      <vt:lpstr>CBA Antitrust Law Committee Live Webcast  Cannabis &amp; Competition: Illinois &amp; Federal Regulatory Insights  Friday, January 21, 2021, 12:15 p.m. to 1:30 p.m. CST  </vt:lpstr>
      <vt:lpstr>Cannabis &amp; Competition: Illinois &amp; Federal Regulatory Insights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Bond, Rebecca</dc:creator>
  <cp:lastModifiedBy>Angelina M. Whitfield</cp:lastModifiedBy>
  <cp:revision>13</cp:revision>
  <dcterms:created xsi:type="dcterms:W3CDTF">2022-01-18T20:48:45Z</dcterms:created>
  <dcterms:modified xsi:type="dcterms:W3CDTF">2022-01-20T23:51:31Z</dcterms:modified>
</cp:coreProperties>
</file>