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1091" r:id="rId3"/>
    <p:sldId id="1591" r:id="rId4"/>
    <p:sldId id="1466" r:id="rId5"/>
    <p:sldId id="1478" r:id="rId6"/>
    <p:sldId id="946" r:id="rId7"/>
    <p:sldId id="291" r:id="rId8"/>
    <p:sldId id="1101" r:id="rId9"/>
    <p:sldId id="293" r:id="rId10"/>
    <p:sldId id="1040" r:id="rId11"/>
    <p:sldId id="294" r:id="rId12"/>
    <p:sldId id="295" r:id="rId13"/>
    <p:sldId id="338" r:id="rId14"/>
    <p:sldId id="1583" r:id="rId15"/>
    <p:sldId id="1610" r:id="rId16"/>
    <p:sldId id="1612" r:id="rId17"/>
    <p:sldId id="1578" r:id="rId18"/>
    <p:sldId id="1586" r:id="rId19"/>
    <p:sldId id="1608" r:id="rId20"/>
    <p:sldId id="1611" r:id="rId21"/>
    <p:sldId id="1609" r:id="rId22"/>
    <p:sldId id="260" r:id="rId23"/>
    <p:sldId id="1510" r:id="rId24"/>
    <p:sldId id="1511"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ahle" initials="MM" lastIdx="1" clrIdx="0">
    <p:extLst>
      <p:ext uri="{19B8F6BF-5375-455C-9EA6-DF929625EA0E}">
        <p15:presenceInfo xmlns:p15="http://schemas.microsoft.com/office/powerpoint/2012/main" userId="b264ff3b24d90783" providerId="Windows Live"/>
      </p:ext>
    </p:extLst>
  </p:cmAuthor>
  <p:cmAuthor id="2" name="Boland, Briana J." initials="BBJ" lastIdx="4" clrIdx="1">
    <p:extLst>
      <p:ext uri="{19B8F6BF-5375-455C-9EA6-DF929625EA0E}">
        <p15:presenceInfo xmlns:p15="http://schemas.microsoft.com/office/powerpoint/2012/main" userId="S-1-5-21-1547161642-1844237615-1801674531-215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4A3"/>
    <a:srgbClr val="E9E9E9"/>
    <a:srgbClr val="D5CDDC"/>
    <a:srgbClr val="EBE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380" autoAdjust="0"/>
  </p:normalViewPr>
  <p:slideViewPr>
    <p:cSldViewPr snapToGrid="0" snapToObjects="1">
      <p:cViewPr>
        <p:scale>
          <a:sx n="90" d="100"/>
          <a:sy n="90" d="100"/>
        </p:scale>
        <p:origin x="49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61A24-D1D5-3D49-8B6B-DA6975ED5E6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EBD20A0-1E39-094E-B1D7-9734448B2BC5}" type="parTrans" cxnId="{68E115FA-3139-5B42-AA86-1463F6A1BC6B}">
      <dgm:prSet/>
      <dgm:spPr/>
      <dgm:t>
        <a:bodyPr/>
        <a:lstStyle/>
        <a:p>
          <a:endParaRPr lang="en-US"/>
        </a:p>
      </dgm:t>
    </dgm:pt>
    <dgm:pt modelId="{ED2206BC-FFAA-604C-9545-1DCEDCC70F71}">
      <dgm:prSet custT="1"/>
      <dgm:spPr/>
      <dgm:t>
        <a:bodyPr/>
        <a:lstStyle/>
        <a:p>
          <a:r>
            <a:rPr lang="en-US" sz="2400" b="0" dirty="0"/>
            <a:t>The Ukraine war and China's ongoing property crash </a:t>
          </a:r>
          <a:br>
            <a:rPr lang="en-US" sz="2400" b="0" dirty="0"/>
          </a:br>
          <a:r>
            <a:rPr lang="en-US" sz="2400" b="0" dirty="0"/>
            <a:t>could result in the worst wave of corporate defaults since the global financial crisis.</a:t>
          </a:r>
        </a:p>
      </dgm:t>
    </dgm:pt>
    <dgm:pt modelId="{D968E47F-E7F1-534E-9A58-CD9D6B57615A}" type="sibTrans" cxnId="{68E115FA-3139-5B42-AA86-1463F6A1BC6B}">
      <dgm:prSet/>
      <dgm:spPr/>
      <dgm:t>
        <a:bodyPr/>
        <a:lstStyle/>
        <a:p>
          <a:endParaRPr lang="en-US"/>
        </a:p>
      </dgm:t>
    </dgm:pt>
    <dgm:pt modelId="{137898C9-C6E0-E14B-AB77-6C1295BB7A9A}" type="parTrans" cxnId="{D4971698-751C-2341-9711-0CEC175AB387}">
      <dgm:prSet/>
      <dgm:spPr/>
      <dgm:t>
        <a:bodyPr/>
        <a:lstStyle/>
        <a:p>
          <a:endParaRPr lang="en-US"/>
        </a:p>
      </dgm:t>
    </dgm:pt>
    <dgm:pt modelId="{40A9A3BD-B0C7-2E4A-B058-80E2E8EE5ECC}">
      <dgm:prSet custT="1"/>
      <dgm:spPr>
        <a:solidFill>
          <a:schemeClr val="accent2"/>
        </a:solidFill>
      </dgm:spPr>
      <dgm:t>
        <a:bodyPr/>
        <a:lstStyle/>
        <a:p>
          <a:r>
            <a:rPr lang="en-US" sz="2400" b="0" dirty="0"/>
            <a:t>The MENA region is in a “critical” food security situation </a:t>
          </a:r>
          <a:br>
            <a:rPr lang="en-US" sz="2400" b="0" dirty="0"/>
          </a:br>
          <a:r>
            <a:rPr lang="en-US" sz="2400" b="0" dirty="0"/>
            <a:t>amid the conflict in Ukraine. </a:t>
          </a:r>
        </a:p>
      </dgm:t>
    </dgm:pt>
    <dgm:pt modelId="{F0A3A23F-622B-DB48-850D-94DDBCD317ED}" type="sibTrans" cxnId="{D4971698-751C-2341-9711-0CEC175AB387}">
      <dgm:prSet/>
      <dgm:spPr/>
      <dgm:t>
        <a:bodyPr/>
        <a:lstStyle/>
        <a:p>
          <a:endParaRPr lang="en-US"/>
        </a:p>
      </dgm:t>
    </dgm:pt>
    <dgm:pt modelId="{4AFE447A-57FC-4996-911A-1A8E3430B54F}" type="parTrans" cxnId="{B64E95E0-55CF-490C-BF92-7B4268CF0EDD}">
      <dgm:prSet/>
      <dgm:spPr/>
      <dgm:t>
        <a:bodyPr/>
        <a:lstStyle/>
        <a:p>
          <a:endParaRPr lang="en-US"/>
        </a:p>
      </dgm:t>
    </dgm:pt>
    <dgm:pt modelId="{CF333E83-1C7E-41D5-8E12-1DF5B59671F3}">
      <dgm:prSet custT="1"/>
      <dgm:spPr>
        <a:solidFill>
          <a:schemeClr val="accent1"/>
        </a:solidFill>
      </dgm:spPr>
      <dgm:t>
        <a:bodyPr/>
        <a:lstStyle/>
        <a:p>
          <a:r>
            <a:rPr lang="en-US" sz="2400" b="0" kern="1200" dirty="0"/>
            <a:t>Ukraine warns that Russian war atrocities are likely </a:t>
          </a:r>
          <a:br>
            <a:rPr lang="en-US" sz="2400" b="0" kern="1200" dirty="0"/>
          </a:br>
          <a:r>
            <a:rPr lang="en-US" sz="2400" b="0" kern="1200" dirty="0"/>
            <a:t>not limited to </a:t>
          </a:r>
          <a:r>
            <a:rPr lang="en-US" sz="2400" b="0" kern="1200" dirty="0" err="1"/>
            <a:t>Bucha</a:t>
          </a:r>
          <a:r>
            <a:rPr lang="en-US" sz="2400" b="0" kern="1200" dirty="0"/>
            <a:t>. </a:t>
          </a:r>
        </a:p>
      </dgm:t>
    </dgm:pt>
    <dgm:pt modelId="{45A908CA-0CDB-49AE-B673-8F4D70EF6071}" type="sibTrans" cxnId="{B64E95E0-55CF-490C-BF92-7B4268CF0EDD}">
      <dgm:prSet/>
      <dgm:spPr/>
      <dgm:t>
        <a:bodyPr/>
        <a:lstStyle/>
        <a:p>
          <a:endParaRPr lang="en-US"/>
        </a:p>
      </dgm:t>
    </dgm:pt>
    <dgm:pt modelId="{A235E923-9583-4A45-A84D-643D08BE14CB}" type="pres">
      <dgm:prSet presAssocID="{7E861A24-D1D5-3D49-8B6B-DA6975ED5E6C}" presName="diagram" presStyleCnt="0">
        <dgm:presLayoutVars>
          <dgm:dir/>
          <dgm:resizeHandles val="exact"/>
        </dgm:presLayoutVars>
      </dgm:prSet>
      <dgm:spPr/>
    </dgm:pt>
    <dgm:pt modelId="{3D9C4282-8B4C-DE40-9E90-6F1C48581274}" type="pres">
      <dgm:prSet presAssocID="{ED2206BC-FFAA-604C-9545-1DCEDCC70F71}" presName="node" presStyleLbl="node1" presStyleIdx="0" presStyleCnt="3" custScaleY="138969">
        <dgm:presLayoutVars>
          <dgm:bulletEnabled val="1"/>
        </dgm:presLayoutVars>
      </dgm:prSet>
      <dgm:spPr/>
    </dgm:pt>
    <dgm:pt modelId="{1A5919B7-85E9-EA4E-B72F-35FF4656CD23}" type="pres">
      <dgm:prSet presAssocID="{D968E47F-E7F1-534E-9A58-CD9D6B57615A}" presName="sibTrans" presStyleCnt="0"/>
      <dgm:spPr/>
    </dgm:pt>
    <dgm:pt modelId="{C4A98C23-22EF-6B42-B886-C8A61FFC1A06}" type="pres">
      <dgm:prSet presAssocID="{40A9A3BD-B0C7-2E4A-B058-80E2E8EE5ECC}" presName="node" presStyleLbl="node1" presStyleIdx="1" presStyleCnt="3" custScaleY="138969">
        <dgm:presLayoutVars>
          <dgm:bulletEnabled val="1"/>
        </dgm:presLayoutVars>
      </dgm:prSet>
      <dgm:spPr/>
    </dgm:pt>
    <dgm:pt modelId="{BC1B7FC0-99EE-D140-AE81-103DA71E94ED}" type="pres">
      <dgm:prSet presAssocID="{F0A3A23F-622B-DB48-850D-94DDBCD317ED}" presName="sibTrans" presStyleCnt="0"/>
      <dgm:spPr/>
    </dgm:pt>
    <dgm:pt modelId="{634F212E-B583-4367-9FD3-813F239044E4}" type="pres">
      <dgm:prSet presAssocID="{CF333E83-1C7E-41D5-8E12-1DF5B59671F3}" presName="node" presStyleLbl="node1" presStyleIdx="2" presStyleCnt="3" custScaleY="138098">
        <dgm:presLayoutVars>
          <dgm:bulletEnabled val="1"/>
        </dgm:presLayoutVars>
      </dgm:prSet>
      <dgm:spPr/>
    </dgm:pt>
  </dgm:ptLst>
  <dgm:cxnLst>
    <dgm:cxn modelId="{4A69F518-9A7E-4DAE-9A0C-39D7B346DCC3}" type="presOf" srcId="{40A9A3BD-B0C7-2E4A-B058-80E2E8EE5ECC}" destId="{C4A98C23-22EF-6B42-B886-C8A61FFC1A06}" srcOrd="0" destOrd="0" presId="urn:microsoft.com/office/officeart/2005/8/layout/default"/>
    <dgm:cxn modelId="{F5C36D66-CF18-4147-A231-A2382D3557CB}" type="presOf" srcId="{ED2206BC-FFAA-604C-9545-1DCEDCC70F71}" destId="{3D9C4282-8B4C-DE40-9E90-6F1C48581274}" srcOrd="0" destOrd="0" presId="urn:microsoft.com/office/officeart/2005/8/layout/default"/>
    <dgm:cxn modelId="{53741376-FEEC-4426-B990-8690E1130E76}" type="presOf" srcId="{7E861A24-D1D5-3D49-8B6B-DA6975ED5E6C}" destId="{A235E923-9583-4A45-A84D-643D08BE14CB}" srcOrd="0" destOrd="0" presId="urn:microsoft.com/office/officeart/2005/8/layout/default"/>
    <dgm:cxn modelId="{D4971698-751C-2341-9711-0CEC175AB387}" srcId="{7E861A24-D1D5-3D49-8B6B-DA6975ED5E6C}" destId="{40A9A3BD-B0C7-2E4A-B058-80E2E8EE5ECC}" srcOrd="1" destOrd="0" parTransId="{137898C9-C6E0-E14B-AB77-6C1295BB7A9A}" sibTransId="{F0A3A23F-622B-DB48-850D-94DDBCD317ED}"/>
    <dgm:cxn modelId="{ADE7B9AC-F864-4028-8F2E-47F72121908F}" type="presOf" srcId="{CF333E83-1C7E-41D5-8E12-1DF5B59671F3}" destId="{634F212E-B583-4367-9FD3-813F239044E4}" srcOrd="0" destOrd="0" presId="urn:microsoft.com/office/officeart/2005/8/layout/default"/>
    <dgm:cxn modelId="{B64E95E0-55CF-490C-BF92-7B4268CF0EDD}" srcId="{7E861A24-D1D5-3D49-8B6B-DA6975ED5E6C}" destId="{CF333E83-1C7E-41D5-8E12-1DF5B59671F3}" srcOrd="2" destOrd="0" parTransId="{4AFE447A-57FC-4996-911A-1A8E3430B54F}" sibTransId="{45A908CA-0CDB-49AE-B673-8F4D70EF6071}"/>
    <dgm:cxn modelId="{68E115FA-3139-5B42-AA86-1463F6A1BC6B}" srcId="{7E861A24-D1D5-3D49-8B6B-DA6975ED5E6C}" destId="{ED2206BC-FFAA-604C-9545-1DCEDCC70F71}" srcOrd="0" destOrd="0" parTransId="{4EBD20A0-1E39-094E-B1D7-9734448B2BC5}" sibTransId="{D968E47F-E7F1-534E-9A58-CD9D6B57615A}"/>
    <dgm:cxn modelId="{7D7C0DC9-3B2C-412F-BEBA-D2D627AD780D}" type="presParOf" srcId="{A235E923-9583-4A45-A84D-643D08BE14CB}" destId="{3D9C4282-8B4C-DE40-9E90-6F1C48581274}" srcOrd="0" destOrd="0" presId="urn:microsoft.com/office/officeart/2005/8/layout/default"/>
    <dgm:cxn modelId="{99BB99BC-2371-4D88-89E9-5C327E71884F}" type="presParOf" srcId="{A235E923-9583-4A45-A84D-643D08BE14CB}" destId="{1A5919B7-85E9-EA4E-B72F-35FF4656CD23}" srcOrd="1" destOrd="0" presId="urn:microsoft.com/office/officeart/2005/8/layout/default"/>
    <dgm:cxn modelId="{A3B9CD55-519D-4DCA-AA22-34544FFC98FF}" type="presParOf" srcId="{A235E923-9583-4A45-A84D-643D08BE14CB}" destId="{C4A98C23-22EF-6B42-B886-C8A61FFC1A06}" srcOrd="2" destOrd="0" presId="urn:microsoft.com/office/officeart/2005/8/layout/default"/>
    <dgm:cxn modelId="{994B991E-4150-4685-9E05-468C6C6DCD67}" type="presParOf" srcId="{A235E923-9583-4A45-A84D-643D08BE14CB}" destId="{BC1B7FC0-99EE-D140-AE81-103DA71E94ED}" srcOrd="3" destOrd="0" presId="urn:microsoft.com/office/officeart/2005/8/layout/default"/>
    <dgm:cxn modelId="{FBF3BA65-F9B6-4E15-9CEC-A51ECAE7D8D7}" type="presParOf" srcId="{A235E923-9583-4A45-A84D-643D08BE14CB}" destId="{634F212E-B583-4367-9FD3-813F239044E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4282-8B4C-DE40-9E90-6F1C48581274}">
      <dsp:nvSpPr>
        <dsp:cNvPr id="0" name=""/>
        <dsp:cNvSpPr/>
      </dsp:nvSpPr>
      <dsp:spPr>
        <a:xfrm>
          <a:off x="0" y="612778"/>
          <a:ext cx="3286125" cy="2740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The Ukraine war and China's ongoing property crash </a:t>
          </a:r>
          <a:br>
            <a:rPr lang="en-US" sz="2400" b="0" kern="1200" dirty="0"/>
          </a:br>
          <a:r>
            <a:rPr lang="en-US" sz="2400" b="0" kern="1200" dirty="0"/>
            <a:t>could result in the worst wave of corporate defaults since the global financial crisis.</a:t>
          </a:r>
        </a:p>
      </dsp:txBody>
      <dsp:txXfrm>
        <a:off x="0" y="612778"/>
        <a:ext cx="3286125" cy="2740017"/>
      </dsp:txXfrm>
    </dsp:sp>
    <dsp:sp modelId="{C4A98C23-22EF-6B42-B886-C8A61FFC1A06}">
      <dsp:nvSpPr>
        <dsp:cNvPr id="0" name=""/>
        <dsp:cNvSpPr/>
      </dsp:nvSpPr>
      <dsp:spPr>
        <a:xfrm>
          <a:off x="3614737" y="612778"/>
          <a:ext cx="3286125" cy="2740017"/>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The MENA region is in a “critical” food security situation </a:t>
          </a:r>
          <a:br>
            <a:rPr lang="en-US" sz="2400" b="0" kern="1200" dirty="0"/>
          </a:br>
          <a:r>
            <a:rPr lang="en-US" sz="2400" b="0" kern="1200" dirty="0"/>
            <a:t>amid the conflict in Ukraine. </a:t>
          </a:r>
        </a:p>
      </dsp:txBody>
      <dsp:txXfrm>
        <a:off x="3614737" y="612778"/>
        <a:ext cx="3286125" cy="2740017"/>
      </dsp:txXfrm>
    </dsp:sp>
    <dsp:sp modelId="{634F212E-B583-4367-9FD3-813F239044E4}">
      <dsp:nvSpPr>
        <dsp:cNvPr id="0" name=""/>
        <dsp:cNvSpPr/>
      </dsp:nvSpPr>
      <dsp:spPr>
        <a:xfrm>
          <a:off x="7229475" y="621365"/>
          <a:ext cx="3286125" cy="2722843"/>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Ukraine warns that Russian war atrocities are likely </a:t>
          </a:r>
          <a:br>
            <a:rPr lang="en-US" sz="2400" b="0" kern="1200" dirty="0"/>
          </a:br>
          <a:r>
            <a:rPr lang="en-US" sz="2400" b="0" kern="1200" dirty="0"/>
            <a:t>not limited to </a:t>
          </a:r>
          <a:r>
            <a:rPr lang="en-US" sz="2400" b="0" kern="1200" dirty="0" err="1"/>
            <a:t>Bucha</a:t>
          </a:r>
          <a:r>
            <a:rPr lang="en-US" sz="2400" b="0" kern="1200" dirty="0"/>
            <a:t>. </a:t>
          </a:r>
        </a:p>
      </dsp:txBody>
      <dsp:txXfrm>
        <a:off x="7229475" y="621365"/>
        <a:ext cx="3286125" cy="27228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0A14A-844F-4D2B-8C85-0A36C9BFDDE2}"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086E1-C6AB-40D6-8144-627B22259A6F}" type="slidenum">
              <a:rPr lang="en-US" smtClean="0"/>
              <a:t>‹#›</a:t>
            </a:fld>
            <a:endParaRPr lang="en-US"/>
          </a:p>
        </p:txBody>
      </p:sp>
    </p:spTree>
    <p:extLst>
      <p:ext uri="{BB962C8B-B14F-4D97-AF65-F5344CB8AC3E}">
        <p14:creationId xmlns:p14="http://schemas.microsoft.com/office/powerpoint/2010/main" val="405363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086E1-C6AB-40D6-8144-627B22259A6F}" type="slidenum">
              <a:rPr lang="en-US" smtClean="0"/>
              <a:t>2</a:t>
            </a:fld>
            <a:endParaRPr lang="en-US" dirty="0"/>
          </a:p>
        </p:txBody>
      </p:sp>
    </p:spTree>
    <p:extLst>
      <p:ext uri="{BB962C8B-B14F-4D97-AF65-F5344CB8AC3E}">
        <p14:creationId xmlns:p14="http://schemas.microsoft.com/office/powerpoint/2010/main" val="100748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892D9D-4D1A-4149-8CD9-FC0FE04FD831}" type="slidenum">
              <a:rPr lang="en-US" smtClean="0"/>
              <a:t>3</a:t>
            </a:fld>
            <a:endParaRPr lang="en-US"/>
          </a:p>
        </p:txBody>
      </p:sp>
    </p:spTree>
    <p:extLst>
      <p:ext uri="{BB962C8B-B14F-4D97-AF65-F5344CB8AC3E}">
        <p14:creationId xmlns:p14="http://schemas.microsoft.com/office/powerpoint/2010/main" val="233655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DE1-78FB-4F4A-86F2-42C3B845B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1976A-B4A5-E94A-ABB7-E886E78AA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987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BA0E-E8EB-504B-B70C-2189DFC45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DC44D1-451D-5047-AE54-807E61E1C3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68DB32C-C2B9-8241-AC3E-3C4434F139E8}"/>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1B24DC04-CBBD-3447-BFC4-F3FB265B45A1}"/>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52522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93DA-E4D4-044F-8F4F-A164F46F39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47E00-C048-2C47-964D-190F2005D5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69CD35B-92FB-3540-8432-E8730F77A6C0}"/>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4A34F7C4-4EBE-4441-8401-F16D905E44E6}"/>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406776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8596-2197-F847-BC0D-6EE7D4F3B6F2}"/>
              </a:ext>
            </a:extLst>
          </p:cNvPr>
          <p:cNvSpPr>
            <a:spLocks noGrp="1"/>
          </p:cNvSpPr>
          <p:nvPr>
            <p:ph type="title"/>
          </p:nvPr>
        </p:nvSpPr>
        <p:spPr/>
        <p:txBody>
          <a:bodyPr/>
          <a:lstStyle>
            <a:lvl1pPr>
              <a:defRPr>
                <a:solidFill>
                  <a:srgbClr val="A2A4A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CCFD2D-2523-5540-8477-870CA24276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9AA7B56-19AA-234D-BD79-2EC707CFE6BA}"/>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1BB37490-95FB-C749-BCFA-13F9014801DE}"/>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0" name="Date Placeholder 3">
            <a:extLst>
              <a:ext uri="{FF2B5EF4-FFF2-40B4-BE49-F238E27FC236}">
                <a16:creationId xmlns:a16="http://schemas.microsoft.com/office/drawing/2014/main" id="{0D2E7D67-E34B-904C-92E4-707F3307770A}"/>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84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C4A3-7D91-7445-B734-3A8DC54FFE7D}"/>
              </a:ext>
            </a:extLst>
          </p:cNvPr>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8D0B16A-B9CA-7F41-A0B3-6A1005A9A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C55CE785-39B3-9E40-974B-FE6EAF714AAC}"/>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9" name="Slide Number Placeholder 8">
            <a:extLst>
              <a:ext uri="{FF2B5EF4-FFF2-40B4-BE49-F238E27FC236}">
                <a16:creationId xmlns:a16="http://schemas.microsoft.com/office/drawing/2014/main" id="{C3C33523-DBE1-6648-A47E-D881C1F74D28}"/>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7886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BFA2-617C-BC4E-B503-F2CE040F1D27}"/>
              </a:ext>
            </a:extLst>
          </p:cNvPr>
          <p:cNvSpPr>
            <a:spLocks noGrp="1"/>
          </p:cNvSpPr>
          <p:nvPr>
            <p:ph type="title"/>
          </p:nvPr>
        </p:nvSpPr>
        <p:spPr/>
        <p:txBody>
          <a:bodyPr/>
          <a:lstStyle>
            <a:lvl1pPr>
              <a:defRPr>
                <a:solidFill>
                  <a:srgbClr val="A2A4A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28775A8-9EAA-AD4F-B9C6-80BFC5BCA0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D26B1-54CB-6244-AAF5-7C9457837B1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8666FFD-BDD1-7C44-8CAE-5D35F8CD70C7}"/>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139EEDFC-51C7-BE4F-886D-705400FBF32C}"/>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1" name="Date Placeholder 3">
            <a:extLst>
              <a:ext uri="{FF2B5EF4-FFF2-40B4-BE49-F238E27FC236}">
                <a16:creationId xmlns:a16="http://schemas.microsoft.com/office/drawing/2014/main" id="{AB70F87F-5752-F04F-9F23-03BBF851198B}"/>
              </a:ext>
            </a:extLst>
          </p:cNvPr>
          <p:cNvSpPr>
            <a:spLocks noGrp="1"/>
          </p:cNvSpPr>
          <p:nvPr>
            <p:ph type="dt" sz="half" idx="1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77853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3C84-9665-E046-A41A-6F86A2CA6859}"/>
              </a:ext>
            </a:extLst>
          </p:cNvPr>
          <p:cNvSpPr>
            <a:spLocks noGrp="1"/>
          </p:cNvSpPr>
          <p:nvPr>
            <p:ph type="title"/>
          </p:nvPr>
        </p:nvSpPr>
        <p:spPr>
          <a:xfrm>
            <a:off x="839788" y="365125"/>
            <a:ext cx="10515600" cy="1325563"/>
          </a:xfrm>
        </p:spPr>
        <p:txBody>
          <a:bodyPr/>
          <a:lstStyle>
            <a:lvl1pPr>
              <a:defRPr>
                <a:solidFill>
                  <a:srgbClr val="A2A4A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9682A4-8FE0-614C-9FAF-C66B4C37B1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980334-5C75-2C4E-8374-3D03939731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14747-1874-ED44-A8EF-016DF03A4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EDE6EA-0CE3-C244-981D-0350E03D5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1899C6A-0D45-5642-AC68-4F7658245DC5}"/>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2" name="Slide Number Placeholder 11">
            <a:extLst>
              <a:ext uri="{FF2B5EF4-FFF2-40B4-BE49-F238E27FC236}">
                <a16:creationId xmlns:a16="http://schemas.microsoft.com/office/drawing/2014/main" id="{B1F3A570-724A-3B45-9910-F7088E09F841}"/>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13" name="Date Placeholder 3">
            <a:extLst>
              <a:ext uri="{FF2B5EF4-FFF2-40B4-BE49-F238E27FC236}">
                <a16:creationId xmlns:a16="http://schemas.microsoft.com/office/drawing/2014/main" id="{1A6E31E0-F114-784A-9D24-09C8795F21B0}"/>
              </a:ext>
            </a:extLst>
          </p:cNvPr>
          <p:cNvSpPr>
            <a:spLocks noGrp="1"/>
          </p:cNvSpPr>
          <p:nvPr>
            <p:ph type="dt" sz="half" idx="1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4436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177F-8AC0-A743-9FF8-CBE37D0ADF8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6" name="Picture 5">
            <a:extLst>
              <a:ext uri="{FF2B5EF4-FFF2-40B4-BE49-F238E27FC236}">
                <a16:creationId xmlns:a16="http://schemas.microsoft.com/office/drawing/2014/main" id="{A065DBC7-1145-F142-AA59-47F9F9FB8FEC}"/>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8" name="Slide Number Placeholder 7">
            <a:extLst>
              <a:ext uri="{FF2B5EF4-FFF2-40B4-BE49-F238E27FC236}">
                <a16:creationId xmlns:a16="http://schemas.microsoft.com/office/drawing/2014/main" id="{F56F19A9-7429-3F4F-BF0C-0170DA959BBF}"/>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9" name="Date Placeholder 3">
            <a:extLst>
              <a:ext uri="{FF2B5EF4-FFF2-40B4-BE49-F238E27FC236}">
                <a16:creationId xmlns:a16="http://schemas.microsoft.com/office/drawing/2014/main" id="{F162875E-19E0-B94D-9A9B-0BE66C1DF6E1}"/>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38643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D0101-4DBD-D541-9BFB-333BC61C9242}"/>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7" name="Slide Number Placeholder 6">
            <a:extLst>
              <a:ext uri="{FF2B5EF4-FFF2-40B4-BE49-F238E27FC236}">
                <a16:creationId xmlns:a16="http://schemas.microsoft.com/office/drawing/2014/main" id="{FB687152-2E6B-8347-98D0-1604874D034D}"/>
              </a:ext>
            </a:extLst>
          </p:cNvPr>
          <p:cNvSpPr>
            <a:spLocks noGrp="1"/>
          </p:cNvSpPr>
          <p:nvPr>
            <p:ph type="sldNum" sz="quarter" idx="11"/>
          </p:nvPr>
        </p:nvSpPr>
        <p:spPr/>
        <p:txBody>
          <a:bodyPr/>
          <a:lstStyle/>
          <a:p>
            <a:fld id="{25F34309-327C-9E4D-97FC-459E2D77B371}" type="slidenum">
              <a:rPr lang="en-US" smtClean="0"/>
              <a:t>‹#›</a:t>
            </a:fld>
            <a:endParaRPr lang="en-US"/>
          </a:p>
        </p:txBody>
      </p:sp>
      <p:sp>
        <p:nvSpPr>
          <p:cNvPr id="8" name="Date Placeholder 3">
            <a:extLst>
              <a:ext uri="{FF2B5EF4-FFF2-40B4-BE49-F238E27FC236}">
                <a16:creationId xmlns:a16="http://schemas.microsoft.com/office/drawing/2014/main" id="{91293A61-5B55-064E-A6EE-2DA2C00B3385}"/>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a:t>Note: This report is based on sources and information deemed to be true and reliable, but Dentons makes no representations to same. Privileged Attorney-Client Work Product </a:t>
            </a:r>
          </a:p>
          <a:p>
            <a:endParaRPr lang="en-US"/>
          </a:p>
        </p:txBody>
      </p:sp>
    </p:spTree>
    <p:extLst>
      <p:ext uri="{BB962C8B-B14F-4D97-AF65-F5344CB8AC3E}">
        <p14:creationId xmlns:p14="http://schemas.microsoft.com/office/powerpoint/2010/main" val="19754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C05C7-CEA0-A744-A70B-FCD89C98D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2A9E5C-3AD9-224B-BFA4-3AFE0FF53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C891D-A288-A84D-A5FE-200924AE0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9217C31F-E140-7344-A0CF-5A494E9AB435}"/>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37EDD3C5-E2EB-8A47-9B2A-CCD7CF34146D}"/>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74324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A178-8246-0C49-B4A9-44ABDD043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EC6E1-7714-C043-9E3D-0003725DE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E1F17-134A-634F-BE7C-B4E6FE878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EBABB8D5-B8E2-BA46-9899-6331C1DE084B}"/>
              </a:ext>
            </a:extLst>
          </p:cNvPr>
          <p:cNvPicPr>
            <a:picLocks noChangeAspect="1"/>
          </p:cNvPicPr>
          <p:nvPr userDrawn="1"/>
        </p:nvPicPr>
        <p:blipFill>
          <a:blip r:embed="rId2"/>
          <a:srcRect/>
          <a:stretch>
            <a:fillRect/>
          </a:stretch>
        </p:blipFill>
        <p:spPr>
          <a:xfrm>
            <a:off x="9358367" y="6345270"/>
            <a:ext cx="1995433" cy="387284"/>
          </a:xfrm>
          <a:prstGeom prst="rect">
            <a:avLst/>
          </a:prstGeom>
        </p:spPr>
      </p:pic>
      <p:sp>
        <p:nvSpPr>
          <p:cNvPr id="10" name="Slide Number Placeholder 9">
            <a:extLst>
              <a:ext uri="{FF2B5EF4-FFF2-40B4-BE49-F238E27FC236}">
                <a16:creationId xmlns:a16="http://schemas.microsoft.com/office/drawing/2014/main" id="{611E5FFA-8D76-6C4B-9A2E-9AAA90F53E77}"/>
              </a:ext>
            </a:extLst>
          </p:cNvPr>
          <p:cNvSpPr>
            <a:spLocks noGrp="1"/>
          </p:cNvSpPr>
          <p:nvPr>
            <p:ph type="sldNum" sz="quarter" idx="11"/>
          </p:nvPr>
        </p:nvSpPr>
        <p:spPr/>
        <p:txBody>
          <a:bodyPr/>
          <a:lstStyle/>
          <a:p>
            <a:fld id="{25F34309-327C-9E4D-97FC-459E2D77B371}" type="slidenum">
              <a:rPr lang="en-US" smtClean="0"/>
              <a:t>‹#›</a:t>
            </a:fld>
            <a:endParaRPr lang="en-US"/>
          </a:p>
        </p:txBody>
      </p:sp>
    </p:spTree>
    <p:extLst>
      <p:ext uri="{BB962C8B-B14F-4D97-AF65-F5344CB8AC3E}">
        <p14:creationId xmlns:p14="http://schemas.microsoft.com/office/powerpoint/2010/main" val="295438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C387B9-BB5D-B540-BB5D-879A17192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9900A3-6D8F-1C4E-87FD-60F93CB5B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BF7AFC7-7AF5-364D-8530-4BD42E1C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34309-327C-9E4D-97FC-459E2D77B371}" type="slidenum">
              <a:rPr lang="en-US" smtClean="0"/>
              <a:t>‹#›</a:t>
            </a:fld>
            <a:endParaRPr lang="en-US"/>
          </a:p>
        </p:txBody>
      </p:sp>
    </p:spTree>
    <p:extLst>
      <p:ext uri="{BB962C8B-B14F-4D97-AF65-F5344CB8AC3E}">
        <p14:creationId xmlns:p14="http://schemas.microsoft.com/office/powerpoint/2010/main" val="535901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A2A4A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entons.com/en/karl-hopkin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nderstandingwar.org/backgrounder/russian-offensive-campaign-assessment-april-4"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dentons.com/en/insights/newsletters/dentons-flashpoin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4D2A-9FAD-FC48-9442-3B6B4E56FB22}"/>
              </a:ext>
            </a:extLst>
          </p:cNvPr>
          <p:cNvSpPr>
            <a:spLocks noGrp="1"/>
          </p:cNvSpPr>
          <p:nvPr>
            <p:ph type="ctrTitle"/>
          </p:nvPr>
        </p:nvSpPr>
        <p:spPr/>
        <p:txBody>
          <a:bodyPr>
            <a:normAutofit/>
          </a:bodyPr>
          <a:lstStyle/>
          <a:p>
            <a:pPr algn="l"/>
            <a:r>
              <a:rPr lang="en-US" sz="4800" dirty="0">
                <a:solidFill>
                  <a:schemeClr val="bg1"/>
                </a:solidFill>
              </a:rPr>
              <a:t>Dentons Flashpoint</a:t>
            </a:r>
          </a:p>
        </p:txBody>
      </p:sp>
      <p:sp>
        <p:nvSpPr>
          <p:cNvPr id="3" name="Subtitle 2">
            <a:extLst>
              <a:ext uri="{FF2B5EF4-FFF2-40B4-BE49-F238E27FC236}">
                <a16:creationId xmlns:a16="http://schemas.microsoft.com/office/drawing/2014/main" id="{5564069E-66EE-CD4A-8015-65008497F5D6}"/>
              </a:ext>
            </a:extLst>
          </p:cNvPr>
          <p:cNvSpPr>
            <a:spLocks noGrp="1"/>
          </p:cNvSpPr>
          <p:nvPr>
            <p:ph type="subTitle" idx="1"/>
          </p:nvPr>
        </p:nvSpPr>
        <p:spPr>
          <a:xfrm>
            <a:off x="1524000" y="3602037"/>
            <a:ext cx="9144000" cy="2399370"/>
          </a:xfrm>
        </p:spPr>
        <p:txBody>
          <a:bodyPr>
            <a:normAutofit/>
          </a:bodyPr>
          <a:lstStyle/>
          <a:p>
            <a:pPr algn="l"/>
            <a:r>
              <a:rPr lang="en-US" sz="3200" dirty="0">
                <a:solidFill>
                  <a:schemeClr val="bg1"/>
                </a:solidFill>
              </a:rPr>
              <a:t>Daily Global Situation Report</a:t>
            </a:r>
          </a:p>
          <a:p>
            <a:pPr algn="l"/>
            <a:endParaRPr lang="en-US" sz="3200" dirty="0">
              <a:solidFill>
                <a:schemeClr val="bg1"/>
              </a:solidFill>
            </a:endParaRPr>
          </a:p>
          <a:p>
            <a:pPr algn="l"/>
            <a:endParaRPr lang="en-US" sz="1800" b="1" dirty="0">
              <a:solidFill>
                <a:schemeClr val="bg1"/>
              </a:solidFill>
            </a:endParaRPr>
          </a:p>
          <a:p>
            <a:pPr algn="l"/>
            <a:r>
              <a:rPr lang="en-US" sz="1800" b="1" dirty="0">
                <a:solidFill>
                  <a:schemeClr val="bg1"/>
                </a:solidFill>
              </a:rPr>
              <a:t>April 5, 2022</a:t>
            </a:r>
          </a:p>
        </p:txBody>
      </p:sp>
      <p:pic>
        <p:nvPicPr>
          <p:cNvPr id="9" name="Picture 8">
            <a:extLst>
              <a:ext uri="{FF2B5EF4-FFF2-40B4-BE49-F238E27FC236}">
                <a16:creationId xmlns:a16="http://schemas.microsoft.com/office/drawing/2014/main" id="{4D63ED16-A2AA-FB42-956B-6EE60876CBCE}"/>
              </a:ext>
            </a:extLst>
          </p:cNvPr>
          <p:cNvPicPr>
            <a:picLocks noChangeAspect="1"/>
          </p:cNvPicPr>
          <p:nvPr/>
        </p:nvPicPr>
        <p:blipFill>
          <a:blip r:embed="rId2"/>
          <a:srcRect/>
          <a:stretch>
            <a:fillRect/>
          </a:stretch>
        </p:blipFill>
        <p:spPr>
          <a:xfrm>
            <a:off x="9137743" y="695107"/>
            <a:ext cx="2201386" cy="427256"/>
          </a:xfrm>
          <a:prstGeom prst="rect">
            <a:avLst/>
          </a:prstGeom>
        </p:spPr>
      </p:pic>
    </p:spTree>
    <p:extLst>
      <p:ext uri="{BB962C8B-B14F-4D97-AF65-F5344CB8AC3E}">
        <p14:creationId xmlns:p14="http://schemas.microsoft.com/office/powerpoint/2010/main" val="840534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17E7-2B9B-DE49-861A-9286ABE0AEE6}"/>
              </a:ext>
            </a:extLst>
          </p:cNvPr>
          <p:cNvSpPr>
            <a:spLocks noGrp="1"/>
          </p:cNvSpPr>
          <p:nvPr>
            <p:ph type="title"/>
          </p:nvPr>
        </p:nvSpPr>
        <p:spPr>
          <a:xfrm>
            <a:off x="838200" y="365125"/>
            <a:ext cx="10515600" cy="1325563"/>
          </a:xfrm>
        </p:spPr>
        <p:txBody>
          <a:bodyPr>
            <a:normAutofit/>
          </a:bodyPr>
          <a:lstStyle/>
          <a:p>
            <a:r>
              <a:rPr lang="en-US" sz="4000" dirty="0"/>
              <a:t>How do You Manage Incident Response?</a:t>
            </a:r>
          </a:p>
        </p:txBody>
      </p:sp>
      <p:cxnSp>
        <p:nvCxnSpPr>
          <p:cNvPr id="5" name="Straight Connector 4">
            <a:extLst>
              <a:ext uri="{FF2B5EF4-FFF2-40B4-BE49-F238E27FC236}">
                <a16:creationId xmlns:a16="http://schemas.microsoft.com/office/drawing/2014/main" id="{6F952B4C-939B-7348-9036-1DB0C8F74397}"/>
              </a:ext>
            </a:extLst>
          </p:cNvPr>
          <p:cNvCxnSpPr/>
          <p:nvPr/>
        </p:nvCxnSpPr>
        <p:spPr>
          <a:xfrm>
            <a:off x="964324" y="1445584"/>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2962" y="1591156"/>
            <a:ext cx="10466075" cy="2462213"/>
          </a:xfrm>
          <a:prstGeom prst="rect">
            <a:avLst/>
          </a:prstGeom>
          <a:noFill/>
        </p:spPr>
        <p:txBody>
          <a:bodyPr wrap="square" rtlCol="0">
            <a:spAutoFit/>
          </a:bodyPr>
          <a:lstStyle/>
          <a:p>
            <a:pPr lvl="0">
              <a:defRPr/>
            </a:pPr>
            <a:r>
              <a:rPr lang="en-US" sz="1400" i="1" dirty="0">
                <a:solidFill>
                  <a:srgbClr val="A2A4A3"/>
                </a:solidFill>
              </a:rPr>
              <a:t>2021 has already seen business disrupted by extreme weather, ransomware attack, the ongoing pandemic and more. The common refrain “It’s not if, but when” rings truer than ever for disruptive incidents that will impact business as usual. </a:t>
            </a:r>
          </a:p>
          <a:p>
            <a:pPr lvl="0">
              <a:defRPr/>
            </a:pPr>
            <a:endParaRPr lang="en-US" sz="1400" i="1" dirty="0">
              <a:solidFill>
                <a:srgbClr val="A2A4A3"/>
              </a:solidFill>
            </a:endParaRPr>
          </a:p>
          <a:p>
            <a:pPr lvl="0">
              <a:defRPr/>
            </a:pPr>
            <a:r>
              <a:rPr lang="en-US" sz="1400" i="1" dirty="0">
                <a:solidFill>
                  <a:srgbClr val="A2A4A3"/>
                </a:solidFill>
              </a:rPr>
              <a:t>Working with Dentons, you can effectively develop an organizational incident-behavior adopted by all your team members. Dentons will help you build muscle memory through tabletop exercises, which are crafted to fit the business strategy of every client. </a:t>
            </a:r>
          </a:p>
          <a:p>
            <a:pPr lvl="0">
              <a:defRPr/>
            </a:pPr>
            <a:endParaRPr lang="en-US" sz="1400" i="1" dirty="0">
              <a:solidFill>
                <a:srgbClr val="A2A4A3"/>
              </a:solidFill>
            </a:endParaRPr>
          </a:p>
          <a:p>
            <a:pPr lvl="0">
              <a:defRPr/>
            </a:pPr>
            <a:r>
              <a:rPr lang="en-US" sz="1400" i="1" dirty="0">
                <a:solidFill>
                  <a:srgbClr val="A2A4A3"/>
                </a:solidFill>
              </a:rPr>
              <a:t>Our team plays events and incidents of different severities and complexities and accounts for real-world factors such as inconclusive evidence, mistakes by responders, and the business impact of eradication steps. Our tech-savvy lawyers continuously revise the playbooks per the evolving sector-specific threat landscape. </a:t>
            </a:r>
          </a:p>
          <a:p>
            <a:pPr lvl="0">
              <a:defRPr/>
            </a:pPr>
            <a:endParaRPr lang="en-US" sz="1400" i="1" dirty="0">
              <a:solidFill>
                <a:srgbClr val="A2A4A3"/>
              </a:solidFill>
            </a:endParaRPr>
          </a:p>
          <a:p>
            <a:pPr lvl="0">
              <a:defRPr/>
            </a:pPr>
            <a:r>
              <a:rPr lang="en-US" sz="1400" i="1" dirty="0">
                <a:solidFill>
                  <a:srgbClr val="A2A4A3"/>
                </a:solidFill>
              </a:rPr>
              <a:t>Dentons tabletop sessions are fluid, and designed to enhance preparedness with services, </a:t>
            </a:r>
            <a:r>
              <a:rPr kumimoji="0" lang="en-US" sz="1400" b="0" i="1" u="none" strike="noStrike" kern="1200" cap="none" spc="0" normalizeH="0" baseline="0" noProof="0" dirty="0">
                <a:ln>
                  <a:noFill/>
                </a:ln>
                <a:solidFill>
                  <a:srgbClr val="A2A4A3"/>
                </a:solidFill>
                <a:effectLst/>
                <a:uLnTx/>
                <a:uFillTx/>
                <a:latin typeface="Arial" panose="020B0604020202020204"/>
                <a:ea typeface="+mn-ea"/>
                <a:cs typeface="+mn-cs"/>
              </a:rPr>
              <a:t>including</a:t>
            </a:r>
            <a:r>
              <a:rPr lang="en-US" sz="1400" i="1" dirty="0">
                <a:solidFill>
                  <a:srgbClr val="A2A4A3"/>
                </a:solidFill>
                <a:latin typeface="Arial" panose="020B0604020202020204"/>
              </a:rPr>
              <a:t>: </a:t>
            </a:r>
            <a:endParaRPr kumimoji="0" lang="en-US" sz="1400" b="0" i="1" u="none" strike="noStrike" kern="1200" cap="none" spc="0" normalizeH="0" baseline="0" noProof="0" dirty="0">
              <a:ln>
                <a:noFill/>
              </a:ln>
              <a:solidFill>
                <a:srgbClr val="A2A4A3"/>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6A07E7A9-51DD-46DD-ACF5-D70ED2FC35FE}"/>
              </a:ext>
            </a:extLst>
          </p:cNvPr>
          <p:cNvSpPr txBox="1"/>
          <p:nvPr/>
        </p:nvSpPr>
        <p:spPr>
          <a:xfrm>
            <a:off x="838200" y="5576290"/>
            <a:ext cx="1032285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A2A4A3"/>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A2A4A3"/>
                </a:solidFill>
                <a:effectLst/>
                <a:uLnTx/>
                <a:uFillTx/>
                <a:latin typeface="Arial" panose="020B0604020202020204"/>
                <a:ea typeface="+mn-ea"/>
                <a:cs typeface="+mn-cs"/>
              </a:rPr>
              <a:t>To learn more about the bespoke intelligence and risk services from Dentons, contact </a:t>
            </a:r>
            <a:r>
              <a:rPr kumimoji="0" lang="en-US" sz="1400" b="1" i="1" u="none" strike="noStrike" kern="1200" cap="none" spc="0" normalizeH="0" baseline="0" noProof="0" dirty="0">
                <a:ln>
                  <a:noFill/>
                </a:ln>
                <a:solidFill>
                  <a:srgbClr val="7030A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Karl Hopkins</a:t>
            </a:r>
            <a:r>
              <a:rPr kumimoji="0" lang="en-US" sz="1400" b="0" i="1" u="none" strike="noStrike" kern="1200" cap="none" spc="0" normalizeH="0" baseline="0" noProof="0" dirty="0">
                <a:ln>
                  <a:noFill/>
                </a:ln>
                <a:solidFill>
                  <a:srgbClr val="A2A4A3"/>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A2A4A3"/>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3CF1FDC1-4CE9-4A29-A7BE-6F4CA84953BE}"/>
              </a:ext>
            </a:extLst>
          </p:cNvPr>
          <p:cNvSpPr txBox="1"/>
          <p:nvPr/>
        </p:nvSpPr>
        <p:spPr>
          <a:xfrm>
            <a:off x="1030941" y="4122688"/>
            <a:ext cx="10223810" cy="1113503"/>
          </a:xfrm>
          <a:prstGeom prst="rect">
            <a:avLst/>
          </a:prstGeom>
          <a:noFill/>
        </p:spPr>
        <p:txBody>
          <a:bodyPr wrap="square" numCol="2" spcCol="182880" rtlCol="0">
            <a:noAutofit/>
          </a:bodyPr>
          <a:lstStyle/>
          <a:p>
            <a:pPr marL="285750" lvl="0" indent="-285750">
              <a:spcAft>
                <a:spcPts val="1200"/>
              </a:spcAft>
              <a:buFont typeface="Wingdings" panose="05000000000000000000" pitchFamily="2" charset="2"/>
              <a:buChar char="v"/>
              <a:defRPr/>
            </a:pPr>
            <a:r>
              <a:rPr lang="en-US" sz="1400" dirty="0">
                <a:solidFill>
                  <a:schemeClr val="accent2"/>
                </a:solidFill>
              </a:rPr>
              <a:t>Ransomware tabletop exercises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400" dirty="0">
                <a:solidFill>
                  <a:schemeClr val="accent2"/>
                </a:solidFill>
                <a:latin typeface="Arial" panose="020B0604020202020204"/>
              </a:rPr>
              <a:t>Post-tabletop action reports</a:t>
            </a:r>
            <a:endParaRPr kumimoji="0" lang="en-US" sz="1400" b="0" i="0" u="none" strike="noStrike" kern="1200" cap="none" spc="0" normalizeH="0" baseline="0" noProof="0" dirty="0">
              <a:ln>
                <a:noFill/>
              </a:ln>
              <a:solidFill>
                <a:schemeClr val="accent2"/>
              </a:solidFill>
              <a:effectLst/>
              <a:uLnTx/>
              <a:uFillTx/>
              <a:latin typeface="Arial" panose="020B0604020202020204"/>
            </a:endParaRPr>
          </a:p>
          <a:p>
            <a:pPr marL="285750" lvl="0" indent="-285750">
              <a:spcAft>
                <a:spcPts val="1200"/>
              </a:spcAft>
              <a:buFont typeface="Wingdings" panose="05000000000000000000" pitchFamily="2" charset="2"/>
              <a:buChar char="v"/>
              <a:defRPr/>
            </a:pPr>
            <a:r>
              <a:rPr lang="en-US" sz="1400" dirty="0">
                <a:solidFill>
                  <a:schemeClr val="accent2"/>
                </a:solidFill>
              </a:rPr>
              <a:t>Maturity assessments for preparedness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kumimoji="0" lang="en-US" sz="1400" b="0" i="0" u="none" strike="noStrike" kern="1200" cap="none" spc="0" normalizeH="0" baseline="0" noProof="0" dirty="0">
              <a:ln>
                <a:noFill/>
              </a:ln>
              <a:solidFill>
                <a:schemeClr val="accent2"/>
              </a:solidFill>
              <a:effectLst/>
              <a:uLnTx/>
              <a:uFillTx/>
              <a:latin typeface="Arial" panose="020B0604020202020204"/>
              <a:ea typeface="+mn-ea"/>
              <a:cs typeface="+mn-cs"/>
            </a:endParaRPr>
          </a:p>
          <a:p>
            <a:pPr marL="285750" lvl="0" indent="-285750">
              <a:spcAft>
                <a:spcPts val="1200"/>
              </a:spcAft>
              <a:buFont typeface="Wingdings" panose="05000000000000000000" pitchFamily="2" charset="2"/>
              <a:buChar char="v"/>
              <a:defRPr/>
            </a:pPr>
            <a:r>
              <a:rPr lang="en-US" sz="1400" dirty="0">
                <a:solidFill>
                  <a:schemeClr val="accent2"/>
                </a:solidFill>
              </a:rPr>
              <a:t>Supply-chain attack simulation</a:t>
            </a:r>
            <a:endParaRPr kumimoji="0" lang="en-US" sz="1400" b="0" i="0" u="none" strike="noStrike" kern="1200" cap="none" spc="0" normalizeH="0" baseline="0" noProof="0" dirty="0">
              <a:ln>
                <a:noFill/>
              </a:ln>
              <a:solidFill>
                <a:schemeClr val="accent2"/>
              </a:solidFill>
              <a:effectLst/>
              <a:uLnTx/>
              <a:uFillTx/>
              <a:latin typeface="Arial" panose="020B0604020202020204"/>
            </a:endParaRPr>
          </a:p>
          <a:p>
            <a:pPr marL="285750" lvl="0" indent="-285750">
              <a:spcAft>
                <a:spcPts val="1200"/>
              </a:spcAft>
              <a:buFont typeface="Wingdings" panose="05000000000000000000" pitchFamily="2" charset="2"/>
              <a:buChar char="v"/>
              <a:defRPr/>
            </a:pPr>
            <a:r>
              <a:rPr lang="en-US" sz="1400" dirty="0">
                <a:solidFill>
                  <a:schemeClr val="accent2"/>
                </a:solidFill>
              </a:rPr>
              <a:t>Comprehensive incident response plan </a:t>
            </a:r>
            <a:endParaRPr lang="en-US" sz="1400" noProof="0" dirty="0">
              <a:solidFill>
                <a:schemeClr val="accent2"/>
              </a:solidFill>
              <a:latin typeface="Arial" panose="020B0604020202020204"/>
            </a:endParaRP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1400" dirty="0">
                <a:solidFill>
                  <a:schemeClr val="accent2"/>
                </a:solidFill>
              </a:rPr>
              <a:t>Threat analysis and monitoring</a:t>
            </a:r>
          </a:p>
        </p:txBody>
      </p:sp>
      <p:sp>
        <p:nvSpPr>
          <p:cNvPr id="7" name="TextBox 6">
            <a:extLst>
              <a:ext uri="{FF2B5EF4-FFF2-40B4-BE49-F238E27FC236}">
                <a16:creationId xmlns:a16="http://schemas.microsoft.com/office/drawing/2014/main" id="{6A07E7A9-51DD-46DD-ACF5-D70ED2FC35FE}"/>
              </a:ext>
            </a:extLst>
          </p:cNvPr>
          <p:cNvSpPr txBox="1"/>
          <p:nvPr/>
        </p:nvSpPr>
        <p:spPr>
          <a:xfrm>
            <a:off x="981416" y="5191944"/>
            <a:ext cx="103228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A2A4A3"/>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A2A4A3"/>
                </a:solidFill>
                <a:effectLst/>
                <a:uLnTx/>
                <a:uFillTx/>
                <a:latin typeface="Arial" panose="020B0604020202020204"/>
                <a:ea typeface="+mn-ea"/>
                <a:cs typeface="+mn-cs"/>
              </a:rPr>
              <a:t>All interaction with Dentons is attorney-client privileged</a:t>
            </a:r>
          </a:p>
        </p:txBody>
      </p:sp>
    </p:spTree>
    <p:extLst>
      <p:ext uri="{BB962C8B-B14F-4D97-AF65-F5344CB8AC3E}">
        <p14:creationId xmlns:p14="http://schemas.microsoft.com/office/powerpoint/2010/main" val="364474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0"/>
              <a:t>Middle East</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683483" y="1526848"/>
            <a:ext cx="10670318" cy="4876097"/>
          </a:xfrm>
        </p:spPr>
        <p:txBody>
          <a:bodyPr>
            <a:noAutofit/>
          </a:bodyPr>
          <a:lstStyle/>
          <a:p>
            <a:pPr>
              <a:lnSpc>
                <a:spcPct val="130000"/>
              </a:lnSpc>
            </a:pPr>
            <a:r>
              <a:rPr lang="en-US" sz="1600" dirty="0">
                <a:solidFill>
                  <a:srgbClr val="000000"/>
                </a:solidFill>
              </a:rPr>
              <a:t>The first fuel shipments in months entered</a:t>
            </a:r>
            <a:r>
              <a:rPr lang="en-US" sz="1600" b="1" dirty="0">
                <a:solidFill>
                  <a:srgbClr val="000000"/>
                </a:solidFill>
              </a:rPr>
              <a:t> Yemen’s </a:t>
            </a:r>
            <a:br>
              <a:rPr lang="en-US" sz="1600" b="1" dirty="0">
                <a:solidFill>
                  <a:srgbClr val="000000"/>
                </a:solidFill>
              </a:rPr>
            </a:br>
            <a:r>
              <a:rPr lang="en-US" sz="1600" dirty="0">
                <a:solidFill>
                  <a:srgbClr val="000000"/>
                </a:solidFill>
              </a:rPr>
              <a:t>Houthi-controlled port of </a:t>
            </a:r>
            <a:r>
              <a:rPr lang="en-US" sz="1600" dirty="0" err="1">
                <a:solidFill>
                  <a:srgbClr val="000000"/>
                </a:solidFill>
              </a:rPr>
              <a:t>Hodeidah</a:t>
            </a:r>
            <a:r>
              <a:rPr lang="en-US" sz="1600" dirty="0">
                <a:solidFill>
                  <a:srgbClr val="000000"/>
                </a:solidFill>
              </a:rPr>
              <a:t> as the Ramadan truce </a:t>
            </a:r>
            <a:br>
              <a:rPr lang="en-US" sz="1600" dirty="0">
                <a:solidFill>
                  <a:srgbClr val="000000"/>
                </a:solidFill>
              </a:rPr>
            </a:br>
            <a:r>
              <a:rPr lang="en-US" sz="1600" dirty="0">
                <a:solidFill>
                  <a:srgbClr val="000000"/>
                </a:solidFill>
              </a:rPr>
              <a:t>took effect; the </a:t>
            </a:r>
            <a:r>
              <a:rPr lang="en-US" sz="1600" b="1" dirty="0">
                <a:solidFill>
                  <a:srgbClr val="000000"/>
                </a:solidFill>
              </a:rPr>
              <a:t>Saudi</a:t>
            </a:r>
            <a:r>
              <a:rPr lang="en-US" sz="1600" dirty="0">
                <a:solidFill>
                  <a:srgbClr val="000000"/>
                </a:solidFill>
              </a:rPr>
              <a:t>-led coalition has maintained a blockade </a:t>
            </a:r>
            <a:br>
              <a:rPr lang="en-US" sz="1600" dirty="0">
                <a:solidFill>
                  <a:srgbClr val="000000"/>
                </a:solidFill>
              </a:rPr>
            </a:br>
            <a:r>
              <a:rPr lang="en-US" sz="1600" dirty="0">
                <a:solidFill>
                  <a:srgbClr val="000000"/>
                </a:solidFill>
              </a:rPr>
              <a:t>on the port for years due to arms trade concerns. </a:t>
            </a:r>
          </a:p>
          <a:p>
            <a:pPr>
              <a:lnSpc>
                <a:spcPct val="130000"/>
              </a:lnSpc>
            </a:pPr>
            <a:r>
              <a:rPr lang="en-US" sz="1600" dirty="0">
                <a:solidFill>
                  <a:srgbClr val="000000"/>
                </a:solidFill>
              </a:rPr>
              <a:t>At a press conference with his </a:t>
            </a:r>
            <a:r>
              <a:rPr lang="en-US" sz="1600" b="1" dirty="0">
                <a:solidFill>
                  <a:srgbClr val="000000"/>
                </a:solidFill>
              </a:rPr>
              <a:t>Russian</a:t>
            </a:r>
            <a:r>
              <a:rPr lang="en-US" sz="1600" dirty="0">
                <a:solidFill>
                  <a:srgbClr val="000000"/>
                </a:solidFill>
              </a:rPr>
              <a:t> counterpart, </a:t>
            </a:r>
            <a:r>
              <a:rPr lang="en-US" sz="1600" b="1" dirty="0">
                <a:solidFill>
                  <a:srgbClr val="000000"/>
                </a:solidFill>
              </a:rPr>
              <a:t>Egypt’s</a:t>
            </a:r>
            <a:r>
              <a:rPr lang="en-US" sz="1600" dirty="0">
                <a:solidFill>
                  <a:srgbClr val="000000"/>
                </a:solidFill>
              </a:rPr>
              <a:t> foreign </a:t>
            </a:r>
            <a:br>
              <a:rPr lang="en-US" sz="1600" dirty="0">
                <a:solidFill>
                  <a:srgbClr val="000000"/>
                </a:solidFill>
              </a:rPr>
            </a:br>
            <a:r>
              <a:rPr lang="en-US" sz="1600" dirty="0">
                <a:solidFill>
                  <a:srgbClr val="000000"/>
                </a:solidFill>
              </a:rPr>
              <a:t>minister offered that Arab countries could mediate between Russia and </a:t>
            </a:r>
            <a:br>
              <a:rPr lang="en-US" sz="1600" dirty="0">
                <a:solidFill>
                  <a:srgbClr val="000000"/>
                </a:solidFill>
              </a:rPr>
            </a:br>
            <a:r>
              <a:rPr lang="en-US" sz="1600" b="1" dirty="0">
                <a:solidFill>
                  <a:srgbClr val="000000"/>
                </a:solidFill>
              </a:rPr>
              <a:t>Ukraine</a:t>
            </a:r>
            <a:r>
              <a:rPr lang="en-US" sz="1600" dirty="0">
                <a:solidFill>
                  <a:srgbClr val="000000"/>
                </a:solidFill>
              </a:rPr>
              <a:t>.</a:t>
            </a:r>
          </a:p>
          <a:p>
            <a:pPr>
              <a:lnSpc>
                <a:spcPct val="130000"/>
              </a:lnSpc>
            </a:pPr>
            <a:r>
              <a:rPr lang="en-US" sz="1600" dirty="0">
                <a:solidFill>
                  <a:srgbClr val="000000"/>
                </a:solidFill>
              </a:rPr>
              <a:t>A top World Bank official reiterated that the </a:t>
            </a:r>
            <a:r>
              <a:rPr lang="en-US" sz="1600" b="1" dirty="0">
                <a:solidFill>
                  <a:srgbClr val="000000"/>
                </a:solidFill>
              </a:rPr>
              <a:t>Middle East and North Africa </a:t>
            </a:r>
            <a:br>
              <a:rPr lang="en-US" sz="1600" b="1" dirty="0">
                <a:solidFill>
                  <a:srgbClr val="000000"/>
                </a:solidFill>
              </a:rPr>
            </a:br>
            <a:r>
              <a:rPr lang="en-US" sz="1600" dirty="0">
                <a:solidFill>
                  <a:srgbClr val="000000"/>
                </a:solidFill>
              </a:rPr>
              <a:t>region is in a “critical” food security situation amid the conflict in Europe. </a:t>
            </a:r>
          </a:p>
          <a:p>
            <a:pPr>
              <a:lnSpc>
                <a:spcPct val="130000"/>
              </a:lnSpc>
            </a:pPr>
            <a:r>
              <a:rPr lang="en-US" sz="1600" dirty="0">
                <a:solidFill>
                  <a:srgbClr val="000000"/>
                </a:solidFill>
              </a:rPr>
              <a:t>A </a:t>
            </a:r>
            <a:r>
              <a:rPr lang="en-US" sz="1600" b="1" dirty="0">
                <a:solidFill>
                  <a:srgbClr val="000000"/>
                </a:solidFill>
              </a:rPr>
              <a:t>Lebanese </a:t>
            </a:r>
            <a:r>
              <a:rPr lang="en-US" sz="1600" dirty="0">
                <a:solidFill>
                  <a:srgbClr val="000000"/>
                </a:solidFill>
              </a:rPr>
              <a:t>prosecutor has reportedly sought to freeze European assets owned the central bank governor, the subject of her months-long corruption probe.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3067DC0D-CE50-8C4E-BF0E-A8E85AFC1CDA}"/>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grpSp>
        <p:nvGrpSpPr>
          <p:cNvPr id="5" name="Group 4">
            <a:extLst>
              <a:ext uri="{FF2B5EF4-FFF2-40B4-BE49-F238E27FC236}">
                <a16:creationId xmlns:a16="http://schemas.microsoft.com/office/drawing/2014/main" id="{43573C3C-DAE2-6E49-B013-41270979C50D}"/>
              </a:ext>
            </a:extLst>
          </p:cNvPr>
          <p:cNvGrpSpPr/>
          <p:nvPr/>
        </p:nvGrpSpPr>
        <p:grpSpPr>
          <a:xfrm>
            <a:off x="6577274" y="57338"/>
            <a:ext cx="5451213" cy="4567067"/>
            <a:chOff x="5394587" y="1613111"/>
            <a:chExt cx="3281540" cy="2749299"/>
          </a:xfrm>
        </p:grpSpPr>
        <p:sp>
          <p:nvSpPr>
            <p:cNvPr id="15" name="Freeform 496">
              <a:extLst>
                <a:ext uri="{FF2B5EF4-FFF2-40B4-BE49-F238E27FC236}">
                  <a16:creationId xmlns:a16="http://schemas.microsoft.com/office/drawing/2014/main" id="{41F2BE44-F147-A64F-A812-8AC9832F45F9}"/>
                </a:ext>
              </a:extLst>
            </p:cNvPr>
            <p:cNvSpPr/>
            <p:nvPr/>
          </p:nvSpPr>
          <p:spPr>
            <a:xfrm>
              <a:off x="5728615" y="2916183"/>
              <a:ext cx="139481" cy="77082"/>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 name="Freeform 675">
              <a:extLst>
                <a:ext uri="{FF2B5EF4-FFF2-40B4-BE49-F238E27FC236}">
                  <a16:creationId xmlns:a16="http://schemas.microsoft.com/office/drawing/2014/main" id="{8B1CB969-BC08-064F-BD36-C1F1BCF2B9D0}"/>
                </a:ext>
              </a:extLst>
            </p:cNvPr>
            <p:cNvSpPr/>
            <p:nvPr/>
          </p:nvSpPr>
          <p:spPr>
            <a:xfrm>
              <a:off x="6297564" y="2571142"/>
              <a:ext cx="205556" cy="172519"/>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 name="Freeform 676">
              <a:extLst>
                <a:ext uri="{FF2B5EF4-FFF2-40B4-BE49-F238E27FC236}">
                  <a16:creationId xmlns:a16="http://schemas.microsoft.com/office/drawing/2014/main" id="{42C026BD-14F5-E94F-A57D-714DCBFBF669}"/>
                </a:ext>
              </a:extLst>
            </p:cNvPr>
            <p:cNvSpPr/>
            <p:nvPr/>
          </p:nvSpPr>
          <p:spPr>
            <a:xfrm>
              <a:off x="6374646" y="2659237"/>
              <a:ext cx="1064485" cy="90297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 name="Freeform 677">
              <a:extLst>
                <a:ext uri="{FF2B5EF4-FFF2-40B4-BE49-F238E27FC236}">
                  <a16:creationId xmlns:a16="http://schemas.microsoft.com/office/drawing/2014/main" id="{4A6579A6-7E1C-0440-9FDF-2D81CB2FC382}"/>
                </a:ext>
              </a:extLst>
            </p:cNvPr>
            <p:cNvSpPr/>
            <p:nvPr/>
          </p:nvSpPr>
          <p:spPr>
            <a:xfrm>
              <a:off x="6396669" y="2670253"/>
              <a:ext cx="84428" cy="62404"/>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9" name="Freeform 678">
              <a:extLst>
                <a:ext uri="{FF2B5EF4-FFF2-40B4-BE49-F238E27FC236}">
                  <a16:creationId xmlns:a16="http://schemas.microsoft.com/office/drawing/2014/main" id="{3B5B2B9D-7A78-454A-BEC4-1A17BAC4C6BE}"/>
                </a:ext>
              </a:extLst>
            </p:cNvPr>
            <p:cNvSpPr/>
            <p:nvPr/>
          </p:nvSpPr>
          <p:spPr>
            <a:xfrm>
              <a:off x="6147065" y="2409634"/>
              <a:ext cx="378081" cy="19454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0" name="Freeform 679">
              <a:extLst>
                <a:ext uri="{FF2B5EF4-FFF2-40B4-BE49-F238E27FC236}">
                  <a16:creationId xmlns:a16="http://schemas.microsoft.com/office/drawing/2014/main" id="{63AE57E4-071E-0F4A-A5FE-B4349181C267}"/>
                </a:ext>
              </a:extLst>
            </p:cNvPr>
            <p:cNvSpPr/>
            <p:nvPr/>
          </p:nvSpPr>
          <p:spPr>
            <a:xfrm>
              <a:off x="6407684" y="2538110"/>
              <a:ext cx="289980" cy="227580"/>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 name="Freeform 681">
              <a:extLst>
                <a:ext uri="{FF2B5EF4-FFF2-40B4-BE49-F238E27FC236}">
                  <a16:creationId xmlns:a16="http://schemas.microsoft.com/office/drawing/2014/main" id="{84A704C3-AA4E-514A-AF2F-F7152384008D}"/>
                </a:ext>
              </a:extLst>
            </p:cNvPr>
            <p:cNvSpPr/>
            <p:nvPr/>
          </p:nvSpPr>
          <p:spPr>
            <a:xfrm>
              <a:off x="5901136" y="2842769"/>
              <a:ext cx="374404" cy="289980"/>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 name="Freeform 682">
              <a:extLst>
                <a:ext uri="{FF2B5EF4-FFF2-40B4-BE49-F238E27FC236}">
                  <a16:creationId xmlns:a16="http://schemas.microsoft.com/office/drawing/2014/main" id="{6FA6FF03-4B23-0D4D-8FAC-614DCA53114B}"/>
                </a:ext>
              </a:extLst>
            </p:cNvPr>
            <p:cNvSpPr/>
            <p:nvPr/>
          </p:nvSpPr>
          <p:spPr>
            <a:xfrm>
              <a:off x="6073653" y="2820749"/>
              <a:ext cx="535912" cy="5065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 name="Freeform 683">
              <a:extLst>
                <a:ext uri="{FF2B5EF4-FFF2-40B4-BE49-F238E27FC236}">
                  <a16:creationId xmlns:a16="http://schemas.microsoft.com/office/drawing/2014/main" id="{A9329C6B-1730-4C4D-98C4-819603674A05}"/>
                </a:ext>
              </a:extLst>
            </p:cNvPr>
            <p:cNvSpPr/>
            <p:nvPr/>
          </p:nvSpPr>
          <p:spPr>
            <a:xfrm>
              <a:off x="5394587" y="2527101"/>
              <a:ext cx="1020434" cy="389086"/>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4" name="Freeform 684">
              <a:extLst>
                <a:ext uri="{FF2B5EF4-FFF2-40B4-BE49-F238E27FC236}">
                  <a16:creationId xmlns:a16="http://schemas.microsoft.com/office/drawing/2014/main" id="{0CDA576B-A297-3544-B4CF-2C015F1D2959}"/>
                </a:ext>
              </a:extLst>
            </p:cNvPr>
            <p:cNvSpPr/>
            <p:nvPr/>
          </p:nvSpPr>
          <p:spPr>
            <a:xfrm>
              <a:off x="5857086" y="3143765"/>
              <a:ext cx="1130556" cy="906648"/>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5" name="Freeform 685">
              <a:extLst>
                <a:ext uri="{FF2B5EF4-FFF2-40B4-BE49-F238E27FC236}">
                  <a16:creationId xmlns:a16="http://schemas.microsoft.com/office/drawing/2014/main" id="{2162A7A7-EE7B-0344-BE49-428361EFEF0E}"/>
                </a:ext>
              </a:extLst>
            </p:cNvPr>
            <p:cNvSpPr/>
            <p:nvPr/>
          </p:nvSpPr>
          <p:spPr>
            <a:xfrm>
              <a:off x="5879110" y="3077691"/>
              <a:ext cx="223909" cy="238587"/>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6" name="Freeform 686">
              <a:extLst>
                <a:ext uri="{FF2B5EF4-FFF2-40B4-BE49-F238E27FC236}">
                  <a16:creationId xmlns:a16="http://schemas.microsoft.com/office/drawing/2014/main" id="{80A62BDA-D5B1-004A-BF4D-54F7E900BD57}"/>
                </a:ext>
              </a:extLst>
            </p:cNvPr>
            <p:cNvSpPr/>
            <p:nvPr/>
          </p:nvSpPr>
          <p:spPr>
            <a:xfrm>
              <a:off x="5890123" y="2993267"/>
              <a:ext cx="84428" cy="95444"/>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7" name="Freeform 687">
              <a:extLst>
                <a:ext uri="{FF2B5EF4-FFF2-40B4-BE49-F238E27FC236}">
                  <a16:creationId xmlns:a16="http://schemas.microsoft.com/office/drawing/2014/main" id="{AD0A63A7-8825-0043-9C36-1F3A386BCBBE}"/>
                </a:ext>
              </a:extLst>
            </p:cNvPr>
            <p:cNvSpPr/>
            <p:nvPr/>
          </p:nvSpPr>
          <p:spPr>
            <a:xfrm>
              <a:off x="5879110" y="3121742"/>
              <a:ext cx="33038" cy="77082"/>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8" name="Freeform 688">
              <a:extLst>
                <a:ext uri="{FF2B5EF4-FFF2-40B4-BE49-F238E27FC236}">
                  <a16:creationId xmlns:a16="http://schemas.microsoft.com/office/drawing/2014/main" id="{E7B83926-A75C-2F4E-8FD5-C97873DB31C0}"/>
                </a:ext>
              </a:extLst>
            </p:cNvPr>
            <p:cNvSpPr/>
            <p:nvPr/>
          </p:nvSpPr>
          <p:spPr>
            <a:xfrm>
              <a:off x="5835065" y="3077691"/>
              <a:ext cx="88094" cy="282644"/>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9" name="Freeform 689">
              <a:extLst>
                <a:ext uri="{FF2B5EF4-FFF2-40B4-BE49-F238E27FC236}">
                  <a16:creationId xmlns:a16="http://schemas.microsoft.com/office/drawing/2014/main" id="{2CC91128-A91A-0647-AF5A-DA6EB94BF605}"/>
                </a:ext>
              </a:extLst>
            </p:cNvPr>
            <p:cNvSpPr/>
            <p:nvPr/>
          </p:nvSpPr>
          <p:spPr>
            <a:xfrm>
              <a:off x="6727025" y="3499810"/>
              <a:ext cx="55058" cy="84428"/>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0" name="Freeform 690">
              <a:extLst>
                <a:ext uri="{FF2B5EF4-FFF2-40B4-BE49-F238E27FC236}">
                  <a16:creationId xmlns:a16="http://schemas.microsoft.com/office/drawing/2014/main" id="{A93E3070-4E99-3E4A-A187-73A127665E76}"/>
                </a:ext>
              </a:extLst>
            </p:cNvPr>
            <p:cNvSpPr/>
            <p:nvPr/>
          </p:nvSpPr>
          <p:spPr>
            <a:xfrm>
              <a:off x="6286550" y="3899916"/>
              <a:ext cx="572617" cy="363393"/>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1" name="Freeform 691">
              <a:extLst>
                <a:ext uri="{FF2B5EF4-FFF2-40B4-BE49-F238E27FC236}">
                  <a16:creationId xmlns:a16="http://schemas.microsoft.com/office/drawing/2014/main" id="{8D968197-7647-8446-916D-0FB4343DEF07}"/>
                </a:ext>
              </a:extLst>
            </p:cNvPr>
            <p:cNvSpPr/>
            <p:nvPr/>
          </p:nvSpPr>
          <p:spPr>
            <a:xfrm>
              <a:off x="6793097" y="3499810"/>
              <a:ext cx="440475" cy="528573"/>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32" name="Freeform 692">
              <a:extLst>
                <a:ext uri="{FF2B5EF4-FFF2-40B4-BE49-F238E27FC236}">
                  <a16:creationId xmlns:a16="http://schemas.microsoft.com/office/drawing/2014/main" id="{2A71012F-FEE7-D946-B7B9-6B8B1F2FC242}"/>
                </a:ext>
              </a:extLst>
            </p:cNvPr>
            <p:cNvSpPr/>
            <p:nvPr/>
          </p:nvSpPr>
          <p:spPr>
            <a:xfrm>
              <a:off x="7729103" y="2464697"/>
              <a:ext cx="590973" cy="256946"/>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1" name="Freeform 693">
              <a:extLst>
                <a:ext uri="{FF2B5EF4-FFF2-40B4-BE49-F238E27FC236}">
                  <a16:creationId xmlns:a16="http://schemas.microsoft.com/office/drawing/2014/main" id="{40A471F5-0596-184C-B918-666BC64730AB}"/>
                </a:ext>
              </a:extLst>
            </p:cNvPr>
            <p:cNvSpPr/>
            <p:nvPr/>
          </p:nvSpPr>
          <p:spPr>
            <a:xfrm>
              <a:off x="7009666" y="2303189"/>
              <a:ext cx="958034" cy="561607"/>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2" name="Freeform 695">
              <a:extLst>
                <a:ext uri="{FF2B5EF4-FFF2-40B4-BE49-F238E27FC236}">
                  <a16:creationId xmlns:a16="http://schemas.microsoft.com/office/drawing/2014/main" id="{FCB8FDA8-9268-4F4F-9694-26A96235DC1F}"/>
                </a:ext>
              </a:extLst>
            </p:cNvPr>
            <p:cNvSpPr/>
            <p:nvPr/>
          </p:nvSpPr>
          <p:spPr>
            <a:xfrm>
              <a:off x="6804107" y="2497732"/>
              <a:ext cx="785512" cy="46249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3" name="Freeform 696">
              <a:extLst>
                <a:ext uri="{FF2B5EF4-FFF2-40B4-BE49-F238E27FC236}">
                  <a16:creationId xmlns:a16="http://schemas.microsoft.com/office/drawing/2014/main" id="{29AAAFD3-0ADD-424A-B364-E0CE54B26C35}"/>
                </a:ext>
              </a:extLst>
            </p:cNvPr>
            <p:cNvSpPr/>
            <p:nvPr/>
          </p:nvSpPr>
          <p:spPr>
            <a:xfrm>
              <a:off x="7633673" y="2604179"/>
              <a:ext cx="429459" cy="289980"/>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4" name="Freeform 697">
              <a:extLst>
                <a:ext uri="{FF2B5EF4-FFF2-40B4-BE49-F238E27FC236}">
                  <a16:creationId xmlns:a16="http://schemas.microsoft.com/office/drawing/2014/main" id="{AFB2661E-926E-D545-A8CC-6EECF2AF3C54}"/>
                </a:ext>
              </a:extLst>
            </p:cNvPr>
            <p:cNvSpPr/>
            <p:nvPr/>
          </p:nvSpPr>
          <p:spPr>
            <a:xfrm>
              <a:off x="7288633" y="2853783"/>
              <a:ext cx="891966" cy="7965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5" name="Freeform 698">
              <a:extLst>
                <a:ext uri="{FF2B5EF4-FFF2-40B4-BE49-F238E27FC236}">
                  <a16:creationId xmlns:a16="http://schemas.microsoft.com/office/drawing/2014/main" id="{35ECD80E-1E5C-8A48-AEFA-77F1BD640FC4}"/>
                </a:ext>
              </a:extLst>
            </p:cNvPr>
            <p:cNvSpPr/>
            <p:nvPr/>
          </p:nvSpPr>
          <p:spPr>
            <a:xfrm>
              <a:off x="7244586" y="2754674"/>
              <a:ext cx="807539" cy="572618"/>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6" name="Freeform 700">
              <a:extLst>
                <a:ext uri="{FF2B5EF4-FFF2-40B4-BE49-F238E27FC236}">
                  <a16:creationId xmlns:a16="http://schemas.microsoft.com/office/drawing/2014/main" id="{BB903944-4041-244B-9AEE-C0B9DF2EE68C}"/>
                </a:ext>
              </a:extLst>
            </p:cNvPr>
            <p:cNvSpPr>
              <a:spLocks noEditPoints="1"/>
            </p:cNvSpPr>
            <p:nvPr/>
          </p:nvSpPr>
          <p:spPr>
            <a:xfrm>
              <a:off x="6492103" y="1613111"/>
              <a:ext cx="2184024" cy="104613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47" name="Freeform 748">
              <a:extLst>
                <a:ext uri="{FF2B5EF4-FFF2-40B4-BE49-F238E27FC236}">
                  <a16:creationId xmlns:a16="http://schemas.microsoft.com/office/drawing/2014/main" id="{7A9E3C07-2913-184B-8665-1F943BBEB209}"/>
                </a:ext>
              </a:extLst>
            </p:cNvPr>
            <p:cNvSpPr/>
            <p:nvPr/>
          </p:nvSpPr>
          <p:spPr>
            <a:xfrm>
              <a:off x="6235167" y="4244952"/>
              <a:ext cx="95434" cy="117458"/>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5449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dirty="0"/>
              <a:t>Americas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05500" y="1552980"/>
            <a:ext cx="8133421" cy="4605885"/>
          </a:xfrm>
        </p:spPr>
        <p:txBody>
          <a:bodyPr>
            <a:noAutofit/>
          </a:bodyPr>
          <a:lstStyle/>
          <a:p>
            <a:pPr>
              <a:lnSpc>
                <a:spcPct val="120000"/>
              </a:lnSpc>
            </a:pPr>
            <a:r>
              <a:rPr lang="en-US" sz="1600" dirty="0"/>
              <a:t>A former </a:t>
            </a:r>
            <a:r>
              <a:rPr lang="en-US" sz="1600" b="1" dirty="0"/>
              <a:t>Colombian</a:t>
            </a:r>
            <a:r>
              <a:rPr lang="en-US" sz="1600" dirty="0"/>
              <a:t> soldier pleaded not guilty on </a:t>
            </a:r>
            <a:r>
              <a:rPr lang="en-US" sz="1600" b="1" dirty="0"/>
              <a:t>US</a:t>
            </a:r>
            <a:r>
              <a:rPr lang="en-US" sz="1600" dirty="0"/>
              <a:t> charges that he conspired to assassinate </a:t>
            </a:r>
            <a:r>
              <a:rPr lang="en-US" sz="1600" b="1" dirty="0"/>
              <a:t>Haitian</a:t>
            </a:r>
            <a:r>
              <a:rPr lang="en-US" sz="1600" dirty="0"/>
              <a:t> President Moise. </a:t>
            </a:r>
          </a:p>
          <a:p>
            <a:pPr>
              <a:lnSpc>
                <a:spcPct val="120000"/>
              </a:lnSpc>
            </a:pPr>
            <a:r>
              <a:rPr lang="en-US" sz="1600" dirty="0"/>
              <a:t>New polls show that more </a:t>
            </a:r>
            <a:r>
              <a:rPr lang="en-US" sz="1600" b="1" dirty="0"/>
              <a:t>Chileans</a:t>
            </a:r>
            <a:r>
              <a:rPr lang="en-US" sz="1600" dirty="0"/>
              <a:t> now oppose approving a new constitution than support it; the text, which is still being drafted and will face a referendum later this year, was put in place during the Pinochet era and is seen by critics as facilitating economic inequality. </a:t>
            </a:r>
          </a:p>
          <a:p>
            <a:pPr>
              <a:lnSpc>
                <a:spcPct val="120000"/>
              </a:lnSpc>
            </a:pPr>
            <a:r>
              <a:rPr lang="en-US" sz="1600" dirty="0"/>
              <a:t>The </a:t>
            </a:r>
            <a:r>
              <a:rPr lang="en-US" sz="1600" b="1" dirty="0"/>
              <a:t>Ecuadorian</a:t>
            </a:r>
            <a:r>
              <a:rPr lang="en-US" sz="1600" dirty="0"/>
              <a:t> government retook control of a Cuenca prison where fights between rival gangs killed 20 over the weekend. </a:t>
            </a:r>
          </a:p>
          <a:p>
            <a:pPr>
              <a:lnSpc>
                <a:spcPct val="120000"/>
              </a:lnSpc>
            </a:pPr>
            <a:r>
              <a:rPr lang="en-US" sz="1600" dirty="0"/>
              <a:t>Pope Francis's long-awaited apology to </a:t>
            </a:r>
            <a:r>
              <a:rPr lang="en-US" sz="1600" b="1" dirty="0"/>
              <a:t>Canada's </a:t>
            </a:r>
            <a:r>
              <a:rPr lang="en-US" sz="1600" dirty="0"/>
              <a:t>indigenous community for more than a century of abusive residential schools, many of them run by the Catholic Church, should be followed by millions of dollars in compensation and the release of residential school records, survivors and indigenous leaders said.</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7822069" y="316202"/>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161099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8585" cy="591316"/>
          </a:xfrm>
        </p:spPr>
        <p:txBody>
          <a:bodyPr>
            <a:normAutofit fontScale="90000"/>
          </a:bodyPr>
          <a:lstStyle/>
          <a:p>
            <a:r>
              <a:rPr lang="en-US"/>
              <a:t>Americas: US</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178ABCC-E5BF-9D4D-8198-1A14789071D4}"/>
              </a:ext>
            </a:extLst>
          </p:cNvPr>
          <p:cNvGrpSpPr/>
          <p:nvPr/>
        </p:nvGrpSpPr>
        <p:grpSpPr>
          <a:xfrm>
            <a:off x="8060329" y="-32548"/>
            <a:ext cx="3961856" cy="5613184"/>
            <a:chOff x="6954112" y="1198178"/>
            <a:chExt cx="3077762" cy="4360593"/>
          </a:xfrm>
        </p:grpSpPr>
        <p:sp>
          <p:nvSpPr>
            <p:cNvPr id="14" name="Freeform 238">
              <a:extLst>
                <a:ext uri="{FF2B5EF4-FFF2-40B4-BE49-F238E27FC236}">
                  <a16:creationId xmlns:a16="http://schemas.microsoft.com/office/drawing/2014/main" id="{26A2B340-B462-F346-ACE1-8695FAB782D2}"/>
                </a:ext>
              </a:extLst>
            </p:cNvPr>
            <p:cNvSpPr>
              <a:spLocks noChangeAspect="1"/>
            </p:cNvSpPr>
            <p:nvPr/>
          </p:nvSpPr>
          <p:spPr>
            <a:xfrm>
              <a:off x="9140720" y="3566752"/>
              <a:ext cx="313280" cy="29287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5" name="Freeform 240">
              <a:extLst>
                <a:ext uri="{FF2B5EF4-FFF2-40B4-BE49-F238E27FC236}">
                  <a16:creationId xmlns:a16="http://schemas.microsoft.com/office/drawing/2014/main" id="{D12A9DA5-6284-D44F-829B-777C500FCFFD}"/>
                </a:ext>
              </a:extLst>
            </p:cNvPr>
            <p:cNvSpPr>
              <a:spLocks noChangeAspect="1"/>
            </p:cNvSpPr>
            <p:nvPr/>
          </p:nvSpPr>
          <p:spPr>
            <a:xfrm>
              <a:off x="9386263" y="4375647"/>
              <a:ext cx="194742" cy="227792"/>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6" name="Freeform 241">
              <a:extLst>
                <a:ext uri="{FF2B5EF4-FFF2-40B4-BE49-F238E27FC236}">
                  <a16:creationId xmlns:a16="http://schemas.microsoft.com/office/drawing/2014/main" id="{B7398BBF-F98E-B246-B4AD-357556D84E6C}"/>
                </a:ext>
              </a:extLst>
            </p:cNvPr>
            <p:cNvSpPr>
              <a:spLocks noChangeAspect="1"/>
            </p:cNvSpPr>
            <p:nvPr/>
          </p:nvSpPr>
          <p:spPr>
            <a:xfrm>
              <a:off x="9087801" y="4329158"/>
              <a:ext cx="196858" cy="1176151"/>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7" name="Freeform 249">
              <a:extLst>
                <a:ext uri="{FF2B5EF4-FFF2-40B4-BE49-F238E27FC236}">
                  <a16:creationId xmlns:a16="http://schemas.microsoft.com/office/drawing/2014/main" id="{4EC361BB-5AAD-2A42-A97F-D84ADE87F465}"/>
                </a:ext>
              </a:extLst>
            </p:cNvPr>
            <p:cNvSpPr>
              <a:spLocks noChangeAspect="1"/>
            </p:cNvSpPr>
            <p:nvPr/>
          </p:nvSpPr>
          <p:spPr>
            <a:xfrm>
              <a:off x="9128019" y="3745732"/>
              <a:ext cx="903855" cy="1041335"/>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8" name="Freeform 250">
              <a:extLst>
                <a:ext uri="{FF2B5EF4-FFF2-40B4-BE49-F238E27FC236}">
                  <a16:creationId xmlns:a16="http://schemas.microsoft.com/office/drawing/2014/main" id="{34CBFA92-4546-6D47-91C8-8065686BD94B}"/>
                </a:ext>
              </a:extLst>
            </p:cNvPr>
            <p:cNvSpPr>
              <a:spLocks noChangeAspect="1"/>
            </p:cNvSpPr>
            <p:nvPr/>
          </p:nvSpPr>
          <p:spPr>
            <a:xfrm>
              <a:off x="9009481" y="3559779"/>
              <a:ext cx="279412" cy="42304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19" name="Freeform 251">
              <a:extLst>
                <a:ext uri="{FF2B5EF4-FFF2-40B4-BE49-F238E27FC236}">
                  <a16:creationId xmlns:a16="http://schemas.microsoft.com/office/drawing/2014/main" id="{5E42645A-31BA-8842-92B5-A510B4B7446C}"/>
                </a:ext>
              </a:extLst>
            </p:cNvPr>
            <p:cNvSpPr>
              <a:spLocks noChangeAspect="1"/>
            </p:cNvSpPr>
            <p:nvPr/>
          </p:nvSpPr>
          <p:spPr>
            <a:xfrm>
              <a:off x="9223273" y="4122286"/>
              <a:ext cx="279412" cy="350986"/>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0" name="Freeform 252">
              <a:extLst>
                <a:ext uri="{FF2B5EF4-FFF2-40B4-BE49-F238E27FC236}">
                  <a16:creationId xmlns:a16="http://schemas.microsoft.com/office/drawing/2014/main" id="{A4EB055F-911C-EF46-9D3A-381DEBDB8F06}"/>
                </a:ext>
              </a:extLst>
            </p:cNvPr>
            <p:cNvSpPr>
              <a:spLocks noChangeAspect="1"/>
            </p:cNvSpPr>
            <p:nvPr/>
          </p:nvSpPr>
          <p:spPr>
            <a:xfrm>
              <a:off x="9483634" y="4677820"/>
              <a:ext cx="124889" cy="146438"/>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1" name="Freeform 254">
              <a:extLst>
                <a:ext uri="{FF2B5EF4-FFF2-40B4-BE49-F238E27FC236}">
                  <a16:creationId xmlns:a16="http://schemas.microsoft.com/office/drawing/2014/main" id="{C58A57F2-687E-384C-BB5C-DAF2C9E5A637}"/>
                </a:ext>
              </a:extLst>
            </p:cNvPr>
            <p:cNvSpPr>
              <a:spLocks noChangeAspect="1"/>
            </p:cNvSpPr>
            <p:nvPr/>
          </p:nvSpPr>
          <p:spPr>
            <a:xfrm>
              <a:off x="9578888" y="3734110"/>
              <a:ext cx="67736" cy="92976"/>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2" name="Freeform 255">
              <a:extLst>
                <a:ext uri="{FF2B5EF4-FFF2-40B4-BE49-F238E27FC236}">
                  <a16:creationId xmlns:a16="http://schemas.microsoft.com/office/drawing/2014/main" id="{B2E1CF3D-FE6F-1C46-B252-14AE629EDAAA}"/>
                </a:ext>
              </a:extLst>
            </p:cNvPr>
            <p:cNvSpPr>
              <a:spLocks noChangeAspect="1"/>
            </p:cNvSpPr>
            <p:nvPr/>
          </p:nvSpPr>
          <p:spPr>
            <a:xfrm>
              <a:off x="8954445" y="3880547"/>
              <a:ext cx="289996" cy="467206"/>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3" name="Freeform 256">
              <a:extLst>
                <a:ext uri="{FF2B5EF4-FFF2-40B4-BE49-F238E27FC236}">
                  <a16:creationId xmlns:a16="http://schemas.microsoft.com/office/drawing/2014/main" id="{2C731C8D-E865-A341-B43E-25F9985D82F0}"/>
                </a:ext>
              </a:extLst>
            </p:cNvPr>
            <p:cNvSpPr>
              <a:spLocks noChangeAspect="1"/>
            </p:cNvSpPr>
            <p:nvPr/>
          </p:nvSpPr>
          <p:spPr>
            <a:xfrm>
              <a:off x="9138603" y="4443055"/>
              <a:ext cx="457219" cy="997172"/>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4" name="Freeform 257">
              <a:extLst>
                <a:ext uri="{FF2B5EF4-FFF2-40B4-BE49-F238E27FC236}">
                  <a16:creationId xmlns:a16="http://schemas.microsoft.com/office/drawing/2014/main" id="{E2FA2C07-F498-D24D-B1B1-7FB5C16352E9}"/>
                </a:ext>
              </a:extLst>
            </p:cNvPr>
            <p:cNvSpPr>
              <a:spLocks noChangeAspect="1"/>
            </p:cNvSpPr>
            <p:nvPr/>
          </p:nvSpPr>
          <p:spPr>
            <a:xfrm>
              <a:off x="9248674" y="5454173"/>
              <a:ext cx="80437" cy="104598"/>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5" name="Freeform 258">
              <a:extLst>
                <a:ext uri="{FF2B5EF4-FFF2-40B4-BE49-F238E27FC236}">
                  <a16:creationId xmlns:a16="http://schemas.microsoft.com/office/drawing/2014/main" id="{0527CB51-1048-1748-A13E-26EFF1B7E1F0}"/>
                </a:ext>
              </a:extLst>
            </p:cNvPr>
            <p:cNvSpPr>
              <a:spLocks noChangeAspect="1"/>
            </p:cNvSpPr>
            <p:nvPr/>
          </p:nvSpPr>
          <p:spPr>
            <a:xfrm>
              <a:off x="9494218" y="3727136"/>
              <a:ext cx="95254" cy="104598"/>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6" name="Freeform 262">
              <a:extLst>
                <a:ext uri="{FF2B5EF4-FFF2-40B4-BE49-F238E27FC236}">
                  <a16:creationId xmlns:a16="http://schemas.microsoft.com/office/drawing/2014/main" id="{BFD6B4B2-6459-864D-8F31-704F52F0EF8D}"/>
                </a:ext>
              </a:extLst>
            </p:cNvPr>
            <p:cNvSpPr>
              <a:spLocks noChangeAspect="1"/>
            </p:cNvSpPr>
            <p:nvPr/>
          </p:nvSpPr>
          <p:spPr>
            <a:xfrm>
              <a:off x="8808390" y="3492372"/>
              <a:ext cx="99488" cy="109248"/>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7" name="Freeform 263">
              <a:extLst>
                <a:ext uri="{FF2B5EF4-FFF2-40B4-BE49-F238E27FC236}">
                  <a16:creationId xmlns:a16="http://schemas.microsoft.com/office/drawing/2014/main" id="{4D8E09AA-CFF1-734D-A139-90BA60C63DF6}"/>
                </a:ext>
              </a:extLst>
            </p:cNvPr>
            <p:cNvSpPr>
              <a:spLocks noChangeAspect="1"/>
            </p:cNvSpPr>
            <p:nvPr/>
          </p:nvSpPr>
          <p:spPr>
            <a:xfrm>
              <a:off x="8914227" y="3631836"/>
              <a:ext cx="135472" cy="62760"/>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8" name="Freeform 264">
              <a:extLst>
                <a:ext uri="{FF2B5EF4-FFF2-40B4-BE49-F238E27FC236}">
                  <a16:creationId xmlns:a16="http://schemas.microsoft.com/office/drawing/2014/main" id="{57256885-CEDB-0D45-A7A2-9A1DC003EB80}"/>
                </a:ext>
              </a:extLst>
            </p:cNvPr>
            <p:cNvSpPr>
              <a:spLocks noChangeAspect="1"/>
            </p:cNvSpPr>
            <p:nvPr/>
          </p:nvSpPr>
          <p:spPr>
            <a:xfrm>
              <a:off x="8700435" y="3417990"/>
              <a:ext cx="91022" cy="109248"/>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29" name="Freeform 269">
              <a:extLst>
                <a:ext uri="{FF2B5EF4-FFF2-40B4-BE49-F238E27FC236}">
                  <a16:creationId xmlns:a16="http://schemas.microsoft.com/office/drawing/2014/main" id="{4B21E372-C305-1F4E-ABC7-216B35A5018C}"/>
                </a:ext>
              </a:extLst>
            </p:cNvPr>
            <p:cNvSpPr>
              <a:spLocks noChangeAspect="1"/>
            </p:cNvSpPr>
            <p:nvPr/>
          </p:nvSpPr>
          <p:spPr>
            <a:xfrm>
              <a:off x="8124677" y="3001920"/>
              <a:ext cx="700647" cy="5020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0" name="Freeform 275">
              <a:extLst>
                <a:ext uri="{FF2B5EF4-FFF2-40B4-BE49-F238E27FC236}">
                  <a16:creationId xmlns:a16="http://schemas.microsoft.com/office/drawing/2014/main" id="{368E1C4E-09AD-A543-9E13-F7269F89811F}"/>
                </a:ext>
              </a:extLst>
            </p:cNvPr>
            <p:cNvSpPr>
              <a:spLocks noChangeAspect="1"/>
            </p:cNvSpPr>
            <p:nvPr/>
          </p:nvSpPr>
          <p:spPr>
            <a:xfrm>
              <a:off x="6954112" y="1249315"/>
              <a:ext cx="694295" cy="955332"/>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1" name="Freeform 282">
              <a:extLst>
                <a:ext uri="{FF2B5EF4-FFF2-40B4-BE49-F238E27FC236}">
                  <a16:creationId xmlns:a16="http://schemas.microsoft.com/office/drawing/2014/main" id="{7BE8B25F-8487-BA4D-BF47-50D7E4C1A9D2}"/>
                </a:ext>
              </a:extLst>
            </p:cNvPr>
            <p:cNvSpPr>
              <a:spLocks noChangeAspect="1"/>
            </p:cNvSpPr>
            <p:nvPr/>
          </p:nvSpPr>
          <p:spPr>
            <a:xfrm>
              <a:off x="7948987" y="2432439"/>
              <a:ext cx="1339905" cy="787975"/>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32" name="Freeform 285">
              <a:extLst>
                <a:ext uri="{FF2B5EF4-FFF2-40B4-BE49-F238E27FC236}">
                  <a16:creationId xmlns:a16="http://schemas.microsoft.com/office/drawing/2014/main" id="{ED18F1D3-1149-9B45-8E01-26C6538EC100}"/>
                </a:ext>
              </a:extLst>
            </p:cNvPr>
            <p:cNvSpPr>
              <a:spLocks noChangeAspect="1"/>
            </p:cNvSpPr>
            <p:nvPr/>
          </p:nvSpPr>
          <p:spPr>
            <a:xfrm>
              <a:off x="9464584" y="2341788"/>
              <a:ext cx="154523" cy="195250"/>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1" name="Freeform 304">
              <a:extLst>
                <a:ext uri="{FF2B5EF4-FFF2-40B4-BE49-F238E27FC236}">
                  <a16:creationId xmlns:a16="http://schemas.microsoft.com/office/drawing/2014/main" id="{E747C7A1-A73A-9549-831A-96A38CB3EDC3}"/>
                </a:ext>
              </a:extLst>
            </p:cNvPr>
            <p:cNvSpPr>
              <a:spLocks noChangeAspect="1"/>
            </p:cNvSpPr>
            <p:nvPr/>
          </p:nvSpPr>
          <p:spPr>
            <a:xfrm>
              <a:off x="7567971" y="1198178"/>
              <a:ext cx="1983400" cy="150621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2" name="Freeform 331">
              <a:extLst>
                <a:ext uri="{FF2B5EF4-FFF2-40B4-BE49-F238E27FC236}">
                  <a16:creationId xmlns:a16="http://schemas.microsoft.com/office/drawing/2014/main" id="{D6F94EB8-230E-154D-BAD3-60C625A66585}"/>
                </a:ext>
              </a:extLst>
            </p:cNvPr>
            <p:cNvSpPr>
              <a:spLocks noChangeAspect="1"/>
            </p:cNvSpPr>
            <p:nvPr/>
          </p:nvSpPr>
          <p:spPr>
            <a:xfrm rot="20552048">
              <a:off x="9138604" y="3329662"/>
              <a:ext cx="50802" cy="76706"/>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sp>
          <p:nvSpPr>
            <p:cNvPr id="43" name="Freeform 347">
              <a:extLst>
                <a:ext uri="{FF2B5EF4-FFF2-40B4-BE49-F238E27FC236}">
                  <a16:creationId xmlns:a16="http://schemas.microsoft.com/office/drawing/2014/main" id="{4CCA4CDB-1B72-5A46-ADD6-C34EA117C16B}"/>
                </a:ext>
              </a:extLst>
            </p:cNvPr>
            <p:cNvSpPr>
              <a:spLocks noChangeAspect="1"/>
            </p:cNvSpPr>
            <p:nvPr/>
          </p:nvSpPr>
          <p:spPr>
            <a:xfrm rot="20552048">
              <a:off x="8929045" y="3273877"/>
              <a:ext cx="156639" cy="113897"/>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accent1"/>
            </a:solidFill>
            <a:ln w="6350" cap="flat" cmpd="sng">
              <a:solidFill>
                <a:schemeClr val="bg1"/>
              </a:solidFill>
              <a:prstDash val="solid"/>
              <a:round/>
              <a:headEnd type="none" w="med" len="med"/>
              <a:tailEnd type="none" w="med" len="med"/>
            </a:ln>
            <a:effectLst/>
          </p:spPr>
          <p:txBody>
            <a:bodyPr/>
            <a:lstStyle/>
            <a:p>
              <a:endParaRPr lang="en-US" sz="1013"/>
            </a:p>
          </p:txBody>
        </p:sp>
      </p:grpSp>
      <p:sp>
        <p:nvSpPr>
          <p:cNvPr id="33" name="Date Placeholder 3">
            <a:extLst>
              <a:ext uri="{FF2B5EF4-FFF2-40B4-BE49-F238E27FC236}">
                <a16:creationId xmlns:a16="http://schemas.microsoft.com/office/drawing/2014/main" id="{DDCE7CC0-0446-E349-A7E7-FBFA9D261D88}"/>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Note: This report is based on sources and information deemed to be true and reliable, but Dentons makes no representations to same. </a:t>
            </a:r>
          </a:p>
        </p:txBody>
      </p:sp>
      <p:sp>
        <p:nvSpPr>
          <p:cNvPr id="3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7832" y="1434972"/>
            <a:ext cx="8595796" cy="4937760"/>
          </a:xfrm>
        </p:spPr>
        <p:txBody>
          <a:bodyPr>
            <a:noAutofit/>
          </a:bodyPr>
          <a:lstStyle/>
          <a:p>
            <a:pPr>
              <a:lnSpc>
                <a:spcPct val="120000"/>
              </a:lnSpc>
            </a:pPr>
            <a:r>
              <a:rPr lang="en-US" sz="1600" dirty="0"/>
              <a:t>Amid confusion over whether Americans should seek an additional </a:t>
            </a:r>
            <a:r>
              <a:rPr lang="en-US" sz="1600" b="1" dirty="0"/>
              <a:t>booster shot</a:t>
            </a:r>
            <a:r>
              <a:rPr lang="en-US" sz="1600" dirty="0"/>
              <a:t>, the FDA’s expert advisers will discuss the timing of additional COVID-19 vaccine boosters and the people eligible for the extra shots in a meeting later this week.</a:t>
            </a:r>
          </a:p>
          <a:p>
            <a:pPr>
              <a:lnSpc>
                <a:spcPct val="120000"/>
              </a:lnSpc>
            </a:pPr>
            <a:r>
              <a:rPr lang="en-US" sz="1600" dirty="0"/>
              <a:t>The Biden Administration urged Congress to move quickly on $10 billion in </a:t>
            </a:r>
            <a:r>
              <a:rPr lang="en-US" sz="1600" b="1" dirty="0"/>
              <a:t>funding for COVID aid </a:t>
            </a:r>
            <a:r>
              <a:rPr lang="en-US" sz="1600" dirty="0"/>
              <a:t>after bipartisan agreement was reached yesterday, a sum that is less than the $22.5 billion the administration wanted.</a:t>
            </a:r>
          </a:p>
          <a:p>
            <a:pPr>
              <a:lnSpc>
                <a:spcPct val="120000"/>
              </a:lnSpc>
            </a:pPr>
            <a:r>
              <a:rPr lang="en-US" sz="1600" b="1" dirty="0"/>
              <a:t>US Supreme Court </a:t>
            </a:r>
            <a:r>
              <a:rPr lang="en-US" sz="1600" dirty="0"/>
              <a:t>nominee Ketanji Brown Jackson secured the support of two more Senate Republicans yesterday, as she cleared a procedural hurdle toward becoming the first Black woman to serve on the nation's top judicial body.</a:t>
            </a:r>
          </a:p>
          <a:p>
            <a:pPr>
              <a:lnSpc>
                <a:spcPct val="120000"/>
              </a:lnSpc>
            </a:pPr>
            <a:r>
              <a:rPr lang="en-US" sz="1600" dirty="0"/>
              <a:t>US trade chief Katherine Tai clarified that the US is seeking to realign its commercial ties with </a:t>
            </a:r>
            <a:r>
              <a:rPr lang="en-US" sz="1600" b="1" dirty="0"/>
              <a:t>China </a:t>
            </a:r>
            <a:r>
              <a:rPr lang="en-US" sz="1600" dirty="0"/>
              <a:t>rather than seek a "</a:t>
            </a:r>
            <a:r>
              <a:rPr lang="en-US" sz="1600" i="1" dirty="0"/>
              <a:t>divorce</a:t>
            </a:r>
            <a:r>
              <a:rPr lang="en-US" sz="1600" dirty="0"/>
              <a:t>" between the world's biggest economies.</a:t>
            </a:r>
          </a:p>
        </p:txBody>
      </p:sp>
    </p:spTree>
    <p:extLst>
      <p:ext uri="{BB962C8B-B14F-4D97-AF65-F5344CB8AC3E}">
        <p14:creationId xmlns:p14="http://schemas.microsoft.com/office/powerpoint/2010/main" val="95359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8857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905779" y="502978"/>
            <a:ext cx="10515600" cy="822700"/>
          </a:xfrm>
        </p:spPr>
        <p:txBody>
          <a:bodyPr>
            <a:noAutofit/>
          </a:bodyPr>
          <a:lstStyle/>
          <a:p>
            <a:pPr marL="0" marR="0">
              <a:lnSpc>
                <a:spcPct val="115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Conflict Update: 2022 Hotspots in North Africa and the Horn</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4577933" y="1621822"/>
            <a:ext cx="6843446" cy="4641142"/>
          </a:xfrm>
        </p:spPr>
        <p:txBody>
          <a:bodyPr wrap="square" numCol="1" spcCol="182880">
            <a:spAutoFit/>
          </a:bodyPr>
          <a:lstStyle/>
          <a:p>
            <a:pPr marL="0" indent="0" algn="just">
              <a:lnSpc>
                <a:spcPct val="110000"/>
              </a:lnSpc>
              <a:buNone/>
            </a:pPr>
            <a:r>
              <a:rPr lang="en-US" sz="1300" b="1" i="1" dirty="0">
                <a:solidFill>
                  <a:srgbClr val="7030A0"/>
                </a:solidFill>
              </a:rPr>
              <a:t>Ethiopia</a:t>
            </a:r>
          </a:p>
          <a:p>
            <a:pPr marL="0" indent="0" algn="just">
              <a:lnSpc>
                <a:spcPct val="110000"/>
              </a:lnSpc>
              <a:buNone/>
            </a:pPr>
            <a:r>
              <a:rPr lang="en-US" sz="1300" dirty="0"/>
              <a:t>The civil war in Ethiopia between the federal government in Addis Ababa and the Tigrayan People’s Liberation Front (TPLF) is into its 16th month. What began as a back-and-forth battle between the national military and rebel forces is now a stalemate as a humanitarian crisis grips the Tigray region. The federal government declared a unilateral truce on March 24 to facilitate the delivery of aid to Tigray, which was largely cut off for many months. The Tigrayan regional government pledged to respect that ceasefire if aid was delivered expediently. Lasting peace, though, is far from assured, especially considering that neither side has disclosed details of the ceasefire nor how aid will reach the stricken region. Moreover, reported skirmishes between Tigrayan rebels and government forces in the Afar region (which borders Tigray) raises the possibility that this conflict may further expand throughout Ethiopia, or spill into neighboring countries. If the Tigrayan rebels remain determined to carry the fight outside of their own territory, this could significantly hamper any chances of peace talks. Instability will remain high in Ethiopia for the foreseeable future, barring a significant diplomatic breakthrough. </a:t>
            </a:r>
          </a:p>
          <a:p>
            <a:pPr marL="0" indent="0" algn="just">
              <a:lnSpc>
                <a:spcPct val="110000"/>
              </a:lnSpc>
              <a:buNone/>
            </a:pPr>
            <a:r>
              <a:rPr lang="en-US" sz="1300" b="1" i="1" dirty="0">
                <a:solidFill>
                  <a:srgbClr val="7030A0"/>
                </a:solidFill>
              </a:rPr>
              <a:t>Somalia</a:t>
            </a:r>
          </a:p>
          <a:p>
            <a:pPr marL="0" indent="0" algn="just">
              <a:lnSpc>
                <a:spcPct val="110000"/>
              </a:lnSpc>
              <a:buNone/>
            </a:pPr>
            <a:r>
              <a:rPr lang="en-US" sz="1300" dirty="0"/>
              <a:t>Terrorist attacks are increasing concurrently with rising tensions between Somalia’s president and prime minister. While the two struck a deal in October 2021 to hold long-delayed elections, President Mohamed Abdullahi Mohamed later suspended the powers of</a:t>
            </a:r>
          </a:p>
        </p:txBody>
      </p:sp>
      <p:sp>
        <p:nvSpPr>
          <p:cNvPr id="2" name="TextBox 1">
            <a:extLst>
              <a:ext uri="{FF2B5EF4-FFF2-40B4-BE49-F238E27FC236}">
                <a16:creationId xmlns:a16="http://schemas.microsoft.com/office/drawing/2014/main" id="{5B505743-9CB0-4597-8ABB-5F51BCC6AD7A}"/>
              </a:ext>
            </a:extLst>
          </p:cNvPr>
          <p:cNvSpPr txBox="1"/>
          <p:nvPr/>
        </p:nvSpPr>
        <p:spPr>
          <a:xfrm>
            <a:off x="964095" y="1858423"/>
            <a:ext cx="3440190" cy="4247317"/>
          </a:xfrm>
          <a:prstGeom prst="rect">
            <a:avLst/>
          </a:prstGeom>
          <a:solidFill>
            <a:srgbClr val="7030A0"/>
          </a:solidFill>
        </p:spPr>
        <p:txBody>
          <a:bodyPr wrap="square" rtlCol="0">
            <a:spAutoFit/>
          </a:bodyPr>
          <a:lstStyle/>
          <a:p>
            <a:pPr algn="ctr"/>
            <a:r>
              <a:rPr lang="en-US" sz="15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While world attention is consumed with the war in Ukraine, armed conflicts are raging in Africa. In Ethiopia, a serious humanitarian crisis is the result of over a year of war between Tigrayan rebels and the federal government. In Somalia, Salafi-jihadist group al-Shabaab continues to launch attacks as a political impasse grips the country. In Libya, rival governments in Tobruk and Tripoli risk unraveling a 2020 ceasefire agreement. All three hot spots have the potential to flare up in 2022, causing instability and posing a significant risk to human and business interests in those countries.</a:t>
            </a:r>
            <a:endParaRPr lang="en-US" sz="1500" b="1" i="1" dirty="0">
              <a:solidFill>
                <a:schemeClr val="bg1"/>
              </a:solidFill>
            </a:endParaRPr>
          </a:p>
        </p:txBody>
      </p:sp>
      <p:sp>
        <p:nvSpPr>
          <p:cNvPr id="4" name="TextBox 3">
            <a:extLst>
              <a:ext uri="{FF2B5EF4-FFF2-40B4-BE49-F238E27FC236}">
                <a16:creationId xmlns:a16="http://schemas.microsoft.com/office/drawing/2014/main" id="{F77E7755-AEE9-4075-8386-87BDDD803F07}"/>
              </a:ext>
            </a:extLst>
          </p:cNvPr>
          <p:cNvSpPr txBox="1"/>
          <p:nvPr/>
        </p:nvSpPr>
        <p:spPr>
          <a:xfrm>
            <a:off x="964095" y="1352318"/>
            <a:ext cx="3102795" cy="261610"/>
          </a:xfrm>
          <a:prstGeom prst="rect">
            <a:avLst/>
          </a:prstGeom>
          <a:noFill/>
        </p:spPr>
        <p:txBody>
          <a:bodyPr wrap="square" rtlCol="0">
            <a:spAutoFit/>
          </a:bodyPr>
          <a:lstStyle/>
          <a:p>
            <a:r>
              <a:rPr lang="en-US" sz="1100" i="1" dirty="0"/>
              <a:t>By Matthew Skros</a:t>
            </a:r>
          </a:p>
        </p:txBody>
      </p:sp>
    </p:spTree>
    <p:extLst>
      <p:ext uri="{BB962C8B-B14F-4D97-AF65-F5344CB8AC3E}">
        <p14:creationId xmlns:p14="http://schemas.microsoft.com/office/powerpoint/2010/main" val="325450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8857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905779" y="402020"/>
            <a:ext cx="10515600" cy="822700"/>
          </a:xfrm>
        </p:spPr>
        <p:txBody>
          <a:bodyPr>
            <a:noAutofit/>
          </a:bodyPr>
          <a:lstStyle/>
          <a:p>
            <a:pPr marL="0" marR="0">
              <a:lnSpc>
                <a:spcPct val="115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Conflict Update: 2022 Hotspots in North Africa and the Horn</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38200" y="1517142"/>
            <a:ext cx="10515600" cy="4846320"/>
          </a:xfrm>
        </p:spPr>
        <p:txBody>
          <a:bodyPr wrap="square" numCol="2" spcCol="182880">
            <a:spAutoFit/>
          </a:bodyPr>
          <a:lstStyle/>
          <a:p>
            <a:pPr marL="0" indent="0" algn="just">
              <a:lnSpc>
                <a:spcPct val="110000"/>
              </a:lnSpc>
              <a:buNone/>
            </a:pPr>
            <a:r>
              <a:rPr lang="en-US" sz="1300" dirty="0"/>
              <a:t>of Prime Minister Mohamed Hussein Roble in December 2021. Mohamed claimed he did so because Roble is corrupt, but the ousted prime minister claimed that his suspension was an attempted coup. On March 16, the Somali electoral committee announced that the deadline for completing long-delayed elections to the Lower House of parliament would be pushed back again, this time to March 31. However, only three of Somalia’s five states had selected their representatives by the March 15 deadline. At the same time as these elections were being held, al-Shabaab launched attacks on election venues seeking to disrupt the process. A twin suicide attack in Beledweyne city killed 48, including a sitting MP. On that same day, al-Shabaab raided the Mogadishu airport, killing six people including five foreign nationals. The political impasse at the national level hampers the government’s ability to respond robustly to the terrorist threat. Without a unified front against the long running jihadist insurgency, the risk of deadly conflict in Somalia will remain high until a political solution is achieved. </a:t>
            </a:r>
          </a:p>
          <a:p>
            <a:pPr marL="0" indent="0" algn="just">
              <a:lnSpc>
                <a:spcPct val="110000"/>
              </a:lnSpc>
              <a:buNone/>
            </a:pPr>
            <a:r>
              <a:rPr lang="en-US" sz="1300" b="1" i="1" dirty="0">
                <a:solidFill>
                  <a:srgbClr val="7030A0"/>
                </a:solidFill>
              </a:rPr>
              <a:t>Libya</a:t>
            </a:r>
          </a:p>
          <a:p>
            <a:pPr marL="0" indent="0" algn="just">
              <a:lnSpc>
                <a:spcPct val="110000"/>
              </a:lnSpc>
              <a:buNone/>
            </a:pPr>
            <a:r>
              <a:rPr lang="en-US" sz="1300" dirty="0"/>
              <a:t>On March 1, the Tobruk-based House of Representatives (</a:t>
            </a:r>
            <a:r>
              <a:rPr lang="en-US" sz="1300" dirty="0" err="1"/>
              <a:t>HoR</a:t>
            </a:r>
            <a:r>
              <a:rPr lang="en-US" sz="1300" dirty="0"/>
              <a:t>) voted to support the government of Prime Minister </a:t>
            </a:r>
            <a:r>
              <a:rPr lang="en-US" sz="1300" dirty="0" err="1"/>
              <a:t>Fathi</a:t>
            </a:r>
            <a:r>
              <a:rPr lang="en-US" sz="1300" dirty="0"/>
              <a:t> </a:t>
            </a:r>
            <a:r>
              <a:rPr lang="en-US" sz="1300" dirty="0" err="1"/>
              <a:t>Bashagha</a:t>
            </a:r>
            <a:r>
              <a:rPr lang="en-US" sz="1300" dirty="0"/>
              <a:t>, </a:t>
            </a:r>
          </a:p>
        </p:txBody>
      </p:sp>
      <p:pic>
        <p:nvPicPr>
          <p:cNvPr id="3" name="Picture 2">
            <a:extLst>
              <a:ext uri="{FF2B5EF4-FFF2-40B4-BE49-F238E27FC236}">
                <a16:creationId xmlns:a16="http://schemas.microsoft.com/office/drawing/2014/main" id="{720F9AA3-7DAE-4F28-899E-03A5EC0A3301}"/>
              </a:ext>
            </a:extLst>
          </p:cNvPr>
          <p:cNvPicPr>
            <a:picLocks noChangeAspect="1"/>
          </p:cNvPicPr>
          <p:nvPr/>
        </p:nvPicPr>
        <p:blipFill>
          <a:blip r:embed="rId2"/>
          <a:stretch>
            <a:fillRect/>
          </a:stretch>
        </p:blipFill>
        <p:spPr>
          <a:xfrm>
            <a:off x="6280745" y="1517142"/>
            <a:ext cx="4614353" cy="4663440"/>
          </a:xfrm>
          <a:prstGeom prst="rect">
            <a:avLst/>
          </a:prstGeom>
        </p:spPr>
      </p:pic>
    </p:spTree>
    <p:extLst>
      <p:ext uri="{BB962C8B-B14F-4D97-AF65-F5344CB8AC3E}">
        <p14:creationId xmlns:p14="http://schemas.microsoft.com/office/powerpoint/2010/main" val="44517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8857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905779" y="402020"/>
            <a:ext cx="10515600" cy="822700"/>
          </a:xfrm>
        </p:spPr>
        <p:txBody>
          <a:bodyPr>
            <a:noAutofit/>
          </a:bodyPr>
          <a:lstStyle/>
          <a:p>
            <a:pPr marL="0" marR="0">
              <a:lnSpc>
                <a:spcPct val="115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Conflict Update: 2022 Hotspots in North Africa and the Horn</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38200" y="1517142"/>
            <a:ext cx="10515600" cy="4846320"/>
          </a:xfrm>
        </p:spPr>
        <p:txBody>
          <a:bodyPr wrap="square" numCol="2" spcCol="182880">
            <a:spAutoFit/>
          </a:bodyPr>
          <a:lstStyle/>
          <a:p>
            <a:pPr marL="0" indent="0" algn="just">
              <a:lnSpc>
                <a:spcPct val="110000"/>
              </a:lnSpc>
              <a:buNone/>
            </a:pPr>
            <a:r>
              <a:rPr lang="en-US" sz="1300" dirty="0"/>
              <a:t>who then vowed to install his government in the capital of Tripoli. In Tripoli, incumbent Prime Minister Abdul Hamid </a:t>
            </a:r>
            <a:r>
              <a:rPr lang="en-US" sz="1300" dirty="0" err="1"/>
              <a:t>Dbeibeh</a:t>
            </a:r>
            <a:r>
              <a:rPr lang="en-US" sz="1300" dirty="0"/>
              <a:t> condemned the </a:t>
            </a:r>
            <a:r>
              <a:rPr lang="en-US" sz="1300" dirty="0" err="1"/>
              <a:t>HoR</a:t>
            </a:r>
            <a:r>
              <a:rPr lang="en-US" sz="1300" dirty="0"/>
              <a:t> vote as fraudulent and refused to give up power to </a:t>
            </a:r>
            <a:r>
              <a:rPr lang="en-US" sz="1300" dirty="0" err="1"/>
              <a:t>Bashagha</a:t>
            </a:r>
            <a:r>
              <a:rPr lang="en-US" sz="1300" dirty="0"/>
              <a:t>. Over the past month, there have been several confrontations between armed militias loyal to the two governments, raising the possibility of full-scale open war. UN officials have attempted to bring the two sides together to resolve the impasse, but to no avail thus far. </a:t>
            </a:r>
            <a:r>
              <a:rPr lang="en-US" sz="1300" dirty="0" err="1"/>
              <a:t>Bashagha</a:t>
            </a:r>
            <a:r>
              <a:rPr lang="en-US" sz="1300" dirty="0"/>
              <a:t> vows to enter Tripoli in the next few days, meaning clashes could occur soon between the rivaling factions. In an oil-rich nation like Libya, maneuvering militias and parallel governments have already led to a decrease in oil production. With the global oil markets already being shaken by the war in Ukraine, instability in Libya will further disrupt that market. </a:t>
            </a:r>
          </a:p>
          <a:p>
            <a:pPr marL="0" indent="0" algn="just">
              <a:lnSpc>
                <a:spcPct val="110000"/>
              </a:lnSpc>
              <a:buNone/>
            </a:pPr>
            <a:r>
              <a:rPr lang="en-US" sz="1300" b="1" i="1" dirty="0">
                <a:solidFill>
                  <a:srgbClr val="7030A0"/>
                </a:solidFill>
              </a:rPr>
              <a:t>Ukraine and Africa </a:t>
            </a:r>
          </a:p>
          <a:p>
            <a:pPr marL="0" indent="0" algn="just">
              <a:lnSpc>
                <a:spcPct val="110000"/>
              </a:lnSpc>
              <a:buNone/>
            </a:pPr>
            <a:r>
              <a:rPr lang="en-US" sz="1300" dirty="0"/>
              <a:t>The war in Ukraine’s impact on global food supplies will negatively affect conditions in these three countries, leading to further food insecurity. Russian and Ukrainian wheat imports combined make up 40 percent of Ethiopia’s supply, with most of that percentage coming from Ukraine. For Libya and Somalia, those numbers are 60 and 90 percent respectively, with the majority of both import percentages also coming from Ukraine. For the Horn of Africa countries (Ethiopia and Somalia) this crisis will be especially acute as a severe drought is projected to affect those countries for the first half of 2022. As food staples become scarce, leaders will face an increasingly restive population. Adverse economic conditions could drive more people to join extremist organizations or rebel groups. Humanitarian aid agencies will also find their budgets stretched as foodstuffs become more expensive, leading to some possible programmatic cutbacks and an inability to meet human needs. Moreover, even if the war in Ukraine were to end tomorrow, food supply issues could take years to resolve themselves. Hot conflicts in Africa compounded with economic woes will drive further instability and worsen already simmering crises. </a:t>
            </a:r>
          </a:p>
          <a:p>
            <a:pPr marL="0" indent="0" algn="just">
              <a:lnSpc>
                <a:spcPct val="110000"/>
              </a:lnSpc>
              <a:buNone/>
            </a:pPr>
            <a:endParaRPr lang="en-US" sz="1300" dirty="0"/>
          </a:p>
        </p:txBody>
      </p:sp>
    </p:spTree>
    <p:extLst>
      <p:ext uri="{BB962C8B-B14F-4D97-AF65-F5344CB8AC3E}">
        <p14:creationId xmlns:p14="http://schemas.microsoft.com/office/powerpoint/2010/main" val="3123762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8857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17379" y="461418"/>
            <a:ext cx="10515600" cy="822700"/>
          </a:xfrm>
        </p:spPr>
        <p:txBody>
          <a:bodyPr>
            <a:noAutofit/>
          </a:bodyPr>
          <a:lstStyle/>
          <a:p>
            <a:r>
              <a:rPr lang="en-US" sz="2400" dirty="0"/>
              <a:t>Ukraine War Update:  War Crimes, Finger Pointing, Frozen Reserves</a:t>
            </a:r>
          </a:p>
        </p:txBody>
      </p:sp>
      <p:sp>
        <p:nvSpPr>
          <p:cNvPr id="12"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17379" y="2623362"/>
            <a:ext cx="10479157" cy="3657600"/>
          </a:xfrm>
        </p:spPr>
        <p:txBody>
          <a:bodyPr wrap="square" numCol="2" spcCol="182880">
            <a:spAutoFit/>
          </a:bodyPr>
          <a:lstStyle/>
          <a:p>
            <a:pPr marL="0" indent="0" algn="just">
              <a:lnSpc>
                <a:spcPct val="110000"/>
              </a:lnSpc>
              <a:buNone/>
            </a:pPr>
            <a:r>
              <a:rPr lang="en-US" sz="1300" b="1" i="1" dirty="0">
                <a:solidFill>
                  <a:srgbClr val="7030A0"/>
                </a:solidFill>
              </a:rPr>
              <a:t>Political Developments</a:t>
            </a:r>
          </a:p>
          <a:p>
            <a:pPr marL="0" indent="0" algn="just">
              <a:lnSpc>
                <a:spcPct val="110000"/>
              </a:lnSpc>
              <a:buNone/>
            </a:pPr>
            <a:r>
              <a:rPr lang="en-US" sz="1300" dirty="0"/>
              <a:t>Satellite images released by Maxar Technologies on April 4, 2022 show views of streets in </a:t>
            </a:r>
            <a:r>
              <a:rPr lang="en-US" sz="1300" dirty="0" err="1"/>
              <a:t>Bucha</a:t>
            </a:r>
            <a:r>
              <a:rPr lang="en-US" sz="1300" dirty="0"/>
              <a:t> taken on March 31, with bodies lying in the streets, before Russian forces retreated from the town.</a:t>
            </a:r>
          </a:p>
          <a:p>
            <a:pPr marL="0" indent="0" algn="just">
              <a:lnSpc>
                <a:spcPct val="110000"/>
              </a:lnSpc>
              <a:buNone/>
            </a:pPr>
            <a:r>
              <a:rPr lang="en-US" sz="1300" dirty="0"/>
              <a:t>Western countries are turning their outrage at the </a:t>
            </a:r>
            <a:r>
              <a:rPr lang="en-US" sz="1300" dirty="0" err="1"/>
              <a:t>Bucha</a:t>
            </a:r>
            <a:r>
              <a:rPr lang="en-US" sz="1300" dirty="0"/>
              <a:t> atrocities into action.  The EU's foreign policy chief Borrell said that </a:t>
            </a:r>
            <a:r>
              <a:rPr lang="en-US" sz="1300" i="1" dirty="0"/>
              <a:t>"the Russian authorities are responsible for these atrocities, committed while they had effective control of the area. They are subject to the international law of occupation</a:t>
            </a:r>
            <a:r>
              <a:rPr lang="en-US" sz="1300" dirty="0"/>
              <a:t>.” European Commission President Ursula von der Leyen said the EU was ready to send investigators to probe possible war crimes.</a:t>
            </a:r>
          </a:p>
          <a:p>
            <a:pPr marL="0" indent="0" algn="just">
              <a:lnSpc>
                <a:spcPct val="110000"/>
              </a:lnSpc>
              <a:buNone/>
            </a:pPr>
            <a:r>
              <a:rPr lang="en-US" sz="1300" dirty="0"/>
              <a:t>The US plans to ask the UN General Assembly to suspend Russia from its position on the Human Rights Council. Russia is in its second term out of three sitting in the Geneva-based council. A two-thirds majority vote can oust any member for systemic violations of human rights.</a:t>
            </a:r>
          </a:p>
          <a:p>
            <a:pPr marL="0" indent="0" algn="just">
              <a:lnSpc>
                <a:spcPct val="110000"/>
              </a:lnSpc>
              <a:buNone/>
            </a:pPr>
            <a:r>
              <a:rPr lang="en-US" sz="1300" dirty="0"/>
              <a:t>Germany expelled 40 Russian diplomats as “</a:t>
            </a:r>
            <a:r>
              <a:rPr lang="en-US" sz="1300" i="1" dirty="0"/>
              <a:t>undesirable persons</a:t>
            </a:r>
            <a:r>
              <a:rPr lang="en-US" sz="1300" dirty="0"/>
              <a:t>,” and France announced its intention to do the same. Denmark will expel 15 Russian diplomats for spying. Italy expelled 30 diplomats for “</a:t>
            </a:r>
            <a:r>
              <a:rPr lang="en-US" sz="1300" i="1" dirty="0"/>
              <a:t>security concerns</a:t>
            </a:r>
            <a:r>
              <a:rPr lang="en-US" sz="1300" dirty="0"/>
              <a:t>.”</a:t>
            </a:r>
          </a:p>
          <a:p>
            <a:pPr marL="0" indent="0" algn="just">
              <a:lnSpc>
                <a:spcPct val="110000"/>
              </a:lnSpc>
              <a:buNone/>
            </a:pPr>
            <a:r>
              <a:rPr lang="en-US" sz="1300" dirty="0"/>
              <a:t>Russia continued to deny responsibility for the civilian killings, calling the images “</a:t>
            </a:r>
            <a:r>
              <a:rPr lang="en-US" sz="1300" i="1" dirty="0"/>
              <a:t>fake</a:t>
            </a:r>
            <a:r>
              <a:rPr lang="en-US" sz="1300" dirty="0"/>
              <a:t>.” Russian Deputy Chairman of Russia’s Security Council threated that Moscow would respond harshly to the expulsions. </a:t>
            </a:r>
          </a:p>
          <a:p>
            <a:pPr marL="0" indent="0" algn="just">
              <a:lnSpc>
                <a:spcPct val="110000"/>
              </a:lnSpc>
              <a:buNone/>
            </a:pPr>
            <a:r>
              <a:rPr lang="en-US" sz="1300" dirty="0"/>
              <a:t>US President Biden once again called Russian President Putin as “</a:t>
            </a:r>
            <a:r>
              <a:rPr lang="en-US" sz="1300" i="1" dirty="0"/>
              <a:t>war criminal</a:t>
            </a:r>
            <a:r>
              <a:rPr lang="en-US" sz="1300" dirty="0"/>
              <a:t>,” while pledging additional sanctions.</a:t>
            </a:r>
          </a:p>
          <a:p>
            <a:pPr marL="0" indent="0" algn="just">
              <a:lnSpc>
                <a:spcPct val="110000"/>
              </a:lnSpc>
              <a:buNone/>
            </a:pPr>
            <a:r>
              <a:rPr lang="en-US" sz="1300" dirty="0"/>
              <a:t>Ukrainian President Zelenskyy will address the UN Security Council today during a session to consider Ukrainian allegations of a</a:t>
            </a:r>
          </a:p>
        </p:txBody>
      </p:sp>
      <p:sp>
        <p:nvSpPr>
          <p:cNvPr id="7" name="TextBox 6">
            <a:extLst>
              <a:ext uri="{FF2B5EF4-FFF2-40B4-BE49-F238E27FC236}">
                <a16:creationId xmlns:a16="http://schemas.microsoft.com/office/drawing/2014/main" id="{C4403E01-26D2-492F-A549-164DA067159C}"/>
              </a:ext>
            </a:extLst>
          </p:cNvPr>
          <p:cNvSpPr txBox="1"/>
          <p:nvPr/>
        </p:nvSpPr>
        <p:spPr>
          <a:xfrm>
            <a:off x="817379" y="1470437"/>
            <a:ext cx="10515600" cy="1015663"/>
          </a:xfrm>
          <a:prstGeom prst="rect">
            <a:avLst/>
          </a:prstGeom>
          <a:solidFill>
            <a:srgbClr val="7030A0"/>
          </a:solidFill>
        </p:spPr>
        <p:txBody>
          <a:bodyPr wrap="square" rtlCol="0">
            <a:spAutoFit/>
          </a:bodyPr>
          <a:lstStyle/>
          <a:p>
            <a:pPr algn="ctr"/>
            <a:r>
              <a:rPr lang="en-US"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20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Bucha</a:t>
            </a:r>
            <a:r>
              <a:rPr lang="en-US"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atrocities have created new momentum in the Western alliance, with allies announcing new political and economic sanctions as well as investigations to document and hold Russia accountable for war crimes. </a:t>
            </a:r>
            <a:endParaRPr lang="en-US" sz="2000" b="1" i="1" dirty="0">
              <a:solidFill>
                <a:schemeClr val="bg1"/>
              </a:solidFill>
            </a:endParaRPr>
          </a:p>
        </p:txBody>
      </p:sp>
    </p:spTree>
    <p:extLst>
      <p:ext uri="{BB962C8B-B14F-4D97-AF65-F5344CB8AC3E}">
        <p14:creationId xmlns:p14="http://schemas.microsoft.com/office/powerpoint/2010/main" val="2680913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8857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17379" y="461418"/>
            <a:ext cx="10515600" cy="822700"/>
          </a:xfrm>
        </p:spPr>
        <p:txBody>
          <a:bodyPr>
            <a:noAutofit/>
          </a:bodyPr>
          <a:lstStyle/>
          <a:p>
            <a:r>
              <a:rPr lang="en-US" sz="2400" dirty="0"/>
              <a:t>Ukraine War Update:  War Crimes, Finger Pointing, Frozen Reserves</a:t>
            </a:r>
          </a:p>
        </p:txBody>
      </p:sp>
      <p:sp>
        <p:nvSpPr>
          <p:cNvPr id="12"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56421" y="1509712"/>
            <a:ext cx="10479157" cy="4529958"/>
          </a:xfrm>
        </p:spPr>
        <p:txBody>
          <a:bodyPr wrap="square" numCol="2" spcCol="182880">
            <a:spAutoFit/>
          </a:bodyPr>
          <a:lstStyle/>
          <a:p>
            <a:pPr marL="0" indent="0" algn="just">
              <a:lnSpc>
                <a:spcPct val="110000"/>
              </a:lnSpc>
              <a:buNone/>
            </a:pPr>
            <a:r>
              <a:rPr lang="en-US" sz="1300" dirty="0"/>
              <a:t>massacre of civilians at </a:t>
            </a:r>
            <a:r>
              <a:rPr lang="en-US" sz="1300" dirty="0" err="1"/>
              <a:t>Bucha</a:t>
            </a:r>
            <a:r>
              <a:rPr lang="en-US" sz="1300" dirty="0"/>
              <a:t> by Russian forces. Zelenskyy said in an address to Romania's parliament yesterday that the number of civilian casualties in towns such as </a:t>
            </a:r>
            <a:r>
              <a:rPr lang="en-US" sz="1300" dirty="0" err="1"/>
              <a:t>Borodyanka</a:t>
            </a:r>
            <a:r>
              <a:rPr lang="en-US" sz="1300" dirty="0"/>
              <a:t> may be even higher than in </a:t>
            </a:r>
            <a:r>
              <a:rPr lang="en-US" sz="1300" dirty="0" err="1"/>
              <a:t>Bucha</a:t>
            </a:r>
            <a:r>
              <a:rPr lang="en-US" sz="1300" dirty="0"/>
              <a:t>.</a:t>
            </a:r>
          </a:p>
          <a:p>
            <a:pPr marL="0" indent="0" algn="just">
              <a:lnSpc>
                <a:spcPct val="110000"/>
              </a:lnSpc>
              <a:buNone/>
            </a:pPr>
            <a:r>
              <a:rPr lang="en-US" sz="1300" dirty="0"/>
              <a:t>Finger pointing for responsibility for the failure to deter Russia has moved into higher gear.  Ukrainian President Zelensky charged that the 2008 decision to block Ukraine from joining NATO, led by former German Chancellor Angela Merkel and France's former President Nicolas Sarkozy, left Ukraine vulnerable to Russian aggression. Merkel issued a statement defending her 2008 position. German President Frank-Walter Steinmeier, who served twice as ex-Chancellor Angela Merkel’s foreign minister, acknowledged that Germany should have taken the warnings of eastern European partners more seriously, particularly after 2014. </a:t>
            </a:r>
          </a:p>
          <a:p>
            <a:pPr marL="0" indent="0" algn="just">
              <a:lnSpc>
                <a:spcPct val="110000"/>
              </a:lnSpc>
              <a:buNone/>
            </a:pPr>
            <a:r>
              <a:rPr lang="en-US" sz="1300" dirty="0"/>
              <a:t>President Zelensky acknowledged that holding more talks with Russia was very challenging after the discovery of the </a:t>
            </a:r>
            <a:r>
              <a:rPr lang="en-US" sz="1300" dirty="0" err="1"/>
              <a:t>Bucha</a:t>
            </a:r>
            <a:r>
              <a:rPr lang="en-US" sz="1300" dirty="0"/>
              <a:t> atrocities, but there was no other option. He judged that a face-to-face meeting between him and Russian President Putin does not look likely.</a:t>
            </a:r>
          </a:p>
          <a:p>
            <a:pPr marL="0" indent="0" algn="just">
              <a:lnSpc>
                <a:spcPct val="110000"/>
              </a:lnSpc>
              <a:buNone/>
            </a:pPr>
            <a:r>
              <a:rPr lang="en-US" sz="1300" dirty="0"/>
              <a:t>China's Foreign Minister Wang Yi spoke with Ukrainian Foreign Minister Dmytro </a:t>
            </a:r>
            <a:r>
              <a:rPr lang="en-US" sz="1300" dirty="0" err="1"/>
              <a:t>Kuleba</a:t>
            </a:r>
            <a:r>
              <a:rPr lang="en-US" sz="1300" dirty="0"/>
              <a:t>, in a phone call yesterday, with Beijing again calling on talks to end the conflict in Ukraine while declining to condemn Russia’s invasion of Ukraine.</a:t>
            </a:r>
          </a:p>
          <a:p>
            <a:pPr marL="0" indent="0" algn="just">
              <a:lnSpc>
                <a:spcPct val="110000"/>
              </a:lnSpc>
              <a:buNone/>
            </a:pPr>
            <a:r>
              <a:rPr lang="en-US" sz="1300" b="1" i="1" dirty="0">
                <a:solidFill>
                  <a:srgbClr val="7030A0"/>
                </a:solidFill>
              </a:rPr>
              <a:t>Battlefield Developments</a:t>
            </a:r>
          </a:p>
          <a:p>
            <a:pPr marL="0" indent="0" algn="just">
              <a:lnSpc>
                <a:spcPct val="110000"/>
              </a:lnSpc>
              <a:buNone/>
            </a:pPr>
            <a:r>
              <a:rPr lang="en-US" sz="1300" dirty="0"/>
              <a:t>The US Defense Department confirmed that Russian forces are responsible for the atrocities at </a:t>
            </a:r>
            <a:r>
              <a:rPr lang="en-US" sz="1300" dirty="0" err="1"/>
              <a:t>Bucha</a:t>
            </a:r>
            <a:r>
              <a:rPr lang="en-US" sz="1300" dirty="0"/>
              <a:t> but has not disclosed an assessment of which Russian units were responsible. </a:t>
            </a:r>
          </a:p>
          <a:p>
            <a:pPr marL="0" indent="0" algn="just">
              <a:lnSpc>
                <a:spcPct val="110000"/>
              </a:lnSpc>
              <a:buNone/>
            </a:pPr>
            <a:r>
              <a:rPr lang="en-US" sz="1300" dirty="0"/>
              <a:t>The Ukrainian army continues to clear the Kyiv area of explosive devices left behind by withdrawing Russian troops.  The Kyiv mayor urged residents not to return for at least a week. A 24-hour curfew remains in place in some districts. </a:t>
            </a:r>
          </a:p>
          <a:p>
            <a:pPr marL="0" indent="0" algn="just">
              <a:lnSpc>
                <a:spcPct val="110000"/>
              </a:lnSpc>
              <a:buNone/>
            </a:pPr>
            <a:r>
              <a:rPr lang="en-US" sz="1300" dirty="0"/>
              <a:t>Russian troops have departed the region of Sumy, according to the governor. Suny, on the border with Belarus, has been occupied for a month.  Russian forces left behind “lots of military equipment.” </a:t>
            </a:r>
          </a:p>
          <a:p>
            <a:pPr marL="0" indent="0" algn="just">
              <a:lnSpc>
                <a:spcPct val="110000"/>
              </a:lnSpc>
              <a:buNone/>
            </a:pPr>
            <a:r>
              <a:rPr lang="en-US" sz="1300" dirty="0"/>
              <a:t>Russian forces continued to shell the southern city of Mykolaiv. Additionally, Ukraine's Defense Ministry said that Russia is preparing </a:t>
            </a:r>
          </a:p>
        </p:txBody>
      </p:sp>
    </p:spTree>
    <p:extLst>
      <p:ext uri="{BB962C8B-B14F-4D97-AF65-F5344CB8AC3E}">
        <p14:creationId xmlns:p14="http://schemas.microsoft.com/office/powerpoint/2010/main" val="325769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8857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17379" y="461418"/>
            <a:ext cx="10515600" cy="822700"/>
          </a:xfrm>
        </p:spPr>
        <p:txBody>
          <a:bodyPr>
            <a:noAutofit/>
          </a:bodyPr>
          <a:lstStyle/>
          <a:p>
            <a:r>
              <a:rPr lang="en-US" sz="2400" dirty="0"/>
              <a:t>Ukraine War Update:  War Crimes, Finger Pointing, Frozen Reserves</a:t>
            </a:r>
          </a:p>
        </p:txBody>
      </p:sp>
      <p:sp>
        <p:nvSpPr>
          <p:cNvPr id="12"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38200" y="1545395"/>
            <a:ext cx="3098180" cy="4604722"/>
          </a:xfrm>
        </p:spPr>
        <p:txBody>
          <a:bodyPr wrap="square" numCol="1" spcCol="182880">
            <a:spAutoFit/>
          </a:bodyPr>
          <a:lstStyle/>
          <a:p>
            <a:pPr marL="0" indent="0" algn="just">
              <a:lnSpc>
                <a:spcPct val="110000"/>
              </a:lnSpc>
              <a:buNone/>
            </a:pPr>
            <a:r>
              <a:rPr lang="en-US" sz="1300" dirty="0"/>
              <a:t>to launch new attacks in eastern Ukraine and take the northeastern city of </a:t>
            </a:r>
            <a:r>
              <a:rPr lang="en-US" sz="1300" dirty="0" err="1"/>
              <a:t>Kharkiv</a:t>
            </a:r>
            <a:r>
              <a:rPr lang="en-US" sz="1300" dirty="0"/>
              <a:t>. Russia was attacking the towns of </a:t>
            </a:r>
            <a:r>
              <a:rPr lang="en-US" sz="1300" dirty="0" err="1"/>
              <a:t>Rubizhne</a:t>
            </a:r>
            <a:r>
              <a:rPr lang="en-US" sz="1300" dirty="0"/>
              <a:t> and </a:t>
            </a:r>
            <a:r>
              <a:rPr lang="en-US" sz="1300" dirty="0" err="1"/>
              <a:t>Popasna</a:t>
            </a:r>
            <a:r>
              <a:rPr lang="en-US" sz="1300" dirty="0"/>
              <a:t> in the Luhansk region. The governor of Luhansk urged civilians to evacuate immediately.</a:t>
            </a:r>
          </a:p>
          <a:p>
            <a:pPr marL="0" indent="0" algn="just">
              <a:lnSpc>
                <a:spcPct val="110000"/>
              </a:lnSpc>
              <a:buNone/>
            </a:pPr>
            <a:r>
              <a:rPr lang="en-US" sz="1300" dirty="0"/>
              <a:t>According to analysis by the Institute for the Study of War (ISW), efforts by Russian forces advancing from </a:t>
            </a:r>
            <a:r>
              <a:rPr lang="en-US" sz="1300" dirty="0" err="1"/>
              <a:t>Izyum</a:t>
            </a:r>
            <a:r>
              <a:rPr lang="en-US" sz="1300" dirty="0"/>
              <a:t> to capture Slovyansk will likely prove to be the next pivotal battle of the war in Ukraine. Russian forces advancing from the </a:t>
            </a:r>
            <a:r>
              <a:rPr lang="en-US" sz="1300" dirty="0" err="1"/>
              <a:t>Kharkiv</a:t>
            </a:r>
            <a:r>
              <a:rPr lang="en-US" sz="1300" dirty="0"/>
              <a:t> axis are setting conditions to resume offensive operations through the city of Slovyansk to link up with other Russian forces in Donbas and encircle Ukrainian defenders. Russian forces captured </a:t>
            </a:r>
            <a:r>
              <a:rPr lang="en-US" sz="1300" dirty="0" err="1"/>
              <a:t>Izyum</a:t>
            </a:r>
            <a:r>
              <a:rPr lang="en-US" sz="1300" dirty="0"/>
              <a:t> (southeast of </a:t>
            </a:r>
            <a:r>
              <a:rPr lang="en-US" sz="1300" dirty="0" err="1"/>
              <a:t>Kharkiv</a:t>
            </a:r>
            <a:r>
              <a:rPr lang="en-US" sz="1300" dirty="0"/>
              <a:t>)</a:t>
            </a:r>
          </a:p>
        </p:txBody>
      </p:sp>
      <p:sp>
        <p:nvSpPr>
          <p:cNvPr id="4" name="TextBox 3">
            <a:extLst>
              <a:ext uri="{FF2B5EF4-FFF2-40B4-BE49-F238E27FC236}">
                <a16:creationId xmlns:a16="http://schemas.microsoft.com/office/drawing/2014/main" id="{A6F6B331-E597-41DE-8B9B-BBA93BFB7709}"/>
              </a:ext>
            </a:extLst>
          </p:cNvPr>
          <p:cNvSpPr txBox="1"/>
          <p:nvPr/>
        </p:nvSpPr>
        <p:spPr>
          <a:xfrm>
            <a:off x="6056166" y="6058297"/>
            <a:ext cx="3456878" cy="246221"/>
          </a:xfrm>
          <a:prstGeom prst="rect">
            <a:avLst/>
          </a:prstGeom>
          <a:noFill/>
        </p:spPr>
        <p:txBody>
          <a:bodyPr wrap="square" rtlCol="0">
            <a:spAutoFit/>
          </a:bodyPr>
          <a:lstStyle/>
          <a:p>
            <a:r>
              <a:rPr lang="en-US" sz="1000" dirty="0">
                <a:solidFill>
                  <a:srgbClr val="A2A4A3"/>
                </a:solidFill>
              </a:rPr>
              <a:t>Source: </a:t>
            </a:r>
            <a:r>
              <a:rPr lang="en-US" sz="1000" dirty="0">
                <a:solidFill>
                  <a:srgbClr val="7030A0"/>
                </a:solidFill>
                <a:hlinkClick r:id="rId2">
                  <a:extLst>
                    <a:ext uri="{A12FA001-AC4F-418D-AE19-62706E023703}">
                      <ahyp:hlinkClr xmlns:ahyp="http://schemas.microsoft.com/office/drawing/2018/hyperlinkcolor" val="tx"/>
                    </a:ext>
                  </a:extLst>
                </a:hlinkClick>
              </a:rPr>
              <a:t>Institute for the Study of War</a:t>
            </a:r>
            <a:endParaRPr lang="en-US" sz="1000" dirty="0">
              <a:solidFill>
                <a:srgbClr val="7030A0"/>
              </a:solidFill>
            </a:endParaRPr>
          </a:p>
        </p:txBody>
      </p:sp>
      <p:pic>
        <p:nvPicPr>
          <p:cNvPr id="3" name="Picture 2">
            <a:extLst>
              <a:ext uri="{FF2B5EF4-FFF2-40B4-BE49-F238E27FC236}">
                <a16:creationId xmlns:a16="http://schemas.microsoft.com/office/drawing/2014/main" id="{8B3E4883-649C-48D2-9ADD-F76F93C625ED}"/>
              </a:ext>
            </a:extLst>
          </p:cNvPr>
          <p:cNvPicPr>
            <a:picLocks noChangeAspect="1"/>
          </p:cNvPicPr>
          <p:nvPr/>
        </p:nvPicPr>
        <p:blipFill>
          <a:blip r:embed="rId3"/>
          <a:stretch>
            <a:fillRect/>
          </a:stretch>
        </p:blipFill>
        <p:spPr>
          <a:xfrm>
            <a:off x="4276876" y="1186061"/>
            <a:ext cx="3464603" cy="4846320"/>
          </a:xfrm>
          <a:prstGeom prst="rect">
            <a:avLst/>
          </a:prstGeom>
        </p:spPr>
      </p:pic>
      <p:pic>
        <p:nvPicPr>
          <p:cNvPr id="6" name="Picture 5">
            <a:extLst>
              <a:ext uri="{FF2B5EF4-FFF2-40B4-BE49-F238E27FC236}">
                <a16:creationId xmlns:a16="http://schemas.microsoft.com/office/drawing/2014/main" id="{EDFC0136-D035-45F3-B65D-6FC45BABB3C6}"/>
              </a:ext>
            </a:extLst>
          </p:cNvPr>
          <p:cNvPicPr>
            <a:picLocks noChangeAspect="1"/>
          </p:cNvPicPr>
          <p:nvPr/>
        </p:nvPicPr>
        <p:blipFill>
          <a:blip r:embed="rId4"/>
          <a:stretch>
            <a:fillRect/>
          </a:stretch>
        </p:blipFill>
        <p:spPr>
          <a:xfrm>
            <a:off x="7784605" y="1186061"/>
            <a:ext cx="3599314" cy="4846320"/>
          </a:xfrm>
          <a:prstGeom prst="rect">
            <a:avLst/>
          </a:prstGeom>
        </p:spPr>
      </p:pic>
    </p:spTree>
    <p:extLst>
      <p:ext uri="{BB962C8B-B14F-4D97-AF65-F5344CB8AC3E}">
        <p14:creationId xmlns:p14="http://schemas.microsoft.com/office/powerpoint/2010/main" val="27681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691-C9C2-944D-971F-2FC4CB000032}"/>
              </a:ext>
            </a:extLst>
          </p:cNvPr>
          <p:cNvSpPr>
            <a:spLocks noGrp="1"/>
          </p:cNvSpPr>
          <p:nvPr>
            <p:ph type="title"/>
          </p:nvPr>
        </p:nvSpPr>
        <p:spPr>
          <a:xfrm>
            <a:off x="838200" y="701456"/>
            <a:ext cx="10515600" cy="1325563"/>
          </a:xfrm>
        </p:spPr>
        <p:txBody>
          <a:bodyPr>
            <a:normAutofit fontScale="90000"/>
          </a:bodyPr>
          <a:lstStyle/>
          <a:p>
            <a:pPr algn="ctr"/>
            <a:r>
              <a:rPr lang="en-US" sz="3200" dirty="0"/>
              <a:t>Global Situation Update: April 5, 2022</a:t>
            </a:r>
            <a:br>
              <a:rPr lang="en-US" sz="3200" dirty="0"/>
            </a:br>
            <a:br>
              <a:rPr lang="en-US" sz="2400" dirty="0"/>
            </a:br>
            <a:br>
              <a:rPr lang="en-US" sz="2400" dirty="0"/>
            </a:br>
            <a:r>
              <a:rPr lang="en-US" sz="2400" b="0" dirty="0"/>
              <a:t>KEY TAKEAWAYS</a:t>
            </a:r>
          </a:p>
        </p:txBody>
      </p:sp>
      <p:graphicFrame>
        <p:nvGraphicFramePr>
          <p:cNvPr id="4" name="Content Placeholder 3">
            <a:extLst>
              <a:ext uri="{FF2B5EF4-FFF2-40B4-BE49-F238E27FC236}">
                <a16:creationId xmlns:a16="http://schemas.microsoft.com/office/drawing/2014/main" id="{B9A4A93F-22A9-BD47-A120-475464CA1FAF}"/>
              </a:ext>
            </a:extLst>
          </p:cNvPr>
          <p:cNvGraphicFramePr>
            <a:graphicFrameLocks noGrp="1"/>
          </p:cNvGraphicFramePr>
          <p:nvPr>
            <p:ph idx="1"/>
            <p:extLst>
              <p:ext uri="{D42A27DB-BD31-4B8C-83A1-F6EECF244321}">
                <p14:modId xmlns:p14="http://schemas.microsoft.com/office/powerpoint/2010/main" val="4269492470"/>
              </p:ext>
            </p:extLst>
          </p:nvPr>
        </p:nvGraphicFramePr>
        <p:xfrm>
          <a:off x="838200" y="1825625"/>
          <a:ext cx="10515600" cy="39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FC6076BF-E432-0141-9A84-3B5AF55E446B}"/>
              </a:ext>
            </a:extLst>
          </p:cNvPr>
          <p:cNvCxnSpPr/>
          <p:nvPr/>
        </p:nvCxnSpPr>
        <p:spPr>
          <a:xfrm>
            <a:off x="5788572" y="139303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8F05E12C-6F1A-0E40-9427-0AE2FEE757CA}"/>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dirty="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4646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8857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17379" y="461418"/>
            <a:ext cx="10515600" cy="822700"/>
          </a:xfrm>
        </p:spPr>
        <p:txBody>
          <a:bodyPr>
            <a:noAutofit/>
          </a:bodyPr>
          <a:lstStyle/>
          <a:p>
            <a:r>
              <a:rPr lang="en-US" sz="2400" dirty="0"/>
              <a:t>Ukraine War Update:  War Crimes, Finger Pointing, Frozen Reserves</a:t>
            </a:r>
          </a:p>
        </p:txBody>
      </p:sp>
      <p:sp>
        <p:nvSpPr>
          <p:cNvPr id="12"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56421" y="1509712"/>
            <a:ext cx="10479157" cy="4572000"/>
          </a:xfrm>
        </p:spPr>
        <p:txBody>
          <a:bodyPr wrap="square" numCol="2" spcCol="182880">
            <a:spAutoFit/>
          </a:bodyPr>
          <a:lstStyle/>
          <a:p>
            <a:pPr marL="0" indent="0" algn="just">
              <a:lnSpc>
                <a:spcPct val="110000"/>
              </a:lnSpc>
              <a:buNone/>
            </a:pPr>
            <a:r>
              <a:rPr lang="en-US" sz="1300" dirty="0"/>
              <a:t>on April 1 and have conducted active preparations to resume offensive operations for the past three days—stockpiling supplies, refitting damaged units, repairing the damaged bridge in </a:t>
            </a:r>
            <a:r>
              <a:rPr lang="en-US" sz="1300" dirty="0" err="1"/>
              <a:t>Izyum</a:t>
            </a:r>
            <a:r>
              <a:rPr lang="en-US" sz="1300" dirty="0"/>
              <a:t>, and conducting reconnaissance in force missions toward the southeast. Russian forces will likely begin offensive operations towards Slovyansk, 50km southeast of </a:t>
            </a:r>
            <a:r>
              <a:rPr lang="en-US" sz="1300" dirty="0" err="1"/>
              <a:t>Izyum</a:t>
            </a:r>
            <a:r>
              <a:rPr lang="en-US" sz="1300" dirty="0"/>
              <a:t>, in the coming days. </a:t>
            </a:r>
          </a:p>
          <a:p>
            <a:pPr marL="0" indent="0" algn="just">
              <a:lnSpc>
                <a:spcPct val="110000"/>
              </a:lnSpc>
              <a:buNone/>
            </a:pPr>
            <a:r>
              <a:rPr lang="en-US" sz="1300" dirty="0"/>
              <a:t>UK's Ministry of Defense assessed that Russia is consolidating its position in the eastern Donbas region of Ukraine, parts of which have been under the control of Russian-backed separatists since 2014.  Soldiers from the Wagner mercenary group were being deployed in the eastern region. British military intelligence said Russian forces would need "</a:t>
            </a:r>
            <a:r>
              <a:rPr lang="en-US" sz="1300" i="1" dirty="0"/>
              <a:t>significant re-equipping and refurbishment</a:t>
            </a:r>
            <a:r>
              <a:rPr lang="en-US" sz="1300" dirty="0"/>
              <a:t>" before they could be redeployed in Ukraine.</a:t>
            </a:r>
          </a:p>
          <a:p>
            <a:pPr marL="0" indent="0" algn="just">
              <a:lnSpc>
                <a:spcPct val="110000"/>
              </a:lnSpc>
              <a:buNone/>
            </a:pPr>
            <a:r>
              <a:rPr lang="en-US" sz="1300" dirty="0"/>
              <a:t>ISW analysts assess that Russian forces in Donetsk and Luhansk Oblasts continue to make little to no progress and face mounting casualties and declining morale. Replacements and reinforcements from northeastern Ukraine are highly unlikely to meaningfully change the balance of forces.</a:t>
            </a:r>
          </a:p>
          <a:p>
            <a:pPr marL="0" indent="0" algn="just">
              <a:lnSpc>
                <a:spcPct val="110000"/>
              </a:lnSpc>
              <a:buNone/>
            </a:pPr>
            <a:r>
              <a:rPr lang="en-US" sz="1300" b="1" i="1" dirty="0">
                <a:solidFill>
                  <a:srgbClr val="7030A0"/>
                </a:solidFill>
              </a:rPr>
              <a:t>Humanitarian Developments</a:t>
            </a:r>
          </a:p>
          <a:p>
            <a:pPr marL="0" indent="0" algn="just">
              <a:lnSpc>
                <a:spcPct val="110000"/>
              </a:lnSpc>
              <a:buNone/>
            </a:pPr>
            <a:r>
              <a:rPr lang="en-US" sz="1300" dirty="0"/>
              <a:t>Speaking on conditions in the Kyiv suburbs of </a:t>
            </a:r>
            <a:r>
              <a:rPr lang="en-US" sz="1300" dirty="0" err="1"/>
              <a:t>Bucha</a:t>
            </a:r>
            <a:r>
              <a:rPr lang="en-US" sz="1300" dirty="0"/>
              <a:t> and </a:t>
            </a:r>
            <a:r>
              <a:rPr lang="en-US" sz="1300" dirty="0" err="1"/>
              <a:t>Irpin</a:t>
            </a:r>
            <a:r>
              <a:rPr lang="en-US" sz="1300" dirty="0"/>
              <a:t>, the International Committee of the Red Cross (ICRC) described situations of “</a:t>
            </a:r>
            <a:r>
              <a:rPr lang="en-US" sz="1300" i="1" dirty="0"/>
              <a:t>utter desolation and destruction</a:t>
            </a:r>
            <a:r>
              <a:rPr lang="en-US" sz="1300" dirty="0"/>
              <a:t>.” Entire civilian neighborhoods are destroyed beyond repair. Streets are littered with unexploded remnants of war. There are still places that are heavily mined and are extremely dangerous. The ICRC is unable to send trucks with humanitarian supplies until the roads are cleared. </a:t>
            </a:r>
          </a:p>
          <a:p>
            <a:pPr marL="0" indent="0" algn="just">
              <a:lnSpc>
                <a:spcPct val="110000"/>
              </a:lnSpc>
              <a:buNone/>
            </a:pPr>
            <a:r>
              <a:rPr lang="en-US" sz="1300" dirty="0"/>
              <a:t>Ukrainian Deputy Prime Minister </a:t>
            </a:r>
            <a:r>
              <a:rPr lang="en-US" sz="1300" dirty="0" err="1"/>
              <a:t>Vereshchuk</a:t>
            </a:r>
            <a:r>
              <a:rPr lang="en-US" sz="1300" dirty="0"/>
              <a:t> said seven humanitarian corridors were to open today from Mariupol and </a:t>
            </a:r>
            <a:r>
              <a:rPr lang="en-US" sz="1300" dirty="0" err="1"/>
              <a:t>Berdyansk</a:t>
            </a:r>
            <a:r>
              <a:rPr lang="en-US" sz="1300" dirty="0"/>
              <a:t>, and that more than 1,550 civilians were evacuated from Mariupol on Monday.</a:t>
            </a:r>
          </a:p>
          <a:p>
            <a:pPr marL="0" indent="0" algn="just">
              <a:lnSpc>
                <a:spcPct val="110000"/>
              </a:lnSpc>
              <a:buNone/>
            </a:pPr>
            <a:r>
              <a:rPr lang="en-US" sz="1300" b="1" i="1" dirty="0">
                <a:solidFill>
                  <a:srgbClr val="7030A0"/>
                </a:solidFill>
              </a:rPr>
              <a:t>Economic Developments</a:t>
            </a:r>
          </a:p>
          <a:p>
            <a:pPr marL="0" indent="0" algn="just">
              <a:lnSpc>
                <a:spcPct val="110000"/>
              </a:lnSpc>
              <a:buNone/>
            </a:pPr>
            <a:r>
              <a:rPr lang="en-US" sz="1300" dirty="0"/>
              <a:t>The US stopped the Russian government from paying holders of Russian bonds more than $600 million from its reserves held in US banks. Previously, the US had allowed Russia to access its frozen foreign reserves on a case-by-case basis to make coupon payments. "</a:t>
            </a:r>
            <a:r>
              <a:rPr lang="en-US" sz="1300" i="1" dirty="0"/>
              <a:t>Russia must choose between draining remaining valuable dollar</a:t>
            </a:r>
          </a:p>
        </p:txBody>
      </p:sp>
    </p:spTree>
    <p:extLst>
      <p:ext uri="{BB962C8B-B14F-4D97-AF65-F5344CB8AC3E}">
        <p14:creationId xmlns:p14="http://schemas.microsoft.com/office/powerpoint/2010/main" val="204428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F195970-836E-CE48-90C1-348708CA6FFB}"/>
              </a:ext>
            </a:extLst>
          </p:cNvPr>
          <p:cNvCxnSpPr/>
          <p:nvPr/>
        </p:nvCxnSpPr>
        <p:spPr>
          <a:xfrm>
            <a:off x="964095" y="128857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0AC1D8FB-8A5D-3748-B599-594B6C7B8F04}"/>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dirty="0"/>
              <a:t>Note: This report is based on sources and information deemed to be true and reliable, but Dentons makes no representations to same. </a:t>
            </a:r>
          </a:p>
        </p:txBody>
      </p:sp>
      <p:sp>
        <p:nvSpPr>
          <p:cNvPr id="10" name="Title 1">
            <a:extLst>
              <a:ext uri="{FF2B5EF4-FFF2-40B4-BE49-F238E27FC236}">
                <a16:creationId xmlns:a16="http://schemas.microsoft.com/office/drawing/2014/main" id="{CB16FABD-6C65-4A32-878D-20676FF51E6F}"/>
              </a:ext>
            </a:extLst>
          </p:cNvPr>
          <p:cNvSpPr>
            <a:spLocks noGrp="1"/>
          </p:cNvSpPr>
          <p:nvPr>
            <p:ph type="title"/>
          </p:nvPr>
        </p:nvSpPr>
        <p:spPr>
          <a:xfrm>
            <a:off x="817379" y="461418"/>
            <a:ext cx="10515600" cy="822700"/>
          </a:xfrm>
        </p:spPr>
        <p:txBody>
          <a:bodyPr>
            <a:noAutofit/>
          </a:bodyPr>
          <a:lstStyle/>
          <a:p>
            <a:r>
              <a:rPr lang="en-US" sz="2400" dirty="0"/>
              <a:t>Ukraine War Update:  War Crimes, Finger Pointing, Frozen Reserves</a:t>
            </a:r>
          </a:p>
        </p:txBody>
      </p:sp>
      <p:sp>
        <p:nvSpPr>
          <p:cNvPr id="12" name="Content Placeholder 4">
            <a:extLst>
              <a:ext uri="{FF2B5EF4-FFF2-40B4-BE49-F238E27FC236}">
                <a16:creationId xmlns:a16="http://schemas.microsoft.com/office/drawing/2014/main" id="{85E18204-48E7-0B4F-A00D-2D2B2B35DFF3}"/>
              </a:ext>
            </a:extLst>
          </p:cNvPr>
          <p:cNvSpPr>
            <a:spLocks noGrp="1"/>
          </p:cNvSpPr>
          <p:nvPr>
            <p:ph sz="half" idx="1"/>
          </p:nvPr>
        </p:nvSpPr>
        <p:spPr>
          <a:xfrm>
            <a:off x="856421" y="1509712"/>
            <a:ext cx="10479157" cy="4572000"/>
          </a:xfrm>
        </p:spPr>
        <p:txBody>
          <a:bodyPr wrap="square" numCol="2" spcCol="182880">
            <a:spAutoFit/>
          </a:bodyPr>
          <a:lstStyle/>
          <a:p>
            <a:pPr marL="0" indent="0" algn="just">
              <a:lnSpc>
                <a:spcPct val="110000"/>
              </a:lnSpc>
              <a:buNone/>
            </a:pPr>
            <a:r>
              <a:rPr lang="en-US" sz="1300" i="1" dirty="0"/>
              <a:t>reserves or new revenue coming in, or default,</a:t>
            </a:r>
            <a:r>
              <a:rPr lang="en-US" sz="1300" dirty="0"/>
              <a:t>" a US Treasury spokesperson said.</a:t>
            </a:r>
          </a:p>
          <a:p>
            <a:pPr marL="0" indent="0" algn="just">
              <a:lnSpc>
                <a:spcPct val="110000"/>
              </a:lnSpc>
              <a:buNone/>
            </a:pPr>
            <a:r>
              <a:rPr lang="en-US" sz="1300" dirty="0"/>
              <a:t>The German government has taken temporary control of the German subsidiary of Russian state-owned energy giant Gazprom. Last week, Gazprom announced that it was separating from its Gazprom Germania subsidiary, having previously been the sole owner. It did not make clear whether the organization had been sold, or who it planned to leave in control. German officials said that the company controlled critical infrastructure in Germany and that the lack of clarity over its ownership led to the temporary step. The state regulator for electricity and gas is scheduled to control the company until the end of September.</a:t>
            </a:r>
          </a:p>
          <a:p>
            <a:pPr marL="0" indent="0" algn="just">
              <a:lnSpc>
                <a:spcPct val="110000"/>
              </a:lnSpc>
              <a:buNone/>
            </a:pPr>
            <a:r>
              <a:rPr lang="en-US" sz="1300" dirty="0"/>
              <a:t>Italy plans to conclude its first deals to purchase more gas from suppliers to replace flows from Russia soon. Italy expects to receive  an extra 10 billion cubic meters (</a:t>
            </a:r>
            <a:r>
              <a:rPr lang="en-US" sz="1300" dirty="0" err="1"/>
              <a:t>bcm</a:t>
            </a:r>
            <a:r>
              <a:rPr lang="en-US" sz="1300" dirty="0"/>
              <a:t>) of gas from pipelines to Algeria, Libya and Azerbaijan this year.</a:t>
            </a:r>
          </a:p>
          <a:p>
            <a:pPr marL="0" indent="0" algn="just">
              <a:lnSpc>
                <a:spcPct val="110000"/>
              </a:lnSpc>
              <a:buNone/>
            </a:pPr>
            <a:r>
              <a:rPr lang="en-US" sz="1300" dirty="0"/>
              <a:t>Australia's Foreign Ministry announced that it would ban the export of luxury goods to Russia.</a:t>
            </a:r>
          </a:p>
          <a:p>
            <a:pPr marL="0" indent="0" algn="just">
              <a:lnSpc>
                <a:spcPct val="110000"/>
              </a:lnSpc>
              <a:buNone/>
            </a:pPr>
            <a:r>
              <a:rPr lang="en-US" sz="1300" dirty="0"/>
              <a:t>Home rental company Airbnb Inc said late yesterday it had suspended operations in Russia and Belarus.</a:t>
            </a:r>
          </a:p>
        </p:txBody>
      </p:sp>
    </p:spTree>
    <p:extLst>
      <p:ext uri="{BB962C8B-B14F-4D97-AF65-F5344CB8AC3E}">
        <p14:creationId xmlns:p14="http://schemas.microsoft.com/office/powerpoint/2010/main" val="14166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8846-679E-F147-B4CC-A9F6BBD457C9}"/>
              </a:ext>
            </a:extLst>
          </p:cNvPr>
          <p:cNvSpPr>
            <a:spLocks noGrp="1"/>
          </p:cNvSpPr>
          <p:nvPr>
            <p:ph type="title"/>
          </p:nvPr>
        </p:nvSpPr>
        <p:spPr/>
        <p:txBody>
          <a:bodyPr>
            <a:normAutofit/>
          </a:bodyPr>
          <a:lstStyle/>
          <a:p>
            <a:r>
              <a:rPr lang="en-US" sz="5400"/>
              <a:t>Coronavirus Condition Updates</a:t>
            </a:r>
          </a:p>
        </p:txBody>
      </p:sp>
      <p:sp>
        <p:nvSpPr>
          <p:cNvPr id="3" name="Text Placeholder 2">
            <a:extLst>
              <a:ext uri="{FF2B5EF4-FFF2-40B4-BE49-F238E27FC236}">
                <a16:creationId xmlns:a16="http://schemas.microsoft.com/office/drawing/2014/main" id="{BAD6366C-CDFE-FA4F-8D32-D0713254BFD5}"/>
              </a:ext>
            </a:extLst>
          </p:cNvPr>
          <p:cNvSpPr>
            <a:spLocks noGrp="1"/>
          </p:cNvSpPr>
          <p:nvPr>
            <p:ph type="body" idx="1"/>
          </p:nvPr>
        </p:nvSpPr>
        <p:spPr/>
        <p:txBody>
          <a:bodyPr/>
          <a:lstStyle/>
          <a:p>
            <a:r>
              <a:rPr lang="en-US" dirty="0"/>
              <a:t>As of 8:11 pm CEST on April 4, 2022</a:t>
            </a:r>
          </a:p>
        </p:txBody>
      </p:sp>
    </p:spTree>
    <p:extLst>
      <p:ext uri="{BB962C8B-B14F-4D97-AF65-F5344CB8AC3E}">
        <p14:creationId xmlns:p14="http://schemas.microsoft.com/office/powerpoint/2010/main" val="112167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91779" y="853747"/>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avLst/>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avLst/>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avLst/>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avLst/>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avLst/>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avLst/>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avLst/>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avLst/>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avLst/>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avLst/>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avLst/>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avLst/>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avLst/>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avLst/>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avLst/>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avLst/>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avLst/>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avLst/>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avLst/>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avLst/>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avLst/>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avLst/>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avLst/>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avLst/>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avLst/>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avLst/>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avLst/>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avLst/>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avLst/>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avLst/>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avLst/>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avLst/>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avLst/>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avLst/>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avLst/>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avLst/>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avLst/>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avLst/>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avLst/>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avLst/>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avLst/>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avLst/>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avLst/>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avLst/>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avLst/>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avLst/>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avLst/>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avLst/>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avLst/>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avLst/>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avLst/>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avLst/>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avLst/>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avLst/>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avLst/>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avLst/>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avLst/>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avLst/>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avLst/>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avLst/>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avLst/>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avLst/>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avLst/>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avLst/>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avLst/>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avLst/>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avLst/>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avLst/>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avLst/>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avLst/>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avLst/>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avLst/>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avLst/>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avLst/>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avLst/>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avLst/>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avLst/>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avLst/>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avLst/>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avLst/>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avLst/>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avLst/>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avLst/>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avLst/>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avLst/>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avLst/>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avLst/>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avLst/>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avLst/>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avLst/>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avLst/>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avLst/>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avLst/>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avLst/>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avLst/>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avLst/>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avLst/>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avLst/>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avLst/>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avLst/>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avLst/>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avLst/>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avLst/>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avLst/>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avLst/>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avLst/>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avLst/>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avLst/>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avLst/>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avLst/>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avLst/>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avLst/>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avLst/>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avLst/>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avLst/>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avLst/>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avLst/>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avLst/>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avLst/>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avLst/>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avLst/>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avLst/>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avLst/>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avLst/>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avLst/>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avLst/>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avLst/>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avLst/>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avLst/>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avLst/>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avLst/>
              <a:gdLst>
                <a:gd name="connsiteX0" fmla="*/ 1803 w 57150"/>
                <a:gd name="connsiteY0" fmla="*/ 2647 h 38100"/>
                <a:gd name="connsiteX1" fmla="*/ 59905 w 57150"/>
                <a:gd name="connsiteY1" fmla="*/ 42938 h 38100"/>
                <a:gd name="connsiteX2" fmla="*/ 1803 w 57150"/>
                <a:gd name="connsiteY2" fmla="*/ 2647 h 38100"/>
              </a:gdLst>
              <a:ah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avLst/>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avLst/>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avLst/>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avLst/>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avLst/>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avLst/>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avLst/>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avLst/>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avLst/>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avLst/>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1" y="3639886"/>
            <a:ext cx="1280160" cy="128016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Americas</a:t>
            </a:r>
          </a:p>
          <a:p>
            <a:pPr algn="ctr"/>
            <a:r>
              <a:rPr lang="en-US" sz="1000" b="1" dirty="0">
                <a:latin typeface="Arial" panose="020B0604020202020204" pitchFamily="34" charset="0"/>
              </a:rPr>
              <a:t>150,921,301 (29,873)</a:t>
            </a:r>
            <a:endParaRPr lang="en-US" sz="1000" dirty="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Western Pacific</a:t>
            </a:r>
          </a:p>
          <a:p>
            <a:pPr algn="ctr"/>
            <a:r>
              <a:rPr lang="en-US" sz="1000" b="1" dirty="0"/>
              <a:t>47,380,282 (361,152)</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602915" y="4172606"/>
            <a:ext cx="1097280" cy="109728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Africa</a:t>
            </a:r>
          </a:p>
          <a:p>
            <a:pPr algn="ctr"/>
            <a:r>
              <a:rPr lang="en-US" sz="1000" b="1" dirty="0"/>
              <a:t>8,585,524 (1,034)</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Cruise Ships</a:t>
            </a:r>
          </a:p>
          <a:p>
            <a:pPr algn="ctr"/>
            <a:r>
              <a:rPr lang="en-US" sz="1050" b="1"/>
              <a:t>721 (0</a:t>
            </a:r>
            <a:r>
              <a:rPr lang="en-US" sz="1200" b="1"/>
              <a:t>)</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t>Southeast Asia</a:t>
            </a:r>
          </a:p>
          <a:p>
            <a:pPr algn="ctr"/>
            <a:r>
              <a:rPr lang="en-US" sz="1000" b="1" dirty="0"/>
              <a:t>57,223,740 (27,988)</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dirty="0"/>
              <a:t>Confirmed Cases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5129233" y="1678820"/>
            <a:ext cx="1280160" cy="128016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Europe</a:t>
            </a:r>
          </a:p>
          <a:p>
            <a:pPr algn="ctr"/>
            <a:r>
              <a:rPr lang="en-US" sz="1000" b="1" dirty="0"/>
              <a:t>204,071,645 (288,854)</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66216"/>
            <a:ext cx="1224272" cy="1224272"/>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Eastern Med</a:t>
            </a:r>
          </a:p>
          <a:p>
            <a:pPr algn="ctr"/>
            <a:r>
              <a:rPr lang="en-US" sz="1000" b="1" dirty="0"/>
              <a:t>21,595,806 (9,393)</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214195" y="5621967"/>
            <a:ext cx="5131019" cy="369332"/>
          </a:xfrm>
          <a:prstGeom prst="rect">
            <a:avLst/>
          </a:prstGeom>
          <a:noFill/>
        </p:spPr>
        <p:txBody>
          <a:bodyPr wrap="square" rtlCol="0">
            <a:spAutoFit/>
          </a:bodyPr>
          <a:lstStyle/>
          <a:p>
            <a:pPr algn="ctr"/>
            <a:r>
              <a:rPr lang="en-US" b="1" dirty="0">
                <a:solidFill>
                  <a:schemeClr val="accent1"/>
                </a:solidFill>
              </a:rPr>
              <a:t>Global: 489,779,062 (718,294)</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80" name="TextBox 179">
            <a:extLst>
              <a:ext uri="{FF2B5EF4-FFF2-40B4-BE49-F238E27FC236}">
                <a16:creationId xmlns:a16="http://schemas.microsoft.com/office/drawing/2014/main" id="{A9DECAD9-01B1-44C3-864F-A0B9CFC91913}"/>
              </a:ext>
            </a:extLst>
          </p:cNvPr>
          <p:cNvSpPr txBox="1"/>
          <p:nvPr/>
        </p:nvSpPr>
        <p:spPr>
          <a:xfrm>
            <a:off x="818310" y="5904180"/>
            <a:ext cx="5712574" cy="338554"/>
          </a:xfrm>
          <a:prstGeom prst="rect">
            <a:avLst/>
          </a:prstGeom>
          <a:noFill/>
        </p:spPr>
        <p:txBody>
          <a:bodyPr wrap="square" rtlCol="0">
            <a:spAutoFit/>
          </a:bodyPr>
          <a:lstStyle/>
          <a:p>
            <a:r>
              <a:rPr lang="en-US" sz="800" dirty="0">
                <a:solidFill>
                  <a:schemeClr val="bg2">
                    <a:lumMod val="75000"/>
                  </a:schemeClr>
                </a:solidFill>
              </a:rPr>
              <a:t>Reflects data as of 8:11 pm CEST on April 4, 2022. </a:t>
            </a:r>
          </a:p>
          <a:p>
            <a:r>
              <a:rPr lang="en-US" sz="800" dirty="0">
                <a:solidFill>
                  <a:schemeClr val="bg2">
                    <a:lumMod val="75000"/>
                  </a:schemeClr>
                </a:solidFill>
              </a:rPr>
              <a:t>Data Source: World Health Organization</a:t>
            </a:r>
          </a:p>
        </p:txBody>
      </p:sp>
    </p:spTree>
    <p:extLst>
      <p:ext uri="{BB962C8B-B14F-4D97-AF65-F5344CB8AC3E}">
        <p14:creationId xmlns:p14="http://schemas.microsoft.com/office/powerpoint/2010/main" val="3957244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B6BB855-3D53-A644-8C7E-36EF64C85374}"/>
              </a:ext>
            </a:extLst>
          </p:cNvPr>
          <p:cNvGrpSpPr/>
          <p:nvPr/>
        </p:nvGrpSpPr>
        <p:grpSpPr>
          <a:xfrm>
            <a:off x="1580466" y="885211"/>
            <a:ext cx="9031069" cy="5087578"/>
            <a:chOff x="2480688" y="1647079"/>
            <a:chExt cx="7217119" cy="3564570"/>
          </a:xfrm>
          <a:solidFill>
            <a:schemeClr val="bg2"/>
          </a:solidFill>
        </p:grpSpPr>
        <p:sp>
          <p:nvSpPr>
            <p:cNvPr id="3" name="Freeform: Shape 6">
              <a:extLst>
                <a:ext uri="{FF2B5EF4-FFF2-40B4-BE49-F238E27FC236}">
                  <a16:creationId xmlns:a16="http://schemas.microsoft.com/office/drawing/2014/main" id="{5F3A4175-7564-8843-A431-2C97EA0EC859}"/>
                </a:ext>
              </a:extLst>
            </p:cNvPr>
            <p:cNvSpPr/>
            <p:nvPr/>
          </p:nvSpPr>
          <p:spPr>
            <a:xfrm>
              <a:off x="6106636" y="4294561"/>
              <a:ext cx="257175" cy="247650"/>
            </a:xfrm>
            <a:custGeom>
              <a:avLst/>
              <a:gdLst>
                <a:gd name="connsiteX0" fmla="*/ 95758 w 257175"/>
                <a:gd name="connsiteY0" fmla="*/ 245055 h 247650"/>
                <a:gd name="connsiteX1" fmla="*/ 106998 w 257175"/>
                <a:gd name="connsiteY1" fmla="*/ 239149 h 247650"/>
                <a:gd name="connsiteX2" fmla="*/ 117666 w 257175"/>
                <a:gd name="connsiteY2" fmla="*/ 253341 h 247650"/>
                <a:gd name="connsiteX3" fmla="*/ 143192 w 257175"/>
                <a:gd name="connsiteY3" fmla="*/ 252770 h 247650"/>
                <a:gd name="connsiteX4" fmla="*/ 156242 w 257175"/>
                <a:gd name="connsiteY4" fmla="*/ 239721 h 247650"/>
                <a:gd name="connsiteX5" fmla="*/ 156242 w 257175"/>
                <a:gd name="connsiteY5" fmla="*/ 107513 h 247650"/>
                <a:gd name="connsiteX6" fmla="*/ 176435 w 257175"/>
                <a:gd name="connsiteY6" fmla="*/ 99798 h 247650"/>
                <a:gd name="connsiteX7" fmla="*/ 176435 w 257175"/>
                <a:gd name="connsiteY7" fmla="*/ 31028 h 247650"/>
                <a:gd name="connsiteX8" fmla="*/ 195390 w 257175"/>
                <a:gd name="connsiteY8" fmla="*/ 28647 h 247650"/>
                <a:gd name="connsiteX9" fmla="*/ 217964 w 257175"/>
                <a:gd name="connsiteY9" fmla="*/ 22170 h 247650"/>
                <a:gd name="connsiteX10" fmla="*/ 228632 w 257175"/>
                <a:gd name="connsiteY10" fmla="*/ 29885 h 247650"/>
                <a:gd name="connsiteX11" fmla="*/ 242919 w 257175"/>
                <a:gd name="connsiteY11" fmla="*/ 21026 h 247650"/>
                <a:gd name="connsiteX12" fmla="*/ 256350 w 257175"/>
                <a:gd name="connsiteY12" fmla="*/ 18455 h 247650"/>
                <a:gd name="connsiteX13" fmla="*/ 254730 w 257175"/>
                <a:gd name="connsiteY13" fmla="*/ 13788 h 247650"/>
                <a:gd name="connsiteX14" fmla="*/ 212630 w 257175"/>
                <a:gd name="connsiteY14" fmla="*/ 16836 h 247650"/>
                <a:gd name="connsiteX15" fmla="*/ 181578 w 257175"/>
                <a:gd name="connsiteY15" fmla="*/ 18836 h 247650"/>
                <a:gd name="connsiteX16" fmla="*/ 137477 w 257175"/>
                <a:gd name="connsiteY16" fmla="*/ 18836 h 247650"/>
                <a:gd name="connsiteX17" fmla="*/ 130429 w 257175"/>
                <a:gd name="connsiteY17" fmla="*/ 11787 h 247650"/>
                <a:gd name="connsiteX18" fmla="*/ 61277 w 257175"/>
                <a:gd name="connsiteY18" fmla="*/ 11787 h 247650"/>
                <a:gd name="connsiteX19" fmla="*/ 43275 w 257175"/>
                <a:gd name="connsiteY19" fmla="*/ 6834 h 247650"/>
                <a:gd name="connsiteX20" fmla="*/ 24225 w 257175"/>
                <a:gd name="connsiteY20" fmla="*/ 5787 h 247650"/>
                <a:gd name="connsiteX21" fmla="*/ 15176 w 257175"/>
                <a:gd name="connsiteY21" fmla="*/ 1786 h 247650"/>
                <a:gd name="connsiteX22" fmla="*/ 8128 w 257175"/>
                <a:gd name="connsiteY22" fmla="*/ 6834 h 247650"/>
                <a:gd name="connsiteX23" fmla="*/ 1841 w 257175"/>
                <a:gd name="connsiteY23" fmla="*/ 8454 h 247650"/>
                <a:gd name="connsiteX24" fmla="*/ 13176 w 257175"/>
                <a:gd name="connsiteY24" fmla="*/ 34647 h 247650"/>
                <a:gd name="connsiteX25" fmla="*/ 32702 w 257175"/>
                <a:gd name="connsiteY25" fmla="*/ 75509 h 247650"/>
                <a:gd name="connsiteX26" fmla="*/ 53181 w 257175"/>
                <a:gd name="connsiteY26" fmla="*/ 117324 h 247650"/>
                <a:gd name="connsiteX27" fmla="*/ 54039 w 257175"/>
                <a:gd name="connsiteY27" fmla="*/ 151138 h 247650"/>
                <a:gd name="connsiteX28" fmla="*/ 61182 w 257175"/>
                <a:gd name="connsiteY28" fmla="*/ 182571 h 247650"/>
                <a:gd name="connsiteX29" fmla="*/ 74803 w 257175"/>
                <a:gd name="connsiteY29" fmla="*/ 231148 h 247650"/>
                <a:gd name="connsiteX30" fmla="*/ 87281 w 257175"/>
                <a:gd name="connsiteY30" fmla="*/ 247150 h 247650"/>
                <a:gd name="connsiteX31" fmla="*/ 95758 w 257175"/>
                <a:gd name="connsiteY31" fmla="*/ 24505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247650">
                  <a:moveTo>
                    <a:pt x="95758" y="245055"/>
                  </a:moveTo>
                  <a:cubicBezTo>
                    <a:pt x="95758" y="240864"/>
                    <a:pt x="102902" y="233243"/>
                    <a:pt x="106998" y="239149"/>
                  </a:cubicBezTo>
                  <a:cubicBezTo>
                    <a:pt x="111189" y="245055"/>
                    <a:pt x="109379" y="253341"/>
                    <a:pt x="117666" y="253341"/>
                  </a:cubicBezTo>
                  <a:cubicBezTo>
                    <a:pt x="125952" y="253341"/>
                    <a:pt x="140811" y="256294"/>
                    <a:pt x="143192" y="252770"/>
                  </a:cubicBezTo>
                  <a:cubicBezTo>
                    <a:pt x="145574" y="249150"/>
                    <a:pt x="156242" y="246197"/>
                    <a:pt x="156242" y="239721"/>
                  </a:cubicBezTo>
                  <a:cubicBezTo>
                    <a:pt x="156242" y="233243"/>
                    <a:pt x="156242" y="112276"/>
                    <a:pt x="156242" y="107513"/>
                  </a:cubicBezTo>
                  <a:cubicBezTo>
                    <a:pt x="156242" y="102751"/>
                    <a:pt x="176435" y="107513"/>
                    <a:pt x="176435" y="99798"/>
                  </a:cubicBezTo>
                  <a:cubicBezTo>
                    <a:pt x="176435" y="92083"/>
                    <a:pt x="176435" y="31028"/>
                    <a:pt x="176435" y="31028"/>
                  </a:cubicBezTo>
                  <a:cubicBezTo>
                    <a:pt x="176435" y="31028"/>
                    <a:pt x="191294" y="29885"/>
                    <a:pt x="195390" y="28647"/>
                  </a:cubicBezTo>
                  <a:cubicBezTo>
                    <a:pt x="199581" y="27504"/>
                    <a:pt x="214344" y="19788"/>
                    <a:pt x="217964" y="22170"/>
                  </a:cubicBezTo>
                  <a:cubicBezTo>
                    <a:pt x="221488" y="24551"/>
                    <a:pt x="226250" y="32838"/>
                    <a:pt x="228632" y="29885"/>
                  </a:cubicBezTo>
                  <a:cubicBezTo>
                    <a:pt x="231013" y="26932"/>
                    <a:pt x="236918" y="21026"/>
                    <a:pt x="242919" y="21026"/>
                  </a:cubicBezTo>
                  <a:cubicBezTo>
                    <a:pt x="246158" y="21026"/>
                    <a:pt x="251492" y="19598"/>
                    <a:pt x="256350" y="18455"/>
                  </a:cubicBezTo>
                  <a:cubicBezTo>
                    <a:pt x="255397" y="16740"/>
                    <a:pt x="254730" y="15121"/>
                    <a:pt x="254730" y="13788"/>
                  </a:cubicBezTo>
                  <a:cubicBezTo>
                    <a:pt x="254730" y="8739"/>
                    <a:pt x="218631" y="14740"/>
                    <a:pt x="212630" y="16836"/>
                  </a:cubicBezTo>
                  <a:cubicBezTo>
                    <a:pt x="206629" y="18836"/>
                    <a:pt x="187579" y="21884"/>
                    <a:pt x="181578" y="18836"/>
                  </a:cubicBezTo>
                  <a:cubicBezTo>
                    <a:pt x="175577" y="15788"/>
                    <a:pt x="137477" y="18836"/>
                    <a:pt x="137477" y="18836"/>
                  </a:cubicBezTo>
                  <a:lnTo>
                    <a:pt x="130429" y="11787"/>
                  </a:lnTo>
                  <a:cubicBezTo>
                    <a:pt x="130429" y="11787"/>
                    <a:pt x="68231" y="11787"/>
                    <a:pt x="61277" y="11787"/>
                  </a:cubicBezTo>
                  <a:cubicBezTo>
                    <a:pt x="54324" y="11787"/>
                    <a:pt x="49276" y="10835"/>
                    <a:pt x="43275" y="6834"/>
                  </a:cubicBezTo>
                  <a:cubicBezTo>
                    <a:pt x="37274" y="2834"/>
                    <a:pt x="31274" y="2834"/>
                    <a:pt x="24225" y="5787"/>
                  </a:cubicBezTo>
                  <a:cubicBezTo>
                    <a:pt x="17177" y="8834"/>
                    <a:pt x="20225" y="1786"/>
                    <a:pt x="15176" y="1786"/>
                  </a:cubicBezTo>
                  <a:cubicBezTo>
                    <a:pt x="10128" y="1786"/>
                    <a:pt x="8128" y="6834"/>
                    <a:pt x="8128" y="6834"/>
                  </a:cubicBezTo>
                  <a:lnTo>
                    <a:pt x="1841" y="8454"/>
                  </a:lnTo>
                  <a:cubicBezTo>
                    <a:pt x="1175" y="14549"/>
                    <a:pt x="6604" y="25789"/>
                    <a:pt x="13176" y="34647"/>
                  </a:cubicBezTo>
                  <a:cubicBezTo>
                    <a:pt x="20034" y="43791"/>
                    <a:pt x="28321" y="61031"/>
                    <a:pt x="32702" y="75509"/>
                  </a:cubicBezTo>
                  <a:cubicBezTo>
                    <a:pt x="37179" y="90083"/>
                    <a:pt x="49943" y="106371"/>
                    <a:pt x="53181" y="117324"/>
                  </a:cubicBezTo>
                  <a:cubicBezTo>
                    <a:pt x="56420" y="128278"/>
                    <a:pt x="50800" y="143994"/>
                    <a:pt x="54039" y="151138"/>
                  </a:cubicBezTo>
                  <a:cubicBezTo>
                    <a:pt x="57277" y="158282"/>
                    <a:pt x="59373" y="170379"/>
                    <a:pt x="61182" y="182571"/>
                  </a:cubicBezTo>
                  <a:cubicBezTo>
                    <a:pt x="62992" y="194763"/>
                    <a:pt x="63849" y="220480"/>
                    <a:pt x="74803" y="231148"/>
                  </a:cubicBezTo>
                  <a:cubicBezTo>
                    <a:pt x="78994" y="235244"/>
                    <a:pt x="83280" y="240864"/>
                    <a:pt x="87281" y="247150"/>
                  </a:cubicBezTo>
                  <a:cubicBezTo>
                    <a:pt x="92043" y="247531"/>
                    <a:pt x="95758" y="248198"/>
                    <a:pt x="95758" y="245055"/>
                  </a:cubicBezTo>
                  <a:close/>
                </a:path>
              </a:pathLst>
            </a:custGeom>
            <a:grpFill/>
            <a:ln w="2381" cap="flat">
              <a:solidFill>
                <a:srgbClr val="FFFFFF"/>
              </a:solidFill>
              <a:prstDash val="solid"/>
              <a:miter/>
            </a:ln>
          </p:spPr>
          <p:txBody>
            <a:bodyPr rtlCol="0" anchor="ctr"/>
            <a:lstStyle/>
            <a:p>
              <a:endParaRPr lang="en-ID"/>
            </a:p>
          </p:txBody>
        </p:sp>
        <p:sp>
          <p:nvSpPr>
            <p:cNvPr id="4" name="Freeform: Shape 7">
              <a:extLst>
                <a:ext uri="{FF2B5EF4-FFF2-40B4-BE49-F238E27FC236}">
                  <a16:creationId xmlns:a16="http://schemas.microsoft.com/office/drawing/2014/main" id="{0A7A2AB3-B3A3-0046-B368-F8EE039937E6}"/>
                </a:ext>
              </a:extLst>
            </p:cNvPr>
            <p:cNvSpPr/>
            <p:nvPr/>
          </p:nvSpPr>
          <p:spPr>
            <a:xfrm>
              <a:off x="6361104" y="4266271"/>
              <a:ext cx="152400" cy="142875"/>
            </a:xfrm>
            <a:custGeom>
              <a:avLst/>
              <a:gdLst>
                <a:gd name="connsiteX0" fmla="*/ 108085 w 152400"/>
                <a:gd name="connsiteY0" fmla="*/ 8263 h 142875"/>
                <a:gd name="connsiteX1" fmla="*/ 105132 w 152400"/>
                <a:gd name="connsiteY1" fmla="*/ 1786 h 142875"/>
                <a:gd name="connsiteX2" fmla="*/ 87892 w 152400"/>
                <a:gd name="connsiteY2" fmla="*/ 2357 h 142875"/>
                <a:gd name="connsiteX3" fmla="*/ 76653 w 152400"/>
                <a:gd name="connsiteY3" fmla="*/ 12454 h 142875"/>
                <a:gd name="connsiteX4" fmla="*/ 58269 w 152400"/>
                <a:gd name="connsiteY4" fmla="*/ 26646 h 142875"/>
                <a:gd name="connsiteX5" fmla="*/ 37505 w 152400"/>
                <a:gd name="connsiteY5" fmla="*/ 49125 h 142875"/>
                <a:gd name="connsiteX6" fmla="*/ 11978 w 152400"/>
                <a:gd name="connsiteY6" fmla="*/ 45030 h 142875"/>
                <a:gd name="connsiteX7" fmla="*/ 1786 w 152400"/>
                <a:gd name="connsiteY7" fmla="*/ 46554 h 142875"/>
                <a:gd name="connsiteX8" fmla="*/ 13216 w 152400"/>
                <a:gd name="connsiteY8" fmla="*/ 57983 h 142875"/>
                <a:gd name="connsiteX9" fmla="*/ 24265 w 152400"/>
                <a:gd name="connsiteY9" fmla="*/ 82082 h 142875"/>
                <a:gd name="connsiteX10" fmla="*/ 44363 w 152400"/>
                <a:gd name="connsiteY10" fmla="*/ 96083 h 142875"/>
                <a:gd name="connsiteX11" fmla="*/ 52364 w 152400"/>
                <a:gd name="connsiteY11" fmla="*/ 111133 h 142875"/>
                <a:gd name="connsiteX12" fmla="*/ 66365 w 152400"/>
                <a:gd name="connsiteY12" fmla="*/ 125135 h 142875"/>
                <a:gd name="connsiteX13" fmla="*/ 80558 w 152400"/>
                <a:gd name="connsiteY13" fmla="*/ 133612 h 142875"/>
                <a:gd name="connsiteX14" fmla="*/ 99703 w 152400"/>
                <a:gd name="connsiteY14" fmla="*/ 137136 h 142875"/>
                <a:gd name="connsiteX15" fmla="*/ 122468 w 152400"/>
                <a:gd name="connsiteY15" fmla="*/ 141422 h 142875"/>
                <a:gd name="connsiteX16" fmla="*/ 142851 w 152400"/>
                <a:gd name="connsiteY16" fmla="*/ 121134 h 142875"/>
                <a:gd name="connsiteX17" fmla="*/ 148185 w 152400"/>
                <a:gd name="connsiteY17" fmla="*/ 101608 h 142875"/>
                <a:gd name="connsiteX18" fmla="*/ 158853 w 152400"/>
                <a:gd name="connsiteY18" fmla="*/ 86463 h 142875"/>
                <a:gd name="connsiteX19" fmla="*/ 152662 w 152400"/>
                <a:gd name="connsiteY19" fmla="*/ 71319 h 142875"/>
                <a:gd name="connsiteX20" fmla="*/ 157996 w 152400"/>
                <a:gd name="connsiteY20" fmla="*/ 53507 h 142875"/>
                <a:gd name="connsiteX21" fmla="*/ 157139 w 152400"/>
                <a:gd name="connsiteY21" fmla="*/ 22360 h 142875"/>
                <a:gd name="connsiteX22" fmla="*/ 133993 w 152400"/>
                <a:gd name="connsiteY22" fmla="*/ 14359 h 142875"/>
                <a:gd name="connsiteX23" fmla="*/ 108085 w 152400"/>
                <a:gd name="connsiteY23" fmla="*/ 826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 h="142875">
                  <a:moveTo>
                    <a:pt x="108085" y="8263"/>
                  </a:moveTo>
                  <a:lnTo>
                    <a:pt x="105132" y="1786"/>
                  </a:lnTo>
                  <a:lnTo>
                    <a:pt x="87892" y="2357"/>
                  </a:lnTo>
                  <a:cubicBezTo>
                    <a:pt x="76653" y="5310"/>
                    <a:pt x="76653" y="8930"/>
                    <a:pt x="76653" y="12454"/>
                  </a:cubicBezTo>
                  <a:cubicBezTo>
                    <a:pt x="76653" y="15978"/>
                    <a:pt x="65985" y="24265"/>
                    <a:pt x="58269" y="26646"/>
                  </a:cubicBezTo>
                  <a:cubicBezTo>
                    <a:pt x="50554" y="29028"/>
                    <a:pt x="42267" y="46839"/>
                    <a:pt x="37505" y="49125"/>
                  </a:cubicBezTo>
                  <a:cubicBezTo>
                    <a:pt x="32742" y="51506"/>
                    <a:pt x="16740" y="45601"/>
                    <a:pt x="11978" y="45030"/>
                  </a:cubicBezTo>
                  <a:cubicBezTo>
                    <a:pt x="9787" y="44744"/>
                    <a:pt x="5882" y="45601"/>
                    <a:pt x="1786" y="46554"/>
                  </a:cubicBezTo>
                  <a:cubicBezTo>
                    <a:pt x="4739" y="51792"/>
                    <a:pt x="10930" y="57983"/>
                    <a:pt x="13216" y="57983"/>
                  </a:cubicBezTo>
                  <a:cubicBezTo>
                    <a:pt x="16169" y="57983"/>
                    <a:pt x="17217" y="79034"/>
                    <a:pt x="24265" y="82082"/>
                  </a:cubicBezTo>
                  <a:cubicBezTo>
                    <a:pt x="31313" y="85034"/>
                    <a:pt x="44363" y="92083"/>
                    <a:pt x="44363" y="96083"/>
                  </a:cubicBezTo>
                  <a:cubicBezTo>
                    <a:pt x="44363" y="100084"/>
                    <a:pt x="52364" y="105132"/>
                    <a:pt x="52364" y="111133"/>
                  </a:cubicBezTo>
                  <a:cubicBezTo>
                    <a:pt x="52364" y="117134"/>
                    <a:pt x="60270" y="125421"/>
                    <a:pt x="66365" y="125135"/>
                  </a:cubicBezTo>
                  <a:cubicBezTo>
                    <a:pt x="79224" y="124754"/>
                    <a:pt x="80558" y="130088"/>
                    <a:pt x="80558" y="133612"/>
                  </a:cubicBezTo>
                  <a:cubicBezTo>
                    <a:pt x="80558" y="137136"/>
                    <a:pt x="97417" y="133612"/>
                    <a:pt x="99703" y="137136"/>
                  </a:cubicBezTo>
                  <a:cubicBezTo>
                    <a:pt x="101798" y="140470"/>
                    <a:pt x="118467" y="139137"/>
                    <a:pt x="122468" y="141422"/>
                  </a:cubicBezTo>
                  <a:cubicBezTo>
                    <a:pt x="129421" y="134660"/>
                    <a:pt x="139422" y="125706"/>
                    <a:pt x="142851" y="121134"/>
                  </a:cubicBezTo>
                  <a:cubicBezTo>
                    <a:pt x="148185" y="114086"/>
                    <a:pt x="143709" y="104275"/>
                    <a:pt x="148185" y="101608"/>
                  </a:cubicBezTo>
                  <a:cubicBezTo>
                    <a:pt x="152662" y="98941"/>
                    <a:pt x="162473" y="87416"/>
                    <a:pt x="158853" y="86463"/>
                  </a:cubicBezTo>
                  <a:cubicBezTo>
                    <a:pt x="155234" y="85606"/>
                    <a:pt x="157996" y="76653"/>
                    <a:pt x="152662" y="71319"/>
                  </a:cubicBezTo>
                  <a:cubicBezTo>
                    <a:pt x="147328" y="65984"/>
                    <a:pt x="158853" y="63317"/>
                    <a:pt x="157996" y="53507"/>
                  </a:cubicBezTo>
                  <a:cubicBezTo>
                    <a:pt x="157139" y="43696"/>
                    <a:pt x="159806" y="24170"/>
                    <a:pt x="157139" y="22360"/>
                  </a:cubicBezTo>
                  <a:cubicBezTo>
                    <a:pt x="154472" y="20550"/>
                    <a:pt x="141994" y="19693"/>
                    <a:pt x="133993" y="14359"/>
                  </a:cubicBezTo>
                  <a:cubicBezTo>
                    <a:pt x="125802" y="9215"/>
                    <a:pt x="108085" y="8263"/>
                    <a:pt x="108085" y="8263"/>
                  </a:cubicBezTo>
                  <a:close/>
                </a:path>
              </a:pathLst>
            </a:custGeom>
            <a:grpFill/>
            <a:ln w="2381" cap="flat">
              <a:solidFill>
                <a:srgbClr val="FFFFFF"/>
              </a:solidFill>
              <a:prstDash val="solid"/>
              <a:miter/>
            </a:ln>
          </p:spPr>
          <p:txBody>
            <a:bodyPr rtlCol="0" anchor="ctr"/>
            <a:lstStyle/>
            <a:p>
              <a:endParaRPr lang="en-ID"/>
            </a:p>
          </p:txBody>
        </p:sp>
        <p:sp>
          <p:nvSpPr>
            <p:cNvPr id="5" name="Freeform: Shape 8">
              <a:extLst>
                <a:ext uri="{FF2B5EF4-FFF2-40B4-BE49-F238E27FC236}">
                  <a16:creationId xmlns:a16="http://schemas.microsoft.com/office/drawing/2014/main" id="{A4158348-1BE3-F149-B1BC-8F4EA8E3C93E}"/>
                </a:ext>
              </a:extLst>
            </p:cNvPr>
            <p:cNvSpPr/>
            <p:nvPr/>
          </p:nvSpPr>
          <p:spPr>
            <a:xfrm>
              <a:off x="6260996" y="4311134"/>
              <a:ext cx="180975" cy="190500"/>
            </a:xfrm>
            <a:custGeom>
              <a:avLst/>
              <a:gdLst>
                <a:gd name="connsiteX0" fmla="*/ 166473 w 180975"/>
                <a:gd name="connsiteY0" fmla="*/ 80367 h 190500"/>
                <a:gd name="connsiteX1" fmla="*/ 152471 w 180975"/>
                <a:gd name="connsiteY1" fmla="*/ 66365 h 190500"/>
                <a:gd name="connsiteX2" fmla="*/ 144470 w 180975"/>
                <a:gd name="connsiteY2" fmla="*/ 51316 h 190500"/>
                <a:gd name="connsiteX3" fmla="*/ 124373 w 180975"/>
                <a:gd name="connsiteY3" fmla="*/ 37314 h 190500"/>
                <a:gd name="connsiteX4" fmla="*/ 113324 w 180975"/>
                <a:gd name="connsiteY4" fmla="*/ 13216 h 190500"/>
                <a:gd name="connsiteX5" fmla="*/ 101893 w 180975"/>
                <a:gd name="connsiteY5" fmla="*/ 1786 h 190500"/>
                <a:gd name="connsiteX6" fmla="*/ 88463 w 180975"/>
                <a:gd name="connsiteY6" fmla="*/ 4358 h 190500"/>
                <a:gd name="connsiteX7" fmla="*/ 74176 w 180975"/>
                <a:gd name="connsiteY7" fmla="*/ 13216 h 190500"/>
                <a:gd name="connsiteX8" fmla="*/ 63508 w 180975"/>
                <a:gd name="connsiteY8" fmla="*/ 5501 h 190500"/>
                <a:gd name="connsiteX9" fmla="*/ 40934 w 180975"/>
                <a:gd name="connsiteY9" fmla="*/ 11978 h 190500"/>
                <a:gd name="connsiteX10" fmla="*/ 21979 w 180975"/>
                <a:gd name="connsiteY10" fmla="*/ 14359 h 190500"/>
                <a:gd name="connsiteX11" fmla="*/ 21979 w 180975"/>
                <a:gd name="connsiteY11" fmla="*/ 83130 h 190500"/>
                <a:gd name="connsiteX12" fmla="*/ 1786 w 180975"/>
                <a:gd name="connsiteY12" fmla="*/ 90845 h 190500"/>
                <a:gd name="connsiteX13" fmla="*/ 1786 w 180975"/>
                <a:gd name="connsiteY13" fmla="*/ 149805 h 190500"/>
                <a:gd name="connsiteX14" fmla="*/ 11311 w 180975"/>
                <a:gd name="connsiteY14" fmla="*/ 156091 h 190500"/>
                <a:gd name="connsiteX15" fmla="*/ 17788 w 180975"/>
                <a:gd name="connsiteY15" fmla="*/ 178570 h 190500"/>
                <a:gd name="connsiteX16" fmla="*/ 13692 w 180975"/>
                <a:gd name="connsiteY16" fmla="*/ 183332 h 190500"/>
                <a:gd name="connsiteX17" fmla="*/ 17216 w 180975"/>
                <a:gd name="connsiteY17" fmla="*/ 192191 h 190500"/>
                <a:gd name="connsiteX18" fmla="*/ 37409 w 180975"/>
                <a:gd name="connsiteY18" fmla="*/ 190953 h 190500"/>
                <a:gd name="connsiteX19" fmla="*/ 55793 w 180975"/>
                <a:gd name="connsiteY19" fmla="*/ 170188 h 190500"/>
                <a:gd name="connsiteX20" fmla="*/ 69413 w 180975"/>
                <a:gd name="connsiteY20" fmla="*/ 159520 h 190500"/>
                <a:gd name="connsiteX21" fmla="*/ 93131 w 180975"/>
                <a:gd name="connsiteY21" fmla="*/ 167235 h 190500"/>
                <a:gd name="connsiteX22" fmla="*/ 112085 w 180975"/>
                <a:gd name="connsiteY22" fmla="*/ 158377 h 190500"/>
                <a:gd name="connsiteX23" fmla="*/ 119801 w 180975"/>
                <a:gd name="connsiteY23" fmla="*/ 143518 h 190500"/>
                <a:gd name="connsiteX24" fmla="*/ 136946 w 180975"/>
                <a:gd name="connsiteY24" fmla="*/ 131040 h 190500"/>
                <a:gd name="connsiteX25" fmla="*/ 145232 w 180975"/>
                <a:gd name="connsiteY25" fmla="*/ 117420 h 190500"/>
                <a:gd name="connsiteX26" fmla="*/ 161234 w 180975"/>
                <a:gd name="connsiteY26" fmla="*/ 105513 h 190500"/>
                <a:gd name="connsiteX27" fmla="*/ 173712 w 180975"/>
                <a:gd name="connsiteY27" fmla="*/ 98370 h 190500"/>
                <a:gd name="connsiteX28" fmla="*/ 180570 w 180975"/>
                <a:gd name="connsiteY28" fmla="*/ 88654 h 190500"/>
                <a:gd name="connsiteX29" fmla="*/ 180475 w 180975"/>
                <a:gd name="connsiteY29" fmla="*/ 88559 h 190500"/>
                <a:gd name="connsiteX30" fmla="*/ 166473 w 180975"/>
                <a:gd name="connsiteY30" fmla="*/ 80367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190500">
                  <a:moveTo>
                    <a:pt x="166473" y="80367"/>
                  </a:moveTo>
                  <a:cubicBezTo>
                    <a:pt x="160377" y="80558"/>
                    <a:pt x="152471" y="72366"/>
                    <a:pt x="152471" y="66365"/>
                  </a:cubicBezTo>
                  <a:cubicBezTo>
                    <a:pt x="152471" y="60365"/>
                    <a:pt x="144470" y="55317"/>
                    <a:pt x="144470" y="51316"/>
                  </a:cubicBezTo>
                  <a:cubicBezTo>
                    <a:pt x="144470" y="47315"/>
                    <a:pt x="131421" y="40267"/>
                    <a:pt x="124373" y="37314"/>
                  </a:cubicBezTo>
                  <a:cubicBezTo>
                    <a:pt x="117324" y="34266"/>
                    <a:pt x="116372" y="13216"/>
                    <a:pt x="113324" y="13216"/>
                  </a:cubicBezTo>
                  <a:cubicBezTo>
                    <a:pt x="111038" y="13216"/>
                    <a:pt x="104846" y="7025"/>
                    <a:pt x="101893" y="1786"/>
                  </a:cubicBezTo>
                  <a:cubicBezTo>
                    <a:pt x="96941" y="2929"/>
                    <a:pt x="91607" y="4358"/>
                    <a:pt x="88463" y="4358"/>
                  </a:cubicBezTo>
                  <a:cubicBezTo>
                    <a:pt x="82558" y="4358"/>
                    <a:pt x="76557" y="10263"/>
                    <a:pt x="74176" y="13216"/>
                  </a:cubicBezTo>
                  <a:cubicBezTo>
                    <a:pt x="71794" y="16169"/>
                    <a:pt x="67032" y="7882"/>
                    <a:pt x="63508" y="5501"/>
                  </a:cubicBezTo>
                  <a:cubicBezTo>
                    <a:pt x="59984" y="3120"/>
                    <a:pt x="45125" y="10835"/>
                    <a:pt x="40934" y="11978"/>
                  </a:cubicBezTo>
                  <a:cubicBezTo>
                    <a:pt x="36743" y="13216"/>
                    <a:pt x="21979" y="14359"/>
                    <a:pt x="21979" y="14359"/>
                  </a:cubicBezTo>
                  <a:cubicBezTo>
                    <a:pt x="21979" y="14359"/>
                    <a:pt x="21979" y="75414"/>
                    <a:pt x="21979" y="83130"/>
                  </a:cubicBezTo>
                  <a:cubicBezTo>
                    <a:pt x="21979" y="90845"/>
                    <a:pt x="1786" y="86082"/>
                    <a:pt x="1786" y="90845"/>
                  </a:cubicBezTo>
                  <a:cubicBezTo>
                    <a:pt x="1786" y="93036"/>
                    <a:pt x="1786" y="120468"/>
                    <a:pt x="1786" y="149805"/>
                  </a:cubicBezTo>
                  <a:cubicBezTo>
                    <a:pt x="6167" y="151424"/>
                    <a:pt x="10263" y="153519"/>
                    <a:pt x="11311" y="156091"/>
                  </a:cubicBezTo>
                  <a:cubicBezTo>
                    <a:pt x="13692" y="161997"/>
                    <a:pt x="19026" y="175046"/>
                    <a:pt x="17788" y="178570"/>
                  </a:cubicBezTo>
                  <a:cubicBezTo>
                    <a:pt x="16645" y="182189"/>
                    <a:pt x="13692" y="179808"/>
                    <a:pt x="13692" y="183332"/>
                  </a:cubicBezTo>
                  <a:cubicBezTo>
                    <a:pt x="13692" y="186857"/>
                    <a:pt x="11311" y="192191"/>
                    <a:pt x="17216" y="192191"/>
                  </a:cubicBezTo>
                  <a:cubicBezTo>
                    <a:pt x="23122" y="192191"/>
                    <a:pt x="33218" y="195715"/>
                    <a:pt x="37409" y="190953"/>
                  </a:cubicBezTo>
                  <a:cubicBezTo>
                    <a:pt x="41600" y="186190"/>
                    <a:pt x="55221" y="175522"/>
                    <a:pt x="55793" y="170188"/>
                  </a:cubicBezTo>
                  <a:cubicBezTo>
                    <a:pt x="56364" y="164854"/>
                    <a:pt x="59317" y="153043"/>
                    <a:pt x="69413" y="159520"/>
                  </a:cubicBezTo>
                  <a:cubicBezTo>
                    <a:pt x="79510" y="165997"/>
                    <a:pt x="80081" y="167235"/>
                    <a:pt x="93131" y="167235"/>
                  </a:cubicBezTo>
                  <a:cubicBezTo>
                    <a:pt x="106180" y="167235"/>
                    <a:pt x="109704" y="166664"/>
                    <a:pt x="112085" y="158377"/>
                  </a:cubicBezTo>
                  <a:cubicBezTo>
                    <a:pt x="114467" y="150090"/>
                    <a:pt x="112085" y="143518"/>
                    <a:pt x="119801" y="143518"/>
                  </a:cubicBezTo>
                  <a:cubicBezTo>
                    <a:pt x="127516" y="143518"/>
                    <a:pt x="136946" y="136374"/>
                    <a:pt x="136946" y="131040"/>
                  </a:cubicBezTo>
                  <a:cubicBezTo>
                    <a:pt x="136946" y="125706"/>
                    <a:pt x="140470" y="117420"/>
                    <a:pt x="145232" y="117420"/>
                  </a:cubicBezTo>
                  <a:cubicBezTo>
                    <a:pt x="149995" y="117420"/>
                    <a:pt x="159996" y="111514"/>
                    <a:pt x="161234" y="105513"/>
                  </a:cubicBezTo>
                  <a:cubicBezTo>
                    <a:pt x="162377" y="99608"/>
                    <a:pt x="170759" y="101989"/>
                    <a:pt x="173712" y="98370"/>
                  </a:cubicBezTo>
                  <a:cubicBezTo>
                    <a:pt x="175141" y="96655"/>
                    <a:pt x="177998" y="92464"/>
                    <a:pt x="180570" y="88654"/>
                  </a:cubicBezTo>
                  <a:cubicBezTo>
                    <a:pt x="180570" y="88654"/>
                    <a:pt x="180475" y="88559"/>
                    <a:pt x="180475" y="88559"/>
                  </a:cubicBezTo>
                  <a:cubicBezTo>
                    <a:pt x="180570" y="85225"/>
                    <a:pt x="179237" y="79891"/>
                    <a:pt x="166473" y="80367"/>
                  </a:cubicBezTo>
                  <a:close/>
                </a:path>
              </a:pathLst>
            </a:custGeom>
            <a:grpFill/>
            <a:ln w="2381" cap="flat">
              <a:solidFill>
                <a:srgbClr val="FFFFFF"/>
              </a:solidFill>
              <a:prstDash val="solid"/>
              <a:miter/>
            </a:ln>
          </p:spPr>
          <p:txBody>
            <a:bodyPr rtlCol="0" anchor="ctr"/>
            <a:lstStyle/>
            <a:p>
              <a:endParaRPr lang="en-ID"/>
            </a:p>
          </p:txBody>
        </p:sp>
        <p:sp>
          <p:nvSpPr>
            <p:cNvPr id="6" name="Freeform: Shape 9">
              <a:extLst>
                <a:ext uri="{FF2B5EF4-FFF2-40B4-BE49-F238E27FC236}">
                  <a16:creationId xmlns:a16="http://schemas.microsoft.com/office/drawing/2014/main" id="{3C8A93D0-C8B8-4045-96DC-03E81D41A3CC}"/>
                </a:ext>
              </a:extLst>
            </p:cNvPr>
            <p:cNvSpPr/>
            <p:nvPr/>
          </p:nvSpPr>
          <p:spPr>
            <a:xfrm>
              <a:off x="6471785" y="4478298"/>
              <a:ext cx="28575" cy="28575"/>
            </a:xfrm>
            <a:custGeom>
              <a:avLst/>
              <a:gdLst>
                <a:gd name="connsiteX0" fmla="*/ 15407 w 28575"/>
                <a:gd name="connsiteY0" fmla="*/ 1786 h 28575"/>
                <a:gd name="connsiteX1" fmla="*/ 1786 w 28575"/>
                <a:gd name="connsiteY1" fmla="*/ 16264 h 28575"/>
                <a:gd name="connsiteX2" fmla="*/ 14168 w 28575"/>
                <a:gd name="connsiteY2" fmla="*/ 34838 h 28575"/>
                <a:gd name="connsiteX3" fmla="*/ 25312 w 28575"/>
                <a:gd name="connsiteY3" fmla="*/ 30266 h 28575"/>
                <a:gd name="connsiteX4" fmla="*/ 28646 w 28575"/>
                <a:gd name="connsiteY4" fmla="*/ 24932 h 28575"/>
                <a:gd name="connsiteX5" fmla="*/ 26741 w 28575"/>
                <a:gd name="connsiteY5" fmla="*/ 7691 h 28575"/>
                <a:gd name="connsiteX6" fmla="*/ 15407 w 28575"/>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8575">
                  <a:moveTo>
                    <a:pt x="15407" y="1786"/>
                  </a:moveTo>
                  <a:cubicBezTo>
                    <a:pt x="10453" y="1786"/>
                    <a:pt x="1786" y="13787"/>
                    <a:pt x="1786" y="16264"/>
                  </a:cubicBezTo>
                  <a:cubicBezTo>
                    <a:pt x="1786" y="18740"/>
                    <a:pt x="7977" y="34457"/>
                    <a:pt x="14168" y="34838"/>
                  </a:cubicBezTo>
                  <a:cubicBezTo>
                    <a:pt x="20360" y="35218"/>
                    <a:pt x="24932" y="34838"/>
                    <a:pt x="25312" y="30266"/>
                  </a:cubicBezTo>
                  <a:cubicBezTo>
                    <a:pt x="25503" y="27980"/>
                    <a:pt x="27122" y="26170"/>
                    <a:pt x="28646" y="24932"/>
                  </a:cubicBezTo>
                  <a:cubicBezTo>
                    <a:pt x="28170" y="21026"/>
                    <a:pt x="27122" y="12740"/>
                    <a:pt x="26741" y="7691"/>
                  </a:cubicBezTo>
                  <a:cubicBezTo>
                    <a:pt x="23217" y="5215"/>
                    <a:pt x="18550" y="1786"/>
                    <a:pt x="15407" y="1786"/>
                  </a:cubicBezTo>
                  <a:close/>
                </a:path>
              </a:pathLst>
            </a:custGeom>
            <a:grpFill/>
            <a:ln w="2381" cap="flat">
              <a:solidFill>
                <a:srgbClr val="FFFFFF"/>
              </a:solidFill>
              <a:prstDash val="solid"/>
              <a:miter/>
            </a:ln>
          </p:spPr>
          <p:txBody>
            <a:bodyPr rtlCol="0" anchor="ctr"/>
            <a:lstStyle/>
            <a:p>
              <a:endParaRPr lang="en-ID"/>
            </a:p>
          </p:txBody>
        </p:sp>
        <p:sp>
          <p:nvSpPr>
            <p:cNvPr id="7" name="Freeform: Shape 10">
              <a:extLst>
                <a:ext uri="{FF2B5EF4-FFF2-40B4-BE49-F238E27FC236}">
                  <a16:creationId xmlns:a16="http://schemas.microsoft.com/office/drawing/2014/main" id="{B8F0E230-8102-8946-A80D-48D769AFD9AF}"/>
                </a:ext>
              </a:extLst>
            </p:cNvPr>
            <p:cNvSpPr/>
            <p:nvPr/>
          </p:nvSpPr>
          <p:spPr>
            <a:xfrm>
              <a:off x="6399204" y="4538783"/>
              <a:ext cx="47625" cy="47625"/>
            </a:xfrm>
            <a:custGeom>
              <a:avLst/>
              <a:gdLst>
                <a:gd name="connsiteX0" fmla="*/ 33790 w 47625"/>
                <a:gd name="connsiteY0" fmla="*/ 3213 h 47625"/>
                <a:gd name="connsiteX1" fmla="*/ 13597 w 47625"/>
                <a:gd name="connsiteY1" fmla="*/ 11500 h 47625"/>
                <a:gd name="connsiteX2" fmla="*/ 1786 w 47625"/>
                <a:gd name="connsiteY2" fmla="*/ 29312 h 47625"/>
                <a:gd name="connsiteX3" fmla="*/ 13597 w 47625"/>
                <a:gd name="connsiteY3" fmla="*/ 45885 h 47625"/>
                <a:gd name="connsiteX4" fmla="*/ 21884 w 47625"/>
                <a:gd name="connsiteY4" fmla="*/ 47028 h 47625"/>
                <a:gd name="connsiteX5" fmla="*/ 26646 w 47625"/>
                <a:gd name="connsiteY5" fmla="*/ 36360 h 47625"/>
                <a:gd name="connsiteX6" fmla="*/ 39696 w 47625"/>
                <a:gd name="connsiteY6" fmla="*/ 32836 h 47625"/>
                <a:gd name="connsiteX7" fmla="*/ 46839 w 47625"/>
                <a:gd name="connsiteY7" fmla="*/ 18549 h 47625"/>
                <a:gd name="connsiteX8" fmla="*/ 33790 w 47625"/>
                <a:gd name="connsiteY8" fmla="*/ 321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33790" y="3213"/>
                  </a:moveTo>
                  <a:cubicBezTo>
                    <a:pt x="31409" y="-1549"/>
                    <a:pt x="15978" y="6738"/>
                    <a:pt x="13597" y="11500"/>
                  </a:cubicBezTo>
                  <a:cubicBezTo>
                    <a:pt x="11216" y="16263"/>
                    <a:pt x="1786" y="29312"/>
                    <a:pt x="1786" y="29312"/>
                  </a:cubicBezTo>
                  <a:lnTo>
                    <a:pt x="13597" y="45885"/>
                  </a:lnTo>
                  <a:lnTo>
                    <a:pt x="21884" y="47028"/>
                  </a:lnTo>
                  <a:cubicBezTo>
                    <a:pt x="21884" y="47028"/>
                    <a:pt x="24265" y="41123"/>
                    <a:pt x="26646" y="36360"/>
                  </a:cubicBezTo>
                  <a:cubicBezTo>
                    <a:pt x="29028" y="31598"/>
                    <a:pt x="39696" y="37599"/>
                    <a:pt x="39696" y="32836"/>
                  </a:cubicBezTo>
                  <a:cubicBezTo>
                    <a:pt x="39696" y="28074"/>
                    <a:pt x="46839" y="23311"/>
                    <a:pt x="46839" y="18549"/>
                  </a:cubicBezTo>
                  <a:cubicBezTo>
                    <a:pt x="46839" y="13881"/>
                    <a:pt x="36171" y="7881"/>
                    <a:pt x="33790" y="3213"/>
                  </a:cubicBezTo>
                  <a:close/>
                </a:path>
              </a:pathLst>
            </a:custGeom>
            <a:grpFill/>
            <a:ln w="2381" cap="flat">
              <a:solidFill>
                <a:srgbClr val="FFFFFF"/>
              </a:solidFill>
              <a:prstDash val="solid"/>
              <a:miter/>
            </a:ln>
          </p:spPr>
          <p:txBody>
            <a:bodyPr rtlCol="0" anchor="ctr"/>
            <a:lstStyle/>
            <a:p>
              <a:endParaRPr lang="en-ID"/>
            </a:p>
          </p:txBody>
        </p:sp>
        <p:sp>
          <p:nvSpPr>
            <p:cNvPr id="8" name="Freeform: Shape 15">
              <a:extLst>
                <a:ext uri="{FF2B5EF4-FFF2-40B4-BE49-F238E27FC236}">
                  <a16:creationId xmlns:a16="http://schemas.microsoft.com/office/drawing/2014/main" id="{A24A5B4A-F117-0C41-BC46-05DA928481CB}"/>
                </a:ext>
              </a:extLst>
            </p:cNvPr>
            <p:cNvSpPr/>
            <p:nvPr/>
          </p:nvSpPr>
          <p:spPr>
            <a:xfrm>
              <a:off x="6192035" y="4398383"/>
              <a:ext cx="323850" cy="276225"/>
            </a:xfrm>
            <a:custGeom>
              <a:avLst/>
              <a:gdLst>
                <a:gd name="connsiteX0" fmla="*/ 308681 w 323850"/>
                <a:gd name="connsiteY0" fmla="*/ 106942 h 276225"/>
                <a:gd name="connsiteX1" fmla="*/ 308396 w 323850"/>
                <a:gd name="connsiteY1" fmla="*/ 104847 h 276225"/>
                <a:gd name="connsiteX2" fmla="*/ 305062 w 323850"/>
                <a:gd name="connsiteY2" fmla="*/ 110180 h 276225"/>
                <a:gd name="connsiteX3" fmla="*/ 293918 w 323850"/>
                <a:gd name="connsiteY3" fmla="*/ 114753 h 276225"/>
                <a:gd name="connsiteX4" fmla="*/ 281535 w 323850"/>
                <a:gd name="connsiteY4" fmla="*/ 96179 h 276225"/>
                <a:gd name="connsiteX5" fmla="*/ 295156 w 323850"/>
                <a:gd name="connsiteY5" fmla="*/ 81701 h 276225"/>
                <a:gd name="connsiteX6" fmla="*/ 306586 w 323850"/>
                <a:gd name="connsiteY6" fmla="*/ 87606 h 276225"/>
                <a:gd name="connsiteX7" fmla="*/ 306491 w 323850"/>
                <a:gd name="connsiteY7" fmla="*/ 83891 h 276225"/>
                <a:gd name="connsiteX8" fmla="*/ 304681 w 323850"/>
                <a:gd name="connsiteY8" fmla="*/ 47411 h 276225"/>
                <a:gd name="connsiteX9" fmla="*/ 292203 w 323850"/>
                <a:gd name="connsiteY9" fmla="*/ 10073 h 276225"/>
                <a:gd name="connsiteX10" fmla="*/ 268677 w 323850"/>
                <a:gd name="connsiteY10" fmla="*/ 5215 h 276225"/>
                <a:gd name="connsiteX11" fmla="*/ 249627 w 323850"/>
                <a:gd name="connsiteY11" fmla="*/ 1786 h 276225"/>
                <a:gd name="connsiteX12" fmla="*/ 242769 w 323850"/>
                <a:gd name="connsiteY12" fmla="*/ 11502 h 276225"/>
                <a:gd name="connsiteX13" fmla="*/ 230291 w 323850"/>
                <a:gd name="connsiteY13" fmla="*/ 18645 h 276225"/>
                <a:gd name="connsiteX14" fmla="*/ 214289 w 323850"/>
                <a:gd name="connsiteY14" fmla="*/ 30552 h 276225"/>
                <a:gd name="connsiteX15" fmla="*/ 206002 w 323850"/>
                <a:gd name="connsiteY15" fmla="*/ 44172 h 276225"/>
                <a:gd name="connsiteX16" fmla="*/ 188857 w 323850"/>
                <a:gd name="connsiteY16" fmla="*/ 56650 h 276225"/>
                <a:gd name="connsiteX17" fmla="*/ 181142 w 323850"/>
                <a:gd name="connsiteY17" fmla="*/ 71509 h 276225"/>
                <a:gd name="connsiteX18" fmla="*/ 162187 w 323850"/>
                <a:gd name="connsiteY18" fmla="*/ 80367 h 276225"/>
                <a:gd name="connsiteX19" fmla="*/ 138470 w 323850"/>
                <a:gd name="connsiteY19" fmla="*/ 72652 h 276225"/>
                <a:gd name="connsiteX20" fmla="*/ 124849 w 323850"/>
                <a:gd name="connsiteY20" fmla="*/ 83320 h 276225"/>
                <a:gd name="connsiteX21" fmla="*/ 106466 w 323850"/>
                <a:gd name="connsiteY21" fmla="*/ 104085 h 276225"/>
                <a:gd name="connsiteX22" fmla="*/ 86273 w 323850"/>
                <a:gd name="connsiteY22" fmla="*/ 105323 h 276225"/>
                <a:gd name="connsiteX23" fmla="*/ 82748 w 323850"/>
                <a:gd name="connsiteY23" fmla="*/ 96464 h 276225"/>
                <a:gd name="connsiteX24" fmla="*/ 86844 w 323850"/>
                <a:gd name="connsiteY24" fmla="*/ 91702 h 276225"/>
                <a:gd name="connsiteX25" fmla="*/ 80367 w 323850"/>
                <a:gd name="connsiteY25" fmla="*/ 69223 h 276225"/>
                <a:gd name="connsiteX26" fmla="*/ 70842 w 323850"/>
                <a:gd name="connsiteY26" fmla="*/ 62937 h 276225"/>
                <a:gd name="connsiteX27" fmla="*/ 70842 w 323850"/>
                <a:gd name="connsiteY27" fmla="*/ 136184 h 276225"/>
                <a:gd name="connsiteX28" fmla="*/ 57793 w 323850"/>
                <a:gd name="connsiteY28" fmla="*/ 149233 h 276225"/>
                <a:gd name="connsiteX29" fmla="*/ 32266 w 323850"/>
                <a:gd name="connsiteY29" fmla="*/ 149805 h 276225"/>
                <a:gd name="connsiteX30" fmla="*/ 21598 w 323850"/>
                <a:gd name="connsiteY30" fmla="*/ 135612 h 276225"/>
                <a:gd name="connsiteX31" fmla="*/ 10359 w 323850"/>
                <a:gd name="connsiteY31" fmla="*/ 141518 h 276225"/>
                <a:gd name="connsiteX32" fmla="*/ 1786 w 323850"/>
                <a:gd name="connsiteY32" fmla="*/ 143613 h 276225"/>
                <a:gd name="connsiteX33" fmla="*/ 16931 w 323850"/>
                <a:gd name="connsiteY33" fmla="*/ 175617 h 276225"/>
                <a:gd name="connsiteX34" fmla="*/ 36171 w 323850"/>
                <a:gd name="connsiteY34" fmla="*/ 215337 h 276225"/>
                <a:gd name="connsiteX35" fmla="*/ 36171 w 323850"/>
                <a:gd name="connsiteY35" fmla="*/ 234005 h 276225"/>
                <a:gd name="connsiteX36" fmla="*/ 36457 w 323850"/>
                <a:gd name="connsiteY36" fmla="*/ 250293 h 276225"/>
                <a:gd name="connsiteX37" fmla="*/ 43029 w 323850"/>
                <a:gd name="connsiteY37" fmla="*/ 267438 h 276225"/>
                <a:gd name="connsiteX38" fmla="*/ 51316 w 323850"/>
                <a:gd name="connsiteY38" fmla="*/ 272487 h 276225"/>
                <a:gd name="connsiteX39" fmla="*/ 61984 w 323850"/>
                <a:gd name="connsiteY39" fmla="*/ 281059 h 276225"/>
                <a:gd name="connsiteX40" fmla="*/ 75033 w 323850"/>
                <a:gd name="connsiteY40" fmla="*/ 280202 h 276225"/>
                <a:gd name="connsiteX41" fmla="*/ 98751 w 323850"/>
                <a:gd name="connsiteY41" fmla="*/ 274011 h 276225"/>
                <a:gd name="connsiteX42" fmla="*/ 117134 w 323850"/>
                <a:gd name="connsiteY42" fmla="*/ 266581 h 276225"/>
                <a:gd name="connsiteX43" fmla="*/ 147995 w 323850"/>
                <a:gd name="connsiteY43" fmla="*/ 266295 h 276225"/>
                <a:gd name="connsiteX44" fmla="*/ 167235 w 323850"/>
                <a:gd name="connsiteY44" fmla="*/ 263914 h 276225"/>
                <a:gd name="connsiteX45" fmla="*/ 179999 w 323850"/>
                <a:gd name="connsiteY45" fmla="*/ 261247 h 276225"/>
                <a:gd name="connsiteX46" fmla="*/ 196572 w 323850"/>
                <a:gd name="connsiteY46" fmla="*/ 255627 h 276225"/>
                <a:gd name="connsiteX47" fmla="*/ 237815 w 323850"/>
                <a:gd name="connsiteY47" fmla="*/ 229529 h 276225"/>
                <a:gd name="connsiteX48" fmla="*/ 285536 w 323850"/>
                <a:gd name="connsiteY48" fmla="*/ 171140 h 276225"/>
                <a:gd name="connsiteX49" fmla="*/ 314301 w 323850"/>
                <a:gd name="connsiteY49" fmla="*/ 139137 h 276225"/>
                <a:gd name="connsiteX50" fmla="*/ 323731 w 323850"/>
                <a:gd name="connsiteY50" fmla="*/ 106180 h 276225"/>
                <a:gd name="connsiteX51" fmla="*/ 308681 w 323850"/>
                <a:gd name="connsiteY51" fmla="*/ 106942 h 276225"/>
                <a:gd name="connsiteX52" fmla="*/ 246864 w 323850"/>
                <a:gd name="connsiteY52" fmla="*/ 173236 h 276225"/>
                <a:gd name="connsiteX53" fmla="*/ 233815 w 323850"/>
                <a:gd name="connsiteY53" fmla="*/ 176760 h 276225"/>
                <a:gd name="connsiteX54" fmla="*/ 229053 w 323850"/>
                <a:gd name="connsiteY54" fmla="*/ 187428 h 276225"/>
                <a:gd name="connsiteX55" fmla="*/ 220766 w 323850"/>
                <a:gd name="connsiteY55" fmla="*/ 186285 h 276225"/>
                <a:gd name="connsiteX56" fmla="*/ 208955 w 323850"/>
                <a:gd name="connsiteY56" fmla="*/ 169712 h 276225"/>
                <a:gd name="connsiteX57" fmla="*/ 220766 w 323850"/>
                <a:gd name="connsiteY57" fmla="*/ 151900 h 276225"/>
                <a:gd name="connsiteX58" fmla="*/ 240959 w 323850"/>
                <a:gd name="connsiteY58" fmla="*/ 143613 h 276225"/>
                <a:gd name="connsiteX59" fmla="*/ 254008 w 323850"/>
                <a:gd name="connsiteY59" fmla="*/ 159044 h 276225"/>
                <a:gd name="connsiteX60" fmla="*/ 246864 w 323850"/>
                <a:gd name="connsiteY60" fmla="*/ 1732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3850" h="276225">
                  <a:moveTo>
                    <a:pt x="308681" y="106942"/>
                  </a:moveTo>
                  <a:cubicBezTo>
                    <a:pt x="308681" y="106942"/>
                    <a:pt x="308586" y="106085"/>
                    <a:pt x="308396" y="104847"/>
                  </a:cubicBezTo>
                  <a:cubicBezTo>
                    <a:pt x="306777" y="106085"/>
                    <a:pt x="305253" y="107990"/>
                    <a:pt x="305062" y="110180"/>
                  </a:cubicBezTo>
                  <a:cubicBezTo>
                    <a:pt x="304681" y="114753"/>
                    <a:pt x="300109" y="115133"/>
                    <a:pt x="293918" y="114753"/>
                  </a:cubicBezTo>
                  <a:cubicBezTo>
                    <a:pt x="287727" y="114372"/>
                    <a:pt x="281535" y="98655"/>
                    <a:pt x="281535" y="96179"/>
                  </a:cubicBezTo>
                  <a:cubicBezTo>
                    <a:pt x="281535" y="93702"/>
                    <a:pt x="290203" y="81701"/>
                    <a:pt x="295156" y="81701"/>
                  </a:cubicBezTo>
                  <a:cubicBezTo>
                    <a:pt x="298395" y="81701"/>
                    <a:pt x="302967" y="85130"/>
                    <a:pt x="306586" y="87606"/>
                  </a:cubicBezTo>
                  <a:cubicBezTo>
                    <a:pt x="306396" y="85797"/>
                    <a:pt x="306396" y="84463"/>
                    <a:pt x="306491" y="83891"/>
                  </a:cubicBezTo>
                  <a:cubicBezTo>
                    <a:pt x="306967" y="81224"/>
                    <a:pt x="310015" y="50554"/>
                    <a:pt x="304681" y="47411"/>
                  </a:cubicBezTo>
                  <a:cubicBezTo>
                    <a:pt x="299347" y="44268"/>
                    <a:pt x="294013" y="13216"/>
                    <a:pt x="292203" y="10073"/>
                  </a:cubicBezTo>
                  <a:cubicBezTo>
                    <a:pt x="290394" y="6930"/>
                    <a:pt x="270867" y="8739"/>
                    <a:pt x="268677" y="5215"/>
                  </a:cubicBezTo>
                  <a:cubicBezTo>
                    <a:pt x="266486" y="1691"/>
                    <a:pt x="250007" y="5120"/>
                    <a:pt x="249627" y="1786"/>
                  </a:cubicBezTo>
                  <a:cubicBezTo>
                    <a:pt x="247055" y="5596"/>
                    <a:pt x="244197" y="9692"/>
                    <a:pt x="242769" y="11502"/>
                  </a:cubicBezTo>
                  <a:cubicBezTo>
                    <a:pt x="239816" y="15026"/>
                    <a:pt x="231529" y="12645"/>
                    <a:pt x="230291" y="18645"/>
                  </a:cubicBezTo>
                  <a:cubicBezTo>
                    <a:pt x="229053" y="24551"/>
                    <a:pt x="219051" y="30552"/>
                    <a:pt x="214289" y="30552"/>
                  </a:cubicBezTo>
                  <a:cubicBezTo>
                    <a:pt x="209526" y="30552"/>
                    <a:pt x="206002" y="38838"/>
                    <a:pt x="206002" y="44172"/>
                  </a:cubicBezTo>
                  <a:cubicBezTo>
                    <a:pt x="206002" y="49506"/>
                    <a:pt x="196477" y="56650"/>
                    <a:pt x="188857" y="56650"/>
                  </a:cubicBezTo>
                  <a:cubicBezTo>
                    <a:pt x="181142" y="56650"/>
                    <a:pt x="183523" y="63127"/>
                    <a:pt x="181142" y="71509"/>
                  </a:cubicBezTo>
                  <a:cubicBezTo>
                    <a:pt x="178761" y="79796"/>
                    <a:pt x="175236" y="80367"/>
                    <a:pt x="162187" y="80367"/>
                  </a:cubicBezTo>
                  <a:cubicBezTo>
                    <a:pt x="149138" y="80367"/>
                    <a:pt x="148566" y="79129"/>
                    <a:pt x="138470" y="72652"/>
                  </a:cubicBezTo>
                  <a:cubicBezTo>
                    <a:pt x="128373" y="66175"/>
                    <a:pt x="125421" y="77986"/>
                    <a:pt x="124849" y="83320"/>
                  </a:cubicBezTo>
                  <a:cubicBezTo>
                    <a:pt x="124278" y="88654"/>
                    <a:pt x="110562" y="99322"/>
                    <a:pt x="106466" y="104085"/>
                  </a:cubicBezTo>
                  <a:cubicBezTo>
                    <a:pt x="102275" y="108847"/>
                    <a:pt x="92273" y="105323"/>
                    <a:pt x="86273" y="105323"/>
                  </a:cubicBezTo>
                  <a:cubicBezTo>
                    <a:pt x="80367" y="105323"/>
                    <a:pt x="82748" y="99989"/>
                    <a:pt x="82748" y="96464"/>
                  </a:cubicBezTo>
                  <a:cubicBezTo>
                    <a:pt x="82748" y="92940"/>
                    <a:pt x="85701" y="95322"/>
                    <a:pt x="86844" y="91702"/>
                  </a:cubicBezTo>
                  <a:cubicBezTo>
                    <a:pt x="88082" y="88178"/>
                    <a:pt x="82748" y="75129"/>
                    <a:pt x="80367" y="69223"/>
                  </a:cubicBezTo>
                  <a:cubicBezTo>
                    <a:pt x="79320" y="66651"/>
                    <a:pt x="75224" y="64556"/>
                    <a:pt x="70842" y="62937"/>
                  </a:cubicBezTo>
                  <a:cubicBezTo>
                    <a:pt x="70842" y="96560"/>
                    <a:pt x="70842" y="132660"/>
                    <a:pt x="70842" y="136184"/>
                  </a:cubicBezTo>
                  <a:cubicBezTo>
                    <a:pt x="70842" y="142661"/>
                    <a:pt x="60174" y="145709"/>
                    <a:pt x="57793" y="149233"/>
                  </a:cubicBezTo>
                  <a:cubicBezTo>
                    <a:pt x="55412" y="152757"/>
                    <a:pt x="40553" y="149805"/>
                    <a:pt x="32266" y="149805"/>
                  </a:cubicBezTo>
                  <a:cubicBezTo>
                    <a:pt x="23979" y="149805"/>
                    <a:pt x="25789" y="141518"/>
                    <a:pt x="21598" y="135612"/>
                  </a:cubicBezTo>
                  <a:cubicBezTo>
                    <a:pt x="17502" y="129707"/>
                    <a:pt x="10359" y="137422"/>
                    <a:pt x="10359" y="141518"/>
                  </a:cubicBezTo>
                  <a:cubicBezTo>
                    <a:pt x="10359" y="144661"/>
                    <a:pt x="6644" y="144089"/>
                    <a:pt x="1786" y="143613"/>
                  </a:cubicBezTo>
                  <a:cubicBezTo>
                    <a:pt x="8263" y="153900"/>
                    <a:pt x="13978" y="165902"/>
                    <a:pt x="16931" y="175617"/>
                  </a:cubicBezTo>
                  <a:cubicBezTo>
                    <a:pt x="21693" y="191333"/>
                    <a:pt x="33219" y="206097"/>
                    <a:pt x="36171" y="215337"/>
                  </a:cubicBezTo>
                  <a:cubicBezTo>
                    <a:pt x="39124" y="224576"/>
                    <a:pt x="42363" y="233148"/>
                    <a:pt x="36171" y="234005"/>
                  </a:cubicBezTo>
                  <a:cubicBezTo>
                    <a:pt x="29980" y="234863"/>
                    <a:pt x="29980" y="240197"/>
                    <a:pt x="36457" y="250293"/>
                  </a:cubicBezTo>
                  <a:cubicBezTo>
                    <a:pt x="43029" y="260390"/>
                    <a:pt x="37314" y="266295"/>
                    <a:pt x="43029" y="267438"/>
                  </a:cubicBezTo>
                  <a:cubicBezTo>
                    <a:pt x="48649" y="268581"/>
                    <a:pt x="46839" y="272201"/>
                    <a:pt x="51316" y="272487"/>
                  </a:cubicBezTo>
                  <a:cubicBezTo>
                    <a:pt x="55793" y="272772"/>
                    <a:pt x="59031" y="277249"/>
                    <a:pt x="61984" y="281059"/>
                  </a:cubicBezTo>
                  <a:cubicBezTo>
                    <a:pt x="64937" y="284964"/>
                    <a:pt x="71795" y="284964"/>
                    <a:pt x="75033" y="280202"/>
                  </a:cubicBezTo>
                  <a:cubicBezTo>
                    <a:pt x="78272" y="275439"/>
                    <a:pt x="88368" y="274011"/>
                    <a:pt x="98751" y="274011"/>
                  </a:cubicBezTo>
                  <a:cubicBezTo>
                    <a:pt x="109133" y="274011"/>
                    <a:pt x="107037" y="269534"/>
                    <a:pt x="117134" y="266581"/>
                  </a:cubicBezTo>
                  <a:cubicBezTo>
                    <a:pt x="127230" y="263628"/>
                    <a:pt x="139327" y="263343"/>
                    <a:pt x="147995" y="266295"/>
                  </a:cubicBezTo>
                  <a:cubicBezTo>
                    <a:pt x="156567" y="269248"/>
                    <a:pt x="163139" y="266581"/>
                    <a:pt x="167235" y="263914"/>
                  </a:cubicBezTo>
                  <a:cubicBezTo>
                    <a:pt x="171426" y="261247"/>
                    <a:pt x="179427" y="268105"/>
                    <a:pt x="179999" y="261247"/>
                  </a:cubicBezTo>
                  <a:cubicBezTo>
                    <a:pt x="180570" y="254389"/>
                    <a:pt x="188857" y="255627"/>
                    <a:pt x="196572" y="255627"/>
                  </a:cubicBezTo>
                  <a:cubicBezTo>
                    <a:pt x="204288" y="255627"/>
                    <a:pt x="222956" y="243435"/>
                    <a:pt x="237815" y="229529"/>
                  </a:cubicBezTo>
                  <a:cubicBezTo>
                    <a:pt x="252674" y="215622"/>
                    <a:pt x="277249" y="185047"/>
                    <a:pt x="285536" y="171140"/>
                  </a:cubicBezTo>
                  <a:cubicBezTo>
                    <a:pt x="293822" y="157234"/>
                    <a:pt x="307443" y="145328"/>
                    <a:pt x="314301" y="139137"/>
                  </a:cubicBezTo>
                  <a:cubicBezTo>
                    <a:pt x="319349" y="134469"/>
                    <a:pt x="322302" y="118086"/>
                    <a:pt x="323731" y="106180"/>
                  </a:cubicBezTo>
                  <a:cubicBezTo>
                    <a:pt x="316587" y="105704"/>
                    <a:pt x="308681" y="106942"/>
                    <a:pt x="308681" y="106942"/>
                  </a:cubicBezTo>
                  <a:close/>
                  <a:moveTo>
                    <a:pt x="246864" y="173236"/>
                  </a:moveTo>
                  <a:cubicBezTo>
                    <a:pt x="246864" y="177998"/>
                    <a:pt x="236196" y="171998"/>
                    <a:pt x="233815" y="176760"/>
                  </a:cubicBezTo>
                  <a:cubicBezTo>
                    <a:pt x="231434" y="181523"/>
                    <a:pt x="229053" y="187428"/>
                    <a:pt x="229053" y="187428"/>
                  </a:cubicBezTo>
                  <a:lnTo>
                    <a:pt x="220766" y="186285"/>
                  </a:lnTo>
                  <a:lnTo>
                    <a:pt x="208955" y="169712"/>
                  </a:lnTo>
                  <a:cubicBezTo>
                    <a:pt x="208955" y="169712"/>
                    <a:pt x="218480" y="156663"/>
                    <a:pt x="220766" y="151900"/>
                  </a:cubicBezTo>
                  <a:cubicBezTo>
                    <a:pt x="223147" y="147138"/>
                    <a:pt x="238578" y="138851"/>
                    <a:pt x="240959" y="143613"/>
                  </a:cubicBezTo>
                  <a:cubicBezTo>
                    <a:pt x="243340" y="148376"/>
                    <a:pt x="254008" y="154281"/>
                    <a:pt x="254008" y="159044"/>
                  </a:cubicBezTo>
                  <a:cubicBezTo>
                    <a:pt x="254008" y="163711"/>
                    <a:pt x="246864" y="168473"/>
                    <a:pt x="246864" y="173236"/>
                  </a:cubicBezTo>
                  <a:close/>
                </a:path>
              </a:pathLst>
            </a:custGeom>
            <a:grpFill/>
            <a:ln w="2381" cap="flat">
              <a:solidFill>
                <a:srgbClr val="FFFFFF"/>
              </a:solidFill>
              <a:prstDash val="solid"/>
              <a:miter/>
            </a:ln>
          </p:spPr>
          <p:txBody>
            <a:bodyPr rtlCol="0" anchor="ctr"/>
            <a:lstStyle/>
            <a:p>
              <a:endParaRPr lang="en-ID"/>
            </a:p>
          </p:txBody>
        </p:sp>
        <p:sp>
          <p:nvSpPr>
            <p:cNvPr id="9" name="Freeform: Shape 16">
              <a:extLst>
                <a:ext uri="{FF2B5EF4-FFF2-40B4-BE49-F238E27FC236}">
                  <a16:creationId xmlns:a16="http://schemas.microsoft.com/office/drawing/2014/main" id="{ABCE2812-FD18-EC44-98E3-2D42F167DBEB}"/>
                </a:ext>
              </a:extLst>
            </p:cNvPr>
            <p:cNvSpPr/>
            <p:nvPr/>
          </p:nvSpPr>
          <p:spPr>
            <a:xfrm>
              <a:off x="6106787" y="4066056"/>
              <a:ext cx="228600" cy="247650"/>
            </a:xfrm>
            <a:custGeom>
              <a:avLst/>
              <a:gdLst>
                <a:gd name="connsiteX0" fmla="*/ 14930 w 228600"/>
                <a:gd name="connsiteY0" fmla="*/ 230195 h 247650"/>
                <a:gd name="connsiteX1" fmla="*/ 23979 w 228600"/>
                <a:gd name="connsiteY1" fmla="*/ 234196 h 247650"/>
                <a:gd name="connsiteX2" fmla="*/ 43029 w 228600"/>
                <a:gd name="connsiteY2" fmla="*/ 235244 h 247650"/>
                <a:gd name="connsiteX3" fmla="*/ 61031 w 228600"/>
                <a:gd name="connsiteY3" fmla="*/ 240197 h 247650"/>
                <a:gd name="connsiteX4" fmla="*/ 130183 w 228600"/>
                <a:gd name="connsiteY4" fmla="*/ 240197 h 247650"/>
                <a:gd name="connsiteX5" fmla="*/ 137231 w 228600"/>
                <a:gd name="connsiteY5" fmla="*/ 247245 h 247650"/>
                <a:gd name="connsiteX6" fmla="*/ 181332 w 228600"/>
                <a:gd name="connsiteY6" fmla="*/ 247245 h 247650"/>
                <a:gd name="connsiteX7" fmla="*/ 212384 w 228600"/>
                <a:gd name="connsiteY7" fmla="*/ 245245 h 247650"/>
                <a:gd name="connsiteX8" fmla="*/ 217908 w 228600"/>
                <a:gd name="connsiteY8" fmla="*/ 243911 h 247650"/>
                <a:gd name="connsiteX9" fmla="*/ 195048 w 228600"/>
                <a:gd name="connsiteY9" fmla="*/ 212669 h 247650"/>
                <a:gd name="connsiteX10" fmla="*/ 197143 w 228600"/>
                <a:gd name="connsiteY10" fmla="*/ 145994 h 247650"/>
                <a:gd name="connsiteX11" fmla="*/ 226862 w 228600"/>
                <a:gd name="connsiteY11" fmla="*/ 147042 h 247650"/>
                <a:gd name="connsiteX12" fmla="*/ 232005 w 228600"/>
                <a:gd name="connsiteY12" fmla="*/ 141899 h 247650"/>
                <a:gd name="connsiteX13" fmla="*/ 236291 w 228600"/>
                <a:gd name="connsiteY13" fmla="*/ 102084 h 247650"/>
                <a:gd name="connsiteX14" fmla="*/ 230862 w 228600"/>
                <a:gd name="connsiteY14" fmla="*/ 101894 h 247650"/>
                <a:gd name="connsiteX15" fmla="*/ 213050 w 228600"/>
                <a:gd name="connsiteY15" fmla="*/ 103703 h 247650"/>
                <a:gd name="connsiteX16" fmla="*/ 202382 w 228600"/>
                <a:gd name="connsiteY16" fmla="*/ 109037 h 247650"/>
                <a:gd name="connsiteX17" fmla="*/ 202382 w 228600"/>
                <a:gd name="connsiteY17" fmla="*/ 93035 h 247650"/>
                <a:gd name="connsiteX18" fmla="*/ 192572 w 228600"/>
                <a:gd name="connsiteY18" fmla="*/ 77033 h 247650"/>
                <a:gd name="connsiteX19" fmla="*/ 195239 w 228600"/>
                <a:gd name="connsiteY19" fmla="*/ 48554 h 247650"/>
                <a:gd name="connsiteX20" fmla="*/ 191714 w 228600"/>
                <a:gd name="connsiteY20" fmla="*/ 32552 h 247650"/>
                <a:gd name="connsiteX21" fmla="*/ 178379 w 228600"/>
                <a:gd name="connsiteY21" fmla="*/ 29885 h 247650"/>
                <a:gd name="connsiteX22" fmla="*/ 168568 w 228600"/>
                <a:gd name="connsiteY22" fmla="*/ 25408 h 247650"/>
                <a:gd name="connsiteX23" fmla="*/ 152567 w 228600"/>
                <a:gd name="connsiteY23" fmla="*/ 25408 h 247650"/>
                <a:gd name="connsiteX24" fmla="*/ 144566 w 228600"/>
                <a:gd name="connsiteY24" fmla="*/ 43220 h 247650"/>
                <a:gd name="connsiteX25" fmla="*/ 121420 w 228600"/>
                <a:gd name="connsiteY25" fmla="*/ 46744 h 247650"/>
                <a:gd name="connsiteX26" fmla="*/ 104560 w 228600"/>
                <a:gd name="connsiteY26" fmla="*/ 34266 h 247650"/>
                <a:gd name="connsiteX27" fmla="*/ 96560 w 228600"/>
                <a:gd name="connsiteY27" fmla="*/ 19121 h 247650"/>
                <a:gd name="connsiteX28" fmla="*/ 93035 w 228600"/>
                <a:gd name="connsiteY28" fmla="*/ 2167 h 247650"/>
                <a:gd name="connsiteX29" fmla="*/ 28075 w 228600"/>
                <a:gd name="connsiteY29" fmla="*/ 2167 h 247650"/>
                <a:gd name="connsiteX30" fmla="*/ 16740 w 228600"/>
                <a:gd name="connsiteY30" fmla="*/ 8358 h 247650"/>
                <a:gd name="connsiteX31" fmla="*/ 34266 w 228600"/>
                <a:gd name="connsiteY31" fmla="*/ 50173 h 247650"/>
                <a:gd name="connsiteX32" fmla="*/ 31028 w 228600"/>
                <a:gd name="connsiteY32" fmla="*/ 71223 h 247650"/>
                <a:gd name="connsiteX33" fmla="*/ 43505 w 228600"/>
                <a:gd name="connsiteY33" fmla="*/ 113324 h 247650"/>
                <a:gd name="connsiteX34" fmla="*/ 29313 w 228600"/>
                <a:gd name="connsiteY34" fmla="*/ 142375 h 247650"/>
                <a:gd name="connsiteX35" fmla="*/ 14835 w 228600"/>
                <a:gd name="connsiteY35" fmla="*/ 180856 h 247650"/>
                <a:gd name="connsiteX36" fmla="*/ 4453 w 228600"/>
                <a:gd name="connsiteY36" fmla="*/ 209050 h 247650"/>
                <a:gd name="connsiteX37" fmla="*/ 1786 w 228600"/>
                <a:gd name="connsiteY37" fmla="*/ 236006 h 247650"/>
                <a:gd name="connsiteX38" fmla="*/ 1786 w 228600"/>
                <a:gd name="connsiteY38" fmla="*/ 236768 h 247650"/>
                <a:gd name="connsiteX39" fmla="*/ 8072 w 228600"/>
                <a:gd name="connsiteY39" fmla="*/ 235148 h 247650"/>
                <a:gd name="connsiteX40" fmla="*/ 14930 w 228600"/>
                <a:gd name="connsiteY40" fmla="*/ 23019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8600" h="247650">
                  <a:moveTo>
                    <a:pt x="14930" y="230195"/>
                  </a:moveTo>
                  <a:cubicBezTo>
                    <a:pt x="19979" y="230195"/>
                    <a:pt x="16931" y="237244"/>
                    <a:pt x="23979" y="234196"/>
                  </a:cubicBezTo>
                  <a:cubicBezTo>
                    <a:pt x="31028" y="231243"/>
                    <a:pt x="37028" y="231243"/>
                    <a:pt x="43029" y="235244"/>
                  </a:cubicBezTo>
                  <a:cubicBezTo>
                    <a:pt x="49030" y="239244"/>
                    <a:pt x="54078" y="240197"/>
                    <a:pt x="61031" y="240197"/>
                  </a:cubicBezTo>
                  <a:cubicBezTo>
                    <a:pt x="67985" y="240197"/>
                    <a:pt x="130183" y="240197"/>
                    <a:pt x="130183" y="240197"/>
                  </a:cubicBezTo>
                  <a:lnTo>
                    <a:pt x="137231" y="247245"/>
                  </a:lnTo>
                  <a:cubicBezTo>
                    <a:pt x="137231" y="247245"/>
                    <a:pt x="175331" y="244197"/>
                    <a:pt x="181332" y="247245"/>
                  </a:cubicBezTo>
                  <a:cubicBezTo>
                    <a:pt x="187333" y="250198"/>
                    <a:pt x="206383" y="247245"/>
                    <a:pt x="212384" y="245245"/>
                  </a:cubicBezTo>
                  <a:cubicBezTo>
                    <a:pt x="213431" y="244864"/>
                    <a:pt x="215432" y="244388"/>
                    <a:pt x="217908" y="243911"/>
                  </a:cubicBezTo>
                  <a:lnTo>
                    <a:pt x="195048" y="212669"/>
                  </a:lnTo>
                  <a:lnTo>
                    <a:pt x="197143" y="145994"/>
                  </a:lnTo>
                  <a:lnTo>
                    <a:pt x="226862" y="147042"/>
                  </a:lnTo>
                  <a:lnTo>
                    <a:pt x="232005" y="141899"/>
                  </a:lnTo>
                  <a:lnTo>
                    <a:pt x="236291" y="102084"/>
                  </a:lnTo>
                  <a:cubicBezTo>
                    <a:pt x="234767" y="101322"/>
                    <a:pt x="232958" y="101036"/>
                    <a:pt x="230862" y="101894"/>
                  </a:cubicBezTo>
                  <a:cubicBezTo>
                    <a:pt x="224671" y="104561"/>
                    <a:pt x="219337" y="103703"/>
                    <a:pt x="213050" y="103703"/>
                  </a:cubicBezTo>
                  <a:cubicBezTo>
                    <a:pt x="206859" y="103703"/>
                    <a:pt x="205907" y="109895"/>
                    <a:pt x="202382" y="109037"/>
                  </a:cubicBezTo>
                  <a:cubicBezTo>
                    <a:pt x="198858" y="108180"/>
                    <a:pt x="201525" y="97512"/>
                    <a:pt x="202382" y="93035"/>
                  </a:cubicBezTo>
                  <a:cubicBezTo>
                    <a:pt x="203240" y="88559"/>
                    <a:pt x="197048" y="80558"/>
                    <a:pt x="192572" y="77033"/>
                  </a:cubicBezTo>
                  <a:cubicBezTo>
                    <a:pt x="188095" y="73414"/>
                    <a:pt x="197906" y="51221"/>
                    <a:pt x="195239" y="48554"/>
                  </a:cubicBezTo>
                  <a:cubicBezTo>
                    <a:pt x="192572" y="45887"/>
                    <a:pt x="191714" y="38743"/>
                    <a:pt x="191714" y="32552"/>
                  </a:cubicBezTo>
                  <a:cubicBezTo>
                    <a:pt x="191714" y="26360"/>
                    <a:pt x="187238" y="29885"/>
                    <a:pt x="178379" y="29885"/>
                  </a:cubicBezTo>
                  <a:cubicBezTo>
                    <a:pt x="169521" y="29885"/>
                    <a:pt x="168568" y="25408"/>
                    <a:pt x="168568" y="25408"/>
                  </a:cubicBezTo>
                  <a:cubicBezTo>
                    <a:pt x="168568" y="25408"/>
                    <a:pt x="157901" y="22741"/>
                    <a:pt x="152567" y="25408"/>
                  </a:cubicBezTo>
                  <a:cubicBezTo>
                    <a:pt x="147233" y="28075"/>
                    <a:pt x="148090" y="44077"/>
                    <a:pt x="144566" y="43220"/>
                  </a:cubicBezTo>
                  <a:cubicBezTo>
                    <a:pt x="141041" y="42362"/>
                    <a:pt x="130278" y="44077"/>
                    <a:pt x="121420" y="46744"/>
                  </a:cubicBezTo>
                  <a:cubicBezTo>
                    <a:pt x="112562" y="49411"/>
                    <a:pt x="108942" y="44934"/>
                    <a:pt x="104560" y="34266"/>
                  </a:cubicBezTo>
                  <a:cubicBezTo>
                    <a:pt x="100084" y="23598"/>
                    <a:pt x="94750" y="27123"/>
                    <a:pt x="96560" y="19121"/>
                  </a:cubicBezTo>
                  <a:cubicBezTo>
                    <a:pt x="98369" y="11120"/>
                    <a:pt x="93035" y="2167"/>
                    <a:pt x="93035" y="2167"/>
                  </a:cubicBezTo>
                  <a:cubicBezTo>
                    <a:pt x="93035" y="2167"/>
                    <a:pt x="34361" y="1310"/>
                    <a:pt x="28075" y="2167"/>
                  </a:cubicBezTo>
                  <a:cubicBezTo>
                    <a:pt x="25598" y="2548"/>
                    <a:pt x="21122" y="5215"/>
                    <a:pt x="16740" y="8358"/>
                  </a:cubicBezTo>
                  <a:cubicBezTo>
                    <a:pt x="20360" y="22074"/>
                    <a:pt x="31790" y="44839"/>
                    <a:pt x="34266" y="50173"/>
                  </a:cubicBezTo>
                  <a:cubicBezTo>
                    <a:pt x="36933" y="55793"/>
                    <a:pt x="31028" y="60841"/>
                    <a:pt x="31028" y="71223"/>
                  </a:cubicBezTo>
                  <a:cubicBezTo>
                    <a:pt x="31028" y="81606"/>
                    <a:pt x="42267" y="100560"/>
                    <a:pt x="43505" y="113324"/>
                  </a:cubicBezTo>
                  <a:cubicBezTo>
                    <a:pt x="44743" y="126087"/>
                    <a:pt x="36362" y="134088"/>
                    <a:pt x="29313" y="142375"/>
                  </a:cubicBezTo>
                  <a:cubicBezTo>
                    <a:pt x="22169" y="150662"/>
                    <a:pt x="14835" y="169331"/>
                    <a:pt x="14835" y="180856"/>
                  </a:cubicBezTo>
                  <a:cubicBezTo>
                    <a:pt x="14835" y="192381"/>
                    <a:pt x="4167" y="203716"/>
                    <a:pt x="4453" y="209050"/>
                  </a:cubicBezTo>
                  <a:cubicBezTo>
                    <a:pt x="4739" y="214384"/>
                    <a:pt x="3024" y="230100"/>
                    <a:pt x="1786" y="236006"/>
                  </a:cubicBezTo>
                  <a:cubicBezTo>
                    <a:pt x="1786" y="236291"/>
                    <a:pt x="1786" y="236577"/>
                    <a:pt x="1786" y="236768"/>
                  </a:cubicBezTo>
                  <a:lnTo>
                    <a:pt x="8072" y="235148"/>
                  </a:lnTo>
                  <a:cubicBezTo>
                    <a:pt x="7882" y="235244"/>
                    <a:pt x="9882" y="230195"/>
                    <a:pt x="14930" y="230195"/>
                  </a:cubicBezTo>
                  <a:close/>
                </a:path>
              </a:pathLst>
            </a:custGeom>
            <a:grpFill/>
            <a:ln w="2381" cap="flat">
              <a:solidFill>
                <a:srgbClr val="FFFFFF"/>
              </a:solidFill>
              <a:prstDash val="solid"/>
              <a:miter/>
            </a:ln>
          </p:spPr>
          <p:txBody>
            <a:bodyPr rtlCol="0" anchor="ctr"/>
            <a:lstStyle/>
            <a:p>
              <a:endParaRPr lang="en-ID"/>
            </a:p>
          </p:txBody>
        </p:sp>
        <p:sp>
          <p:nvSpPr>
            <p:cNvPr id="10" name="Freeform: Shape 17">
              <a:extLst>
                <a:ext uri="{FF2B5EF4-FFF2-40B4-BE49-F238E27FC236}">
                  <a16:creationId xmlns:a16="http://schemas.microsoft.com/office/drawing/2014/main" id="{6D8F7215-3C84-434D-845E-D75618B19882}"/>
                </a:ext>
              </a:extLst>
            </p:cNvPr>
            <p:cNvSpPr/>
            <p:nvPr/>
          </p:nvSpPr>
          <p:spPr>
            <a:xfrm>
              <a:off x="6300049" y="4112633"/>
              <a:ext cx="228600" cy="200025"/>
            </a:xfrm>
            <a:custGeom>
              <a:avLst/>
              <a:gdLst>
                <a:gd name="connsiteX0" fmla="*/ 179237 w 228600"/>
                <a:gd name="connsiteY0" fmla="*/ 10073 h 200025"/>
                <a:gd name="connsiteX1" fmla="*/ 164759 w 228600"/>
                <a:gd name="connsiteY1" fmla="*/ 1786 h 200025"/>
                <a:gd name="connsiteX2" fmla="*/ 140661 w 228600"/>
                <a:gd name="connsiteY2" fmla="*/ 5405 h 200025"/>
                <a:gd name="connsiteX3" fmla="*/ 135327 w 228600"/>
                <a:gd name="connsiteY3" fmla="*/ 18740 h 200025"/>
                <a:gd name="connsiteX4" fmla="*/ 132660 w 228600"/>
                <a:gd name="connsiteY4" fmla="*/ 29408 h 200025"/>
                <a:gd name="connsiteX5" fmla="*/ 131802 w 228600"/>
                <a:gd name="connsiteY5" fmla="*/ 51602 h 200025"/>
                <a:gd name="connsiteX6" fmla="*/ 127326 w 228600"/>
                <a:gd name="connsiteY6" fmla="*/ 70271 h 200025"/>
                <a:gd name="connsiteX7" fmla="*/ 140661 w 228600"/>
                <a:gd name="connsiteY7" fmla="*/ 86273 h 200025"/>
                <a:gd name="connsiteX8" fmla="*/ 153996 w 228600"/>
                <a:gd name="connsiteY8" fmla="*/ 81796 h 200025"/>
                <a:gd name="connsiteX9" fmla="*/ 156663 w 228600"/>
                <a:gd name="connsiteY9" fmla="*/ 96083 h 200025"/>
                <a:gd name="connsiteX10" fmla="*/ 153138 w 228600"/>
                <a:gd name="connsiteY10" fmla="*/ 104942 h 200025"/>
                <a:gd name="connsiteX11" fmla="*/ 138946 w 228600"/>
                <a:gd name="connsiteY11" fmla="*/ 104942 h 200025"/>
                <a:gd name="connsiteX12" fmla="*/ 130945 w 228600"/>
                <a:gd name="connsiteY12" fmla="*/ 88082 h 200025"/>
                <a:gd name="connsiteX13" fmla="*/ 115800 w 228600"/>
                <a:gd name="connsiteY13" fmla="*/ 84558 h 200025"/>
                <a:gd name="connsiteX14" fmla="*/ 105132 w 228600"/>
                <a:gd name="connsiteY14" fmla="*/ 73033 h 200025"/>
                <a:gd name="connsiteX15" fmla="*/ 97988 w 228600"/>
                <a:gd name="connsiteY15" fmla="*/ 76557 h 200025"/>
                <a:gd name="connsiteX16" fmla="*/ 89130 w 228600"/>
                <a:gd name="connsiteY16" fmla="*/ 79224 h 200025"/>
                <a:gd name="connsiteX17" fmla="*/ 72271 w 228600"/>
                <a:gd name="connsiteY17" fmla="*/ 73890 h 200025"/>
                <a:gd name="connsiteX18" fmla="*/ 66080 w 228600"/>
                <a:gd name="connsiteY18" fmla="*/ 64080 h 200025"/>
                <a:gd name="connsiteX19" fmla="*/ 53602 w 228600"/>
                <a:gd name="connsiteY19" fmla="*/ 64937 h 200025"/>
                <a:gd name="connsiteX20" fmla="*/ 48268 w 228600"/>
                <a:gd name="connsiteY20" fmla="*/ 60460 h 200025"/>
                <a:gd name="connsiteX21" fmla="*/ 43029 w 228600"/>
                <a:gd name="connsiteY21" fmla="*/ 55316 h 200025"/>
                <a:gd name="connsiteX22" fmla="*/ 38743 w 228600"/>
                <a:gd name="connsiteY22" fmla="*/ 95131 h 200025"/>
                <a:gd name="connsiteX23" fmla="*/ 33600 w 228600"/>
                <a:gd name="connsiteY23" fmla="*/ 100274 h 200025"/>
                <a:gd name="connsiteX24" fmla="*/ 3881 w 228600"/>
                <a:gd name="connsiteY24" fmla="*/ 99227 h 200025"/>
                <a:gd name="connsiteX25" fmla="*/ 1786 w 228600"/>
                <a:gd name="connsiteY25" fmla="*/ 165902 h 200025"/>
                <a:gd name="connsiteX26" fmla="*/ 24646 w 228600"/>
                <a:gd name="connsiteY26" fmla="*/ 197144 h 200025"/>
                <a:gd name="connsiteX27" fmla="*/ 61222 w 228600"/>
                <a:gd name="connsiteY27" fmla="*/ 195429 h 200025"/>
                <a:gd name="connsiteX28" fmla="*/ 62841 w 228600"/>
                <a:gd name="connsiteY28" fmla="*/ 200097 h 200025"/>
                <a:gd name="connsiteX29" fmla="*/ 73033 w 228600"/>
                <a:gd name="connsiteY29" fmla="*/ 198572 h 200025"/>
                <a:gd name="connsiteX30" fmla="*/ 98560 w 228600"/>
                <a:gd name="connsiteY30" fmla="*/ 202668 h 200025"/>
                <a:gd name="connsiteX31" fmla="*/ 119325 w 228600"/>
                <a:gd name="connsiteY31" fmla="*/ 180189 h 200025"/>
                <a:gd name="connsiteX32" fmla="*/ 137708 w 228600"/>
                <a:gd name="connsiteY32" fmla="*/ 165997 h 200025"/>
                <a:gd name="connsiteX33" fmla="*/ 148947 w 228600"/>
                <a:gd name="connsiteY33" fmla="*/ 155901 h 200025"/>
                <a:gd name="connsiteX34" fmla="*/ 166188 w 228600"/>
                <a:gd name="connsiteY34" fmla="*/ 155329 h 200025"/>
                <a:gd name="connsiteX35" fmla="*/ 167330 w 228600"/>
                <a:gd name="connsiteY35" fmla="*/ 155329 h 200025"/>
                <a:gd name="connsiteX36" fmla="*/ 163235 w 228600"/>
                <a:gd name="connsiteY36" fmla="*/ 140470 h 200025"/>
                <a:gd name="connsiteX37" fmla="*/ 218766 w 228600"/>
                <a:gd name="connsiteY37" fmla="*/ 120372 h 200025"/>
                <a:gd name="connsiteX38" fmla="*/ 215241 w 228600"/>
                <a:gd name="connsiteY38" fmla="*/ 111609 h 200025"/>
                <a:gd name="connsiteX39" fmla="*/ 218289 w 228600"/>
                <a:gd name="connsiteY39" fmla="*/ 92083 h 200025"/>
                <a:gd name="connsiteX40" fmla="*/ 226481 w 228600"/>
                <a:gd name="connsiteY40" fmla="*/ 86939 h 200025"/>
                <a:gd name="connsiteX41" fmla="*/ 225433 w 228600"/>
                <a:gd name="connsiteY41" fmla="*/ 54078 h 200025"/>
                <a:gd name="connsiteX42" fmla="*/ 232577 w 228600"/>
                <a:gd name="connsiteY42" fmla="*/ 49982 h 200025"/>
                <a:gd name="connsiteX43" fmla="*/ 223338 w 228600"/>
                <a:gd name="connsiteY43" fmla="*/ 28456 h 200025"/>
                <a:gd name="connsiteX44" fmla="*/ 197715 w 228600"/>
                <a:gd name="connsiteY44" fmla="*/ 17216 h 200025"/>
                <a:gd name="connsiteX45" fmla="*/ 179237 w 228600"/>
                <a:gd name="connsiteY45" fmla="*/ 10073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8600" h="200025">
                  <a:moveTo>
                    <a:pt x="179237" y="10073"/>
                  </a:moveTo>
                  <a:cubicBezTo>
                    <a:pt x="176570" y="10073"/>
                    <a:pt x="170188" y="5882"/>
                    <a:pt x="164759" y="1786"/>
                  </a:cubicBezTo>
                  <a:cubicBezTo>
                    <a:pt x="160854" y="6072"/>
                    <a:pt x="147328" y="5405"/>
                    <a:pt x="140661" y="5405"/>
                  </a:cubicBezTo>
                  <a:cubicBezTo>
                    <a:pt x="133517" y="5405"/>
                    <a:pt x="139803" y="15216"/>
                    <a:pt x="135327" y="18740"/>
                  </a:cubicBezTo>
                  <a:cubicBezTo>
                    <a:pt x="130850" y="22265"/>
                    <a:pt x="129135" y="27599"/>
                    <a:pt x="132660" y="29408"/>
                  </a:cubicBezTo>
                  <a:cubicBezTo>
                    <a:pt x="136279" y="31218"/>
                    <a:pt x="131802" y="46363"/>
                    <a:pt x="131802" y="51602"/>
                  </a:cubicBezTo>
                  <a:cubicBezTo>
                    <a:pt x="131802" y="56936"/>
                    <a:pt x="124659" y="68461"/>
                    <a:pt x="127326" y="70271"/>
                  </a:cubicBezTo>
                  <a:cubicBezTo>
                    <a:pt x="129993" y="72080"/>
                    <a:pt x="134469" y="84558"/>
                    <a:pt x="140661" y="86273"/>
                  </a:cubicBezTo>
                  <a:cubicBezTo>
                    <a:pt x="146852" y="88082"/>
                    <a:pt x="151329" y="81796"/>
                    <a:pt x="153996" y="81796"/>
                  </a:cubicBezTo>
                  <a:cubicBezTo>
                    <a:pt x="156663" y="81796"/>
                    <a:pt x="156663" y="89797"/>
                    <a:pt x="156663" y="96083"/>
                  </a:cubicBezTo>
                  <a:cubicBezTo>
                    <a:pt x="156663" y="102275"/>
                    <a:pt x="153138" y="104942"/>
                    <a:pt x="153138" y="104942"/>
                  </a:cubicBezTo>
                  <a:cubicBezTo>
                    <a:pt x="153138" y="104942"/>
                    <a:pt x="143328" y="108466"/>
                    <a:pt x="138946" y="104942"/>
                  </a:cubicBezTo>
                  <a:cubicBezTo>
                    <a:pt x="134469" y="101418"/>
                    <a:pt x="130945" y="91607"/>
                    <a:pt x="130945" y="88082"/>
                  </a:cubicBezTo>
                  <a:cubicBezTo>
                    <a:pt x="130945" y="84558"/>
                    <a:pt x="120277" y="84558"/>
                    <a:pt x="115800" y="84558"/>
                  </a:cubicBezTo>
                  <a:cubicBezTo>
                    <a:pt x="111323" y="84558"/>
                    <a:pt x="106942" y="76557"/>
                    <a:pt x="105132" y="73033"/>
                  </a:cubicBezTo>
                  <a:cubicBezTo>
                    <a:pt x="103322" y="69509"/>
                    <a:pt x="97988" y="73890"/>
                    <a:pt x="97988" y="76557"/>
                  </a:cubicBezTo>
                  <a:cubicBezTo>
                    <a:pt x="97988" y="79224"/>
                    <a:pt x="93512" y="79224"/>
                    <a:pt x="89130" y="79224"/>
                  </a:cubicBezTo>
                  <a:cubicBezTo>
                    <a:pt x="84749" y="79224"/>
                    <a:pt x="75795" y="72080"/>
                    <a:pt x="72271" y="73890"/>
                  </a:cubicBezTo>
                  <a:cubicBezTo>
                    <a:pt x="68747" y="75700"/>
                    <a:pt x="65127" y="67699"/>
                    <a:pt x="66080" y="64080"/>
                  </a:cubicBezTo>
                  <a:cubicBezTo>
                    <a:pt x="66937" y="60555"/>
                    <a:pt x="57222" y="63222"/>
                    <a:pt x="53602" y="64937"/>
                  </a:cubicBezTo>
                  <a:cubicBezTo>
                    <a:pt x="50078" y="66747"/>
                    <a:pt x="48268" y="60460"/>
                    <a:pt x="48268" y="60460"/>
                  </a:cubicBezTo>
                  <a:cubicBezTo>
                    <a:pt x="48268" y="60460"/>
                    <a:pt x="46172" y="56936"/>
                    <a:pt x="43029" y="55316"/>
                  </a:cubicBezTo>
                  <a:lnTo>
                    <a:pt x="38743" y="95131"/>
                  </a:lnTo>
                  <a:lnTo>
                    <a:pt x="33600" y="100274"/>
                  </a:lnTo>
                  <a:lnTo>
                    <a:pt x="3881" y="99227"/>
                  </a:lnTo>
                  <a:lnTo>
                    <a:pt x="1786" y="165902"/>
                  </a:lnTo>
                  <a:lnTo>
                    <a:pt x="24646" y="197144"/>
                  </a:lnTo>
                  <a:cubicBezTo>
                    <a:pt x="36552" y="194763"/>
                    <a:pt x="61222" y="191333"/>
                    <a:pt x="61222" y="195429"/>
                  </a:cubicBezTo>
                  <a:cubicBezTo>
                    <a:pt x="61222" y="196668"/>
                    <a:pt x="61889" y="198287"/>
                    <a:pt x="62841" y="200097"/>
                  </a:cubicBezTo>
                  <a:cubicBezTo>
                    <a:pt x="67032" y="199144"/>
                    <a:pt x="70938" y="198287"/>
                    <a:pt x="73033" y="198572"/>
                  </a:cubicBezTo>
                  <a:cubicBezTo>
                    <a:pt x="77796" y="199144"/>
                    <a:pt x="93797" y="205049"/>
                    <a:pt x="98560" y="202668"/>
                  </a:cubicBezTo>
                  <a:cubicBezTo>
                    <a:pt x="103322" y="200287"/>
                    <a:pt x="111609" y="182571"/>
                    <a:pt x="119325" y="180189"/>
                  </a:cubicBezTo>
                  <a:cubicBezTo>
                    <a:pt x="127040" y="177808"/>
                    <a:pt x="137708" y="169521"/>
                    <a:pt x="137708" y="165997"/>
                  </a:cubicBezTo>
                  <a:cubicBezTo>
                    <a:pt x="137708" y="162473"/>
                    <a:pt x="137708" y="158853"/>
                    <a:pt x="148947" y="155901"/>
                  </a:cubicBezTo>
                  <a:lnTo>
                    <a:pt x="166188" y="155329"/>
                  </a:lnTo>
                  <a:lnTo>
                    <a:pt x="167330" y="155329"/>
                  </a:lnTo>
                  <a:lnTo>
                    <a:pt x="163235" y="140470"/>
                  </a:lnTo>
                  <a:cubicBezTo>
                    <a:pt x="163235" y="140470"/>
                    <a:pt x="215718" y="120848"/>
                    <a:pt x="218766" y="120372"/>
                  </a:cubicBezTo>
                  <a:cubicBezTo>
                    <a:pt x="216480" y="115610"/>
                    <a:pt x="214098" y="112086"/>
                    <a:pt x="215241" y="111609"/>
                  </a:cubicBezTo>
                  <a:cubicBezTo>
                    <a:pt x="217337" y="110562"/>
                    <a:pt x="218289" y="96179"/>
                    <a:pt x="218289" y="92083"/>
                  </a:cubicBezTo>
                  <a:cubicBezTo>
                    <a:pt x="218289" y="87987"/>
                    <a:pt x="230577" y="91035"/>
                    <a:pt x="226481" y="86939"/>
                  </a:cubicBezTo>
                  <a:cubicBezTo>
                    <a:pt x="222385" y="82844"/>
                    <a:pt x="223433" y="59222"/>
                    <a:pt x="225433" y="54078"/>
                  </a:cubicBezTo>
                  <a:cubicBezTo>
                    <a:pt x="227529" y="48935"/>
                    <a:pt x="232577" y="54078"/>
                    <a:pt x="232577" y="49982"/>
                  </a:cubicBezTo>
                  <a:cubicBezTo>
                    <a:pt x="232577" y="45887"/>
                    <a:pt x="226386" y="32552"/>
                    <a:pt x="223338" y="28456"/>
                  </a:cubicBezTo>
                  <a:cubicBezTo>
                    <a:pt x="221147" y="25503"/>
                    <a:pt x="202764" y="18169"/>
                    <a:pt x="197715" y="17216"/>
                  </a:cubicBezTo>
                  <a:cubicBezTo>
                    <a:pt x="192572" y="16264"/>
                    <a:pt x="184380" y="10073"/>
                    <a:pt x="179237" y="10073"/>
                  </a:cubicBezTo>
                  <a:close/>
                </a:path>
              </a:pathLst>
            </a:custGeom>
            <a:grpFill/>
            <a:ln w="2381" cap="flat">
              <a:solidFill>
                <a:srgbClr val="FFFFFF"/>
              </a:solidFill>
              <a:prstDash val="solid"/>
              <a:miter/>
            </a:ln>
          </p:spPr>
          <p:txBody>
            <a:bodyPr rtlCol="0" anchor="ctr"/>
            <a:lstStyle/>
            <a:p>
              <a:endParaRPr lang="en-ID"/>
            </a:p>
          </p:txBody>
        </p:sp>
        <p:sp>
          <p:nvSpPr>
            <p:cNvPr id="11" name="Freeform: Shape 18">
              <a:extLst>
                <a:ext uri="{FF2B5EF4-FFF2-40B4-BE49-F238E27FC236}">
                  <a16:creationId xmlns:a16="http://schemas.microsoft.com/office/drawing/2014/main" id="{BC88CC94-81B6-8544-9B3F-52F5081A284E}"/>
                </a:ext>
              </a:extLst>
            </p:cNvPr>
            <p:cNvSpPr/>
            <p:nvPr/>
          </p:nvSpPr>
          <p:spPr>
            <a:xfrm>
              <a:off x="6437114" y="3968520"/>
              <a:ext cx="38100" cy="28575"/>
            </a:xfrm>
            <a:custGeom>
              <a:avLst/>
              <a:gdLst>
                <a:gd name="connsiteX0" fmla="*/ 33790 w 38100"/>
                <a:gd name="connsiteY0" fmla="*/ 1786 h 28575"/>
                <a:gd name="connsiteX1" fmla="*/ 22741 w 38100"/>
                <a:gd name="connsiteY1" fmla="*/ 5405 h 28575"/>
                <a:gd name="connsiteX2" fmla="*/ 12740 w 38100"/>
                <a:gd name="connsiteY2" fmla="*/ 7120 h 28575"/>
                <a:gd name="connsiteX3" fmla="*/ 10263 w 38100"/>
                <a:gd name="connsiteY3" fmla="*/ 9025 h 28575"/>
                <a:gd name="connsiteX4" fmla="*/ 6263 w 38100"/>
                <a:gd name="connsiteY4" fmla="*/ 21884 h 28575"/>
                <a:gd name="connsiteX5" fmla="*/ 1786 w 38100"/>
                <a:gd name="connsiteY5" fmla="*/ 27694 h 28575"/>
                <a:gd name="connsiteX6" fmla="*/ 5787 w 38100"/>
                <a:gd name="connsiteY6" fmla="*/ 33504 h 28575"/>
                <a:gd name="connsiteX7" fmla="*/ 12454 w 38100"/>
                <a:gd name="connsiteY7" fmla="*/ 34171 h 28575"/>
                <a:gd name="connsiteX8" fmla="*/ 22741 w 38100"/>
                <a:gd name="connsiteY8" fmla="*/ 27980 h 28575"/>
                <a:gd name="connsiteX9" fmla="*/ 40172 w 38100"/>
                <a:gd name="connsiteY9" fmla="*/ 23884 h 28575"/>
                <a:gd name="connsiteX10" fmla="*/ 37124 w 38100"/>
                <a:gd name="connsiteY10" fmla="*/ 10549 h 28575"/>
                <a:gd name="connsiteX11" fmla="*/ 33790 w 38100"/>
                <a:gd name="connsiteY11"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28575">
                  <a:moveTo>
                    <a:pt x="33790" y="1786"/>
                  </a:moveTo>
                  <a:cubicBezTo>
                    <a:pt x="29408" y="3024"/>
                    <a:pt x="24646" y="4453"/>
                    <a:pt x="22741" y="5405"/>
                  </a:cubicBezTo>
                  <a:cubicBezTo>
                    <a:pt x="19883" y="6834"/>
                    <a:pt x="18455" y="7787"/>
                    <a:pt x="12740" y="7120"/>
                  </a:cubicBezTo>
                  <a:cubicBezTo>
                    <a:pt x="12073" y="7977"/>
                    <a:pt x="11311" y="8644"/>
                    <a:pt x="10263" y="9025"/>
                  </a:cubicBezTo>
                  <a:cubicBezTo>
                    <a:pt x="5405" y="10835"/>
                    <a:pt x="6263" y="21884"/>
                    <a:pt x="6263" y="21884"/>
                  </a:cubicBezTo>
                  <a:cubicBezTo>
                    <a:pt x="6263" y="21884"/>
                    <a:pt x="1786" y="22360"/>
                    <a:pt x="1786" y="27694"/>
                  </a:cubicBezTo>
                  <a:cubicBezTo>
                    <a:pt x="1786" y="31313"/>
                    <a:pt x="4263" y="32837"/>
                    <a:pt x="5787" y="33504"/>
                  </a:cubicBezTo>
                  <a:cubicBezTo>
                    <a:pt x="8263" y="33599"/>
                    <a:pt x="10644" y="33790"/>
                    <a:pt x="12454" y="34171"/>
                  </a:cubicBezTo>
                  <a:cubicBezTo>
                    <a:pt x="23693" y="36171"/>
                    <a:pt x="22741" y="27980"/>
                    <a:pt x="22741" y="27980"/>
                  </a:cubicBezTo>
                  <a:cubicBezTo>
                    <a:pt x="22741" y="27980"/>
                    <a:pt x="39124" y="29027"/>
                    <a:pt x="40172" y="23884"/>
                  </a:cubicBezTo>
                  <a:cubicBezTo>
                    <a:pt x="41220" y="18740"/>
                    <a:pt x="37124" y="10549"/>
                    <a:pt x="37124" y="10549"/>
                  </a:cubicBezTo>
                  <a:lnTo>
                    <a:pt x="33790" y="1786"/>
                  </a:lnTo>
                  <a:close/>
                </a:path>
              </a:pathLst>
            </a:custGeom>
            <a:grpFill/>
            <a:ln w="2381" cap="flat">
              <a:solidFill>
                <a:srgbClr val="FFFFFF"/>
              </a:solidFill>
              <a:prstDash val="solid"/>
              <a:miter/>
            </a:ln>
          </p:spPr>
          <p:txBody>
            <a:bodyPr rtlCol="0" anchor="ctr"/>
            <a:lstStyle/>
            <a:p>
              <a:endParaRPr lang="en-ID"/>
            </a:p>
          </p:txBody>
        </p:sp>
        <p:sp>
          <p:nvSpPr>
            <p:cNvPr id="12" name="Freeform: Shape 19">
              <a:extLst>
                <a:ext uri="{FF2B5EF4-FFF2-40B4-BE49-F238E27FC236}">
                  <a16:creationId xmlns:a16="http://schemas.microsoft.com/office/drawing/2014/main" id="{1556C7BD-4286-9D49-8BC5-02C1A4D9BD48}"/>
                </a:ext>
              </a:extLst>
            </p:cNvPr>
            <p:cNvSpPr/>
            <p:nvPr/>
          </p:nvSpPr>
          <p:spPr>
            <a:xfrm>
              <a:off x="6678763" y="3701894"/>
              <a:ext cx="209550" cy="276225"/>
            </a:xfrm>
            <a:custGeom>
              <a:avLst/>
              <a:gdLst>
                <a:gd name="connsiteX0" fmla="*/ 50078 w 209550"/>
                <a:gd name="connsiteY0" fmla="*/ 52004 h 276225"/>
                <a:gd name="connsiteX1" fmla="*/ 63413 w 209550"/>
                <a:gd name="connsiteY1" fmla="*/ 64005 h 276225"/>
                <a:gd name="connsiteX2" fmla="*/ 103894 w 209550"/>
                <a:gd name="connsiteY2" fmla="*/ 78197 h 276225"/>
                <a:gd name="connsiteX3" fmla="*/ 131421 w 209550"/>
                <a:gd name="connsiteY3" fmla="*/ 84388 h 276225"/>
                <a:gd name="connsiteX4" fmla="*/ 138565 w 209550"/>
                <a:gd name="connsiteY4" fmla="*/ 88865 h 276225"/>
                <a:gd name="connsiteX5" fmla="*/ 85225 w 209550"/>
                <a:gd name="connsiteY5" fmla="*/ 142205 h 276225"/>
                <a:gd name="connsiteX6" fmla="*/ 63032 w 209550"/>
                <a:gd name="connsiteY6" fmla="*/ 146206 h 276225"/>
                <a:gd name="connsiteX7" fmla="*/ 36838 w 209550"/>
                <a:gd name="connsiteY7" fmla="*/ 160017 h 276225"/>
                <a:gd name="connsiteX8" fmla="*/ 20550 w 209550"/>
                <a:gd name="connsiteY8" fmla="*/ 162494 h 276225"/>
                <a:gd name="connsiteX9" fmla="*/ 11025 w 209550"/>
                <a:gd name="connsiteY9" fmla="*/ 176495 h 276225"/>
                <a:gd name="connsiteX10" fmla="*/ 1786 w 209550"/>
                <a:gd name="connsiteY10" fmla="*/ 190878 h 276225"/>
                <a:gd name="connsiteX11" fmla="*/ 2834 w 209550"/>
                <a:gd name="connsiteY11" fmla="*/ 262696 h 276225"/>
                <a:gd name="connsiteX12" fmla="*/ 12740 w 209550"/>
                <a:gd name="connsiteY12" fmla="*/ 278413 h 276225"/>
                <a:gd name="connsiteX13" fmla="*/ 57222 w 209550"/>
                <a:gd name="connsiteY13" fmla="*/ 231359 h 276225"/>
                <a:gd name="connsiteX14" fmla="*/ 92178 w 209550"/>
                <a:gd name="connsiteY14" fmla="*/ 204689 h 276225"/>
                <a:gd name="connsiteX15" fmla="*/ 141994 w 209550"/>
                <a:gd name="connsiteY15" fmla="*/ 155826 h 276225"/>
                <a:gd name="connsiteX16" fmla="*/ 165140 w 209550"/>
                <a:gd name="connsiteY16" fmla="*/ 118774 h 276225"/>
                <a:gd name="connsiteX17" fmla="*/ 183237 w 209550"/>
                <a:gd name="connsiteY17" fmla="*/ 87627 h 276225"/>
                <a:gd name="connsiteX18" fmla="*/ 201906 w 209550"/>
                <a:gd name="connsiteY18" fmla="*/ 47908 h 276225"/>
                <a:gd name="connsiteX19" fmla="*/ 208764 w 209550"/>
                <a:gd name="connsiteY19" fmla="*/ 12951 h 276225"/>
                <a:gd name="connsiteX20" fmla="*/ 195715 w 209550"/>
                <a:gd name="connsiteY20" fmla="*/ 6093 h 276225"/>
                <a:gd name="connsiteX21" fmla="*/ 150662 w 209550"/>
                <a:gd name="connsiteY21" fmla="*/ 18285 h 276225"/>
                <a:gd name="connsiteX22" fmla="*/ 118658 w 209550"/>
                <a:gd name="connsiteY22" fmla="*/ 25715 h 276225"/>
                <a:gd name="connsiteX23" fmla="*/ 92559 w 209550"/>
                <a:gd name="connsiteY23" fmla="*/ 30477 h 276225"/>
                <a:gd name="connsiteX24" fmla="*/ 59317 w 209550"/>
                <a:gd name="connsiteY24" fmla="*/ 27810 h 276225"/>
                <a:gd name="connsiteX25" fmla="*/ 49030 w 209550"/>
                <a:gd name="connsiteY25" fmla="*/ 16380 h 276225"/>
                <a:gd name="connsiteX26" fmla="*/ 37695 w 209550"/>
                <a:gd name="connsiteY26" fmla="*/ 33716 h 276225"/>
                <a:gd name="connsiteX27" fmla="*/ 50078 w 209550"/>
                <a:gd name="connsiteY27" fmla="*/ 5200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9550" h="276225">
                  <a:moveTo>
                    <a:pt x="50078" y="52004"/>
                  </a:moveTo>
                  <a:cubicBezTo>
                    <a:pt x="53602" y="53813"/>
                    <a:pt x="59412" y="63148"/>
                    <a:pt x="63413" y="64005"/>
                  </a:cubicBezTo>
                  <a:cubicBezTo>
                    <a:pt x="67413" y="64862"/>
                    <a:pt x="89606" y="72482"/>
                    <a:pt x="103894" y="78197"/>
                  </a:cubicBezTo>
                  <a:cubicBezTo>
                    <a:pt x="118086" y="84008"/>
                    <a:pt x="127040" y="84388"/>
                    <a:pt x="131421" y="84388"/>
                  </a:cubicBezTo>
                  <a:cubicBezTo>
                    <a:pt x="135898" y="84388"/>
                    <a:pt x="142565" y="85722"/>
                    <a:pt x="138565" y="88865"/>
                  </a:cubicBezTo>
                  <a:cubicBezTo>
                    <a:pt x="134564" y="92008"/>
                    <a:pt x="91035" y="136014"/>
                    <a:pt x="85225" y="142205"/>
                  </a:cubicBezTo>
                  <a:cubicBezTo>
                    <a:pt x="79415" y="148396"/>
                    <a:pt x="75890" y="146206"/>
                    <a:pt x="63032" y="146206"/>
                  </a:cubicBezTo>
                  <a:cubicBezTo>
                    <a:pt x="50173" y="146206"/>
                    <a:pt x="40362" y="160398"/>
                    <a:pt x="36838" y="160017"/>
                  </a:cubicBezTo>
                  <a:cubicBezTo>
                    <a:pt x="34742" y="159731"/>
                    <a:pt x="27122" y="161065"/>
                    <a:pt x="20550" y="162494"/>
                  </a:cubicBezTo>
                  <a:lnTo>
                    <a:pt x="11025" y="176495"/>
                  </a:lnTo>
                  <a:lnTo>
                    <a:pt x="1786" y="190878"/>
                  </a:lnTo>
                  <a:lnTo>
                    <a:pt x="2834" y="262696"/>
                  </a:lnTo>
                  <a:lnTo>
                    <a:pt x="12740" y="278413"/>
                  </a:lnTo>
                  <a:cubicBezTo>
                    <a:pt x="20550" y="267935"/>
                    <a:pt x="41696" y="247742"/>
                    <a:pt x="57222" y="231359"/>
                  </a:cubicBezTo>
                  <a:cubicBezTo>
                    <a:pt x="74176" y="213548"/>
                    <a:pt x="82748" y="209452"/>
                    <a:pt x="92178" y="204689"/>
                  </a:cubicBezTo>
                  <a:cubicBezTo>
                    <a:pt x="101703" y="199927"/>
                    <a:pt x="125706" y="176495"/>
                    <a:pt x="141994" y="155826"/>
                  </a:cubicBezTo>
                  <a:cubicBezTo>
                    <a:pt x="152281" y="142777"/>
                    <a:pt x="163616" y="128204"/>
                    <a:pt x="165140" y="118774"/>
                  </a:cubicBezTo>
                  <a:cubicBezTo>
                    <a:pt x="166569" y="109249"/>
                    <a:pt x="176094" y="96866"/>
                    <a:pt x="183237" y="87627"/>
                  </a:cubicBezTo>
                  <a:cubicBezTo>
                    <a:pt x="190381" y="78483"/>
                    <a:pt x="202192" y="55051"/>
                    <a:pt x="201906" y="47908"/>
                  </a:cubicBezTo>
                  <a:cubicBezTo>
                    <a:pt x="201621" y="40764"/>
                    <a:pt x="207812" y="25715"/>
                    <a:pt x="208764" y="12951"/>
                  </a:cubicBezTo>
                  <a:cubicBezTo>
                    <a:pt x="209622" y="187"/>
                    <a:pt x="198954" y="-955"/>
                    <a:pt x="195715" y="6093"/>
                  </a:cubicBezTo>
                  <a:cubicBezTo>
                    <a:pt x="192477" y="13237"/>
                    <a:pt x="166949" y="17999"/>
                    <a:pt x="150662" y="18285"/>
                  </a:cubicBezTo>
                  <a:cubicBezTo>
                    <a:pt x="134374" y="18571"/>
                    <a:pt x="124563" y="20095"/>
                    <a:pt x="118658" y="25715"/>
                  </a:cubicBezTo>
                  <a:cubicBezTo>
                    <a:pt x="112752" y="31334"/>
                    <a:pt x="97893" y="24286"/>
                    <a:pt x="92559" y="30477"/>
                  </a:cubicBezTo>
                  <a:cubicBezTo>
                    <a:pt x="87225" y="36668"/>
                    <a:pt x="66175" y="42002"/>
                    <a:pt x="59317" y="27810"/>
                  </a:cubicBezTo>
                  <a:cubicBezTo>
                    <a:pt x="56459" y="21809"/>
                    <a:pt x="52649" y="18475"/>
                    <a:pt x="49030" y="16380"/>
                  </a:cubicBezTo>
                  <a:cubicBezTo>
                    <a:pt x="43315" y="22286"/>
                    <a:pt x="36457" y="30953"/>
                    <a:pt x="37695" y="33716"/>
                  </a:cubicBezTo>
                  <a:cubicBezTo>
                    <a:pt x="39410" y="37811"/>
                    <a:pt x="46458" y="50289"/>
                    <a:pt x="50078" y="52004"/>
                  </a:cubicBezTo>
                  <a:close/>
                </a:path>
              </a:pathLst>
            </a:custGeom>
            <a:grpFill/>
            <a:ln w="2381" cap="flat">
              <a:solidFill>
                <a:srgbClr val="FFFFFF"/>
              </a:solidFill>
              <a:prstDash val="solid"/>
              <a:miter/>
            </a:ln>
          </p:spPr>
          <p:txBody>
            <a:bodyPr rtlCol="0" anchor="ctr"/>
            <a:lstStyle/>
            <a:p>
              <a:endParaRPr lang="en-ID"/>
            </a:p>
          </p:txBody>
        </p:sp>
        <p:sp>
          <p:nvSpPr>
            <p:cNvPr id="13" name="Freeform: Shape 20">
              <a:extLst>
                <a:ext uri="{FF2B5EF4-FFF2-40B4-BE49-F238E27FC236}">
                  <a16:creationId xmlns:a16="http://schemas.microsoft.com/office/drawing/2014/main" id="{CA3D5234-781E-9445-9773-2BFAA8022DDB}"/>
                </a:ext>
              </a:extLst>
            </p:cNvPr>
            <p:cNvSpPr/>
            <p:nvPr/>
          </p:nvSpPr>
          <p:spPr>
            <a:xfrm>
              <a:off x="5607486" y="3190479"/>
              <a:ext cx="238125" cy="190500"/>
            </a:xfrm>
            <a:custGeom>
              <a:avLst/>
              <a:gdLst>
                <a:gd name="connsiteX0" fmla="*/ 90749 w 238125"/>
                <a:gd name="connsiteY0" fmla="*/ 192420 h 190500"/>
                <a:gd name="connsiteX1" fmla="*/ 90273 w 238125"/>
                <a:gd name="connsiteY1" fmla="*/ 165083 h 190500"/>
                <a:gd name="connsiteX2" fmla="*/ 122277 w 238125"/>
                <a:gd name="connsiteY2" fmla="*/ 144128 h 190500"/>
                <a:gd name="connsiteX3" fmla="*/ 135327 w 238125"/>
                <a:gd name="connsiteY3" fmla="*/ 140223 h 190500"/>
                <a:gd name="connsiteX4" fmla="*/ 152948 w 238125"/>
                <a:gd name="connsiteY4" fmla="*/ 136318 h 190500"/>
                <a:gd name="connsiteX5" fmla="*/ 163425 w 238125"/>
                <a:gd name="connsiteY5" fmla="*/ 124507 h 190500"/>
                <a:gd name="connsiteX6" fmla="*/ 178475 w 238125"/>
                <a:gd name="connsiteY6" fmla="*/ 119268 h 190500"/>
                <a:gd name="connsiteX7" fmla="*/ 187619 w 238125"/>
                <a:gd name="connsiteY7" fmla="*/ 113363 h 190500"/>
                <a:gd name="connsiteX8" fmla="*/ 190190 w 238125"/>
                <a:gd name="connsiteY8" fmla="*/ 100980 h 190500"/>
                <a:gd name="connsiteX9" fmla="*/ 196667 w 238125"/>
                <a:gd name="connsiteY9" fmla="*/ 95741 h 190500"/>
                <a:gd name="connsiteX10" fmla="*/ 208479 w 238125"/>
                <a:gd name="connsiteY10" fmla="*/ 88598 h 190500"/>
                <a:gd name="connsiteX11" fmla="*/ 237911 w 238125"/>
                <a:gd name="connsiteY11" fmla="*/ 87264 h 190500"/>
                <a:gd name="connsiteX12" fmla="*/ 242483 w 238125"/>
                <a:gd name="connsiteY12" fmla="*/ 79454 h 190500"/>
                <a:gd name="connsiteX13" fmla="*/ 234672 w 238125"/>
                <a:gd name="connsiteY13" fmla="*/ 65738 h 190500"/>
                <a:gd name="connsiteX14" fmla="*/ 233339 w 238125"/>
                <a:gd name="connsiteY14" fmla="*/ 47450 h 190500"/>
                <a:gd name="connsiteX15" fmla="*/ 227433 w 238125"/>
                <a:gd name="connsiteY15" fmla="*/ 26495 h 190500"/>
                <a:gd name="connsiteX16" fmla="*/ 224099 w 238125"/>
                <a:gd name="connsiteY16" fmla="*/ 20303 h 190500"/>
                <a:gd name="connsiteX17" fmla="*/ 200858 w 238125"/>
                <a:gd name="connsiteY17" fmla="*/ 14874 h 190500"/>
                <a:gd name="connsiteX18" fmla="*/ 166759 w 238125"/>
                <a:gd name="connsiteY18" fmla="*/ 11350 h 190500"/>
                <a:gd name="connsiteX19" fmla="*/ 148090 w 238125"/>
                <a:gd name="connsiteY19" fmla="*/ 2777 h 190500"/>
                <a:gd name="connsiteX20" fmla="*/ 126182 w 238125"/>
                <a:gd name="connsiteY20" fmla="*/ 43639 h 190500"/>
                <a:gd name="connsiteX21" fmla="*/ 95703 w 238125"/>
                <a:gd name="connsiteY21" fmla="*/ 58213 h 190500"/>
                <a:gd name="connsiteX22" fmla="*/ 80558 w 238125"/>
                <a:gd name="connsiteY22" fmla="*/ 75358 h 190500"/>
                <a:gd name="connsiteX23" fmla="*/ 69318 w 238125"/>
                <a:gd name="connsiteY23" fmla="*/ 94313 h 190500"/>
                <a:gd name="connsiteX24" fmla="*/ 69318 w 238125"/>
                <a:gd name="connsiteY24" fmla="*/ 124888 h 190500"/>
                <a:gd name="connsiteX25" fmla="*/ 45601 w 238125"/>
                <a:gd name="connsiteY25" fmla="*/ 157749 h 190500"/>
                <a:gd name="connsiteX26" fmla="*/ 16264 w 238125"/>
                <a:gd name="connsiteY26" fmla="*/ 177561 h 190500"/>
                <a:gd name="connsiteX27" fmla="*/ 1786 w 238125"/>
                <a:gd name="connsiteY27" fmla="*/ 184705 h 190500"/>
                <a:gd name="connsiteX28" fmla="*/ 76367 w 238125"/>
                <a:gd name="connsiteY28" fmla="*/ 184705 h 190500"/>
                <a:gd name="connsiteX29" fmla="*/ 90749 w 238125"/>
                <a:gd name="connsiteY29" fmla="*/ 1924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125" h="190500">
                  <a:moveTo>
                    <a:pt x="90749" y="192420"/>
                  </a:moveTo>
                  <a:cubicBezTo>
                    <a:pt x="90464" y="179276"/>
                    <a:pt x="89988" y="166322"/>
                    <a:pt x="90273" y="165083"/>
                  </a:cubicBezTo>
                  <a:cubicBezTo>
                    <a:pt x="90940" y="162416"/>
                    <a:pt x="117705" y="146795"/>
                    <a:pt x="122277" y="144128"/>
                  </a:cubicBezTo>
                  <a:cubicBezTo>
                    <a:pt x="126849" y="141557"/>
                    <a:pt x="135327" y="145462"/>
                    <a:pt x="135327" y="140223"/>
                  </a:cubicBezTo>
                  <a:cubicBezTo>
                    <a:pt x="135327" y="134984"/>
                    <a:pt x="146471" y="137651"/>
                    <a:pt x="152948" y="136318"/>
                  </a:cubicBezTo>
                  <a:cubicBezTo>
                    <a:pt x="159520" y="134984"/>
                    <a:pt x="163425" y="130412"/>
                    <a:pt x="163425" y="124507"/>
                  </a:cubicBezTo>
                  <a:cubicBezTo>
                    <a:pt x="163425" y="118601"/>
                    <a:pt x="172569" y="119935"/>
                    <a:pt x="178475" y="119268"/>
                  </a:cubicBezTo>
                  <a:cubicBezTo>
                    <a:pt x="184380" y="118601"/>
                    <a:pt x="183714" y="113363"/>
                    <a:pt x="187619" y="113363"/>
                  </a:cubicBezTo>
                  <a:cubicBezTo>
                    <a:pt x="191524" y="113363"/>
                    <a:pt x="189619" y="107457"/>
                    <a:pt x="190190" y="100980"/>
                  </a:cubicBezTo>
                  <a:cubicBezTo>
                    <a:pt x="190857" y="94408"/>
                    <a:pt x="190857" y="95741"/>
                    <a:pt x="196667" y="95741"/>
                  </a:cubicBezTo>
                  <a:cubicBezTo>
                    <a:pt x="202573" y="95741"/>
                    <a:pt x="208479" y="92503"/>
                    <a:pt x="208479" y="88598"/>
                  </a:cubicBezTo>
                  <a:cubicBezTo>
                    <a:pt x="208479" y="84692"/>
                    <a:pt x="233910" y="87264"/>
                    <a:pt x="237911" y="87264"/>
                  </a:cubicBezTo>
                  <a:cubicBezTo>
                    <a:pt x="241816" y="87264"/>
                    <a:pt x="243149" y="82692"/>
                    <a:pt x="242483" y="79454"/>
                  </a:cubicBezTo>
                  <a:cubicBezTo>
                    <a:pt x="241816" y="76215"/>
                    <a:pt x="238578" y="66404"/>
                    <a:pt x="234672" y="65738"/>
                  </a:cubicBezTo>
                  <a:cubicBezTo>
                    <a:pt x="230767" y="65071"/>
                    <a:pt x="233339" y="55260"/>
                    <a:pt x="233339" y="47450"/>
                  </a:cubicBezTo>
                  <a:cubicBezTo>
                    <a:pt x="233339" y="39639"/>
                    <a:pt x="232005" y="32400"/>
                    <a:pt x="227433" y="26495"/>
                  </a:cubicBezTo>
                  <a:cubicBezTo>
                    <a:pt x="226481" y="25256"/>
                    <a:pt x="225338" y="22970"/>
                    <a:pt x="224099" y="20303"/>
                  </a:cubicBezTo>
                  <a:cubicBezTo>
                    <a:pt x="216956" y="20494"/>
                    <a:pt x="208288" y="15064"/>
                    <a:pt x="200858" y="14874"/>
                  </a:cubicBezTo>
                  <a:cubicBezTo>
                    <a:pt x="190476" y="14588"/>
                    <a:pt x="174474" y="19922"/>
                    <a:pt x="166759" y="11350"/>
                  </a:cubicBezTo>
                  <a:cubicBezTo>
                    <a:pt x="159044" y="2777"/>
                    <a:pt x="153710" y="110"/>
                    <a:pt x="148090" y="2777"/>
                  </a:cubicBezTo>
                  <a:cubicBezTo>
                    <a:pt x="142470" y="5444"/>
                    <a:pt x="132088" y="35067"/>
                    <a:pt x="126182" y="43639"/>
                  </a:cubicBezTo>
                  <a:cubicBezTo>
                    <a:pt x="120277" y="52212"/>
                    <a:pt x="103704" y="58213"/>
                    <a:pt x="95703" y="58213"/>
                  </a:cubicBezTo>
                  <a:cubicBezTo>
                    <a:pt x="87702" y="58213"/>
                    <a:pt x="86844" y="70405"/>
                    <a:pt x="80558" y="75358"/>
                  </a:cubicBezTo>
                  <a:cubicBezTo>
                    <a:pt x="74366" y="80406"/>
                    <a:pt x="76748" y="88407"/>
                    <a:pt x="69318" y="94313"/>
                  </a:cubicBezTo>
                  <a:cubicBezTo>
                    <a:pt x="61889" y="100218"/>
                    <a:pt x="65508" y="118316"/>
                    <a:pt x="69318" y="124888"/>
                  </a:cubicBezTo>
                  <a:cubicBezTo>
                    <a:pt x="73128" y="131365"/>
                    <a:pt x="55697" y="151844"/>
                    <a:pt x="45601" y="157749"/>
                  </a:cubicBezTo>
                  <a:cubicBezTo>
                    <a:pt x="35505" y="163655"/>
                    <a:pt x="32266" y="174894"/>
                    <a:pt x="16264" y="177561"/>
                  </a:cubicBezTo>
                  <a:cubicBezTo>
                    <a:pt x="10073" y="178609"/>
                    <a:pt x="5405" y="181276"/>
                    <a:pt x="1786" y="184705"/>
                  </a:cubicBezTo>
                  <a:cubicBezTo>
                    <a:pt x="26741" y="184705"/>
                    <a:pt x="63698" y="184705"/>
                    <a:pt x="76367" y="184705"/>
                  </a:cubicBezTo>
                  <a:cubicBezTo>
                    <a:pt x="91797" y="184800"/>
                    <a:pt x="88273" y="188229"/>
                    <a:pt x="90749" y="192420"/>
                  </a:cubicBezTo>
                  <a:close/>
                </a:path>
              </a:pathLst>
            </a:custGeom>
            <a:grpFill/>
            <a:ln w="2381" cap="flat">
              <a:solidFill>
                <a:srgbClr val="FFFFFF"/>
              </a:solidFill>
              <a:prstDash val="solid"/>
              <a:miter/>
            </a:ln>
          </p:spPr>
          <p:txBody>
            <a:bodyPr rtlCol="0" anchor="ctr"/>
            <a:lstStyle/>
            <a:p>
              <a:endParaRPr lang="en-ID"/>
            </a:p>
          </p:txBody>
        </p:sp>
        <p:sp>
          <p:nvSpPr>
            <p:cNvPr id="14" name="Freeform: Shape 21">
              <a:extLst>
                <a:ext uri="{FF2B5EF4-FFF2-40B4-BE49-F238E27FC236}">
                  <a16:creationId xmlns:a16="http://schemas.microsoft.com/office/drawing/2014/main" id="{C32F9D59-A7B8-8247-BBDB-B0324A93A597}"/>
                </a:ext>
              </a:extLst>
            </p:cNvPr>
            <p:cNvSpPr/>
            <p:nvPr/>
          </p:nvSpPr>
          <p:spPr>
            <a:xfrm>
              <a:off x="6021455" y="3156966"/>
              <a:ext cx="85725" cy="161925"/>
            </a:xfrm>
            <a:custGeom>
              <a:avLst/>
              <a:gdLst>
                <a:gd name="connsiteX0" fmla="*/ 22634 w 85725"/>
                <a:gd name="connsiteY0" fmla="*/ 40481 h 161925"/>
                <a:gd name="connsiteX1" fmla="*/ 16728 w 85725"/>
                <a:gd name="connsiteY1" fmla="*/ 61817 h 161925"/>
                <a:gd name="connsiteX2" fmla="*/ 3679 w 85725"/>
                <a:gd name="connsiteY2" fmla="*/ 74867 h 161925"/>
                <a:gd name="connsiteX3" fmla="*/ 11966 w 85725"/>
                <a:gd name="connsiteY3" fmla="*/ 96203 h 161925"/>
                <a:gd name="connsiteX4" fmla="*/ 20252 w 85725"/>
                <a:gd name="connsiteY4" fmla="*/ 109252 h 161925"/>
                <a:gd name="connsiteX5" fmla="*/ 35683 w 85725"/>
                <a:gd name="connsiteY5" fmla="*/ 121063 h 161925"/>
                <a:gd name="connsiteX6" fmla="*/ 45208 w 85725"/>
                <a:gd name="connsiteY6" fmla="*/ 156686 h 161925"/>
                <a:gd name="connsiteX7" fmla="*/ 47017 w 85725"/>
                <a:gd name="connsiteY7" fmla="*/ 161925 h 161925"/>
                <a:gd name="connsiteX8" fmla="*/ 55304 w 85725"/>
                <a:gd name="connsiteY8" fmla="*/ 154591 h 161925"/>
                <a:gd name="connsiteX9" fmla="*/ 58829 w 85725"/>
                <a:gd name="connsiteY9" fmla="*/ 138589 h 161925"/>
                <a:gd name="connsiteX10" fmla="*/ 60638 w 85725"/>
                <a:gd name="connsiteY10" fmla="*/ 129731 h 161925"/>
                <a:gd name="connsiteX11" fmla="*/ 76069 w 85725"/>
                <a:gd name="connsiteY11" fmla="*/ 115253 h 161925"/>
                <a:gd name="connsiteX12" fmla="*/ 84641 w 85725"/>
                <a:gd name="connsiteY12" fmla="*/ 109061 h 161925"/>
                <a:gd name="connsiteX13" fmla="*/ 85213 w 85725"/>
                <a:gd name="connsiteY13" fmla="*/ 98584 h 161925"/>
                <a:gd name="connsiteX14" fmla="*/ 77498 w 85725"/>
                <a:gd name="connsiteY14" fmla="*/ 90107 h 161925"/>
                <a:gd name="connsiteX15" fmla="*/ 69211 w 85725"/>
                <a:gd name="connsiteY15" fmla="*/ 83344 h 161925"/>
                <a:gd name="connsiteX16" fmla="*/ 53495 w 85725"/>
                <a:gd name="connsiteY16" fmla="*/ 76486 h 161925"/>
                <a:gd name="connsiteX17" fmla="*/ 69211 w 85725"/>
                <a:gd name="connsiteY17" fmla="*/ 62579 h 161925"/>
                <a:gd name="connsiteX18" fmla="*/ 69782 w 85725"/>
                <a:gd name="connsiteY18" fmla="*/ 35624 h 161925"/>
                <a:gd name="connsiteX19" fmla="*/ 73307 w 85725"/>
                <a:gd name="connsiteY19" fmla="*/ 18193 h 161925"/>
                <a:gd name="connsiteX20" fmla="*/ 70640 w 85725"/>
                <a:gd name="connsiteY20" fmla="*/ 11049 h 161925"/>
                <a:gd name="connsiteX21" fmla="*/ 61115 w 85725"/>
                <a:gd name="connsiteY21" fmla="*/ 7811 h 161925"/>
                <a:gd name="connsiteX22" fmla="*/ 33588 w 85725"/>
                <a:gd name="connsiteY22" fmla="*/ 6287 h 161925"/>
                <a:gd name="connsiteX23" fmla="*/ 22824 w 85725"/>
                <a:gd name="connsiteY23" fmla="*/ 9335 h 161925"/>
                <a:gd name="connsiteX24" fmla="*/ 22634 w 85725"/>
                <a:gd name="connsiteY24" fmla="*/ 4048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725" h="161925">
                  <a:moveTo>
                    <a:pt x="22634" y="40481"/>
                  </a:moveTo>
                  <a:cubicBezTo>
                    <a:pt x="27396" y="47625"/>
                    <a:pt x="21491" y="59436"/>
                    <a:pt x="16728" y="61817"/>
                  </a:cubicBezTo>
                  <a:cubicBezTo>
                    <a:pt x="11966" y="64199"/>
                    <a:pt x="8441" y="74867"/>
                    <a:pt x="3679" y="74867"/>
                  </a:cubicBezTo>
                  <a:cubicBezTo>
                    <a:pt x="-1084" y="74867"/>
                    <a:pt x="3679" y="92678"/>
                    <a:pt x="11966" y="96203"/>
                  </a:cubicBezTo>
                  <a:cubicBezTo>
                    <a:pt x="20252" y="99727"/>
                    <a:pt x="20252" y="105632"/>
                    <a:pt x="20252" y="109252"/>
                  </a:cubicBezTo>
                  <a:cubicBezTo>
                    <a:pt x="20252" y="112776"/>
                    <a:pt x="32159" y="116396"/>
                    <a:pt x="35683" y="121063"/>
                  </a:cubicBezTo>
                  <a:cubicBezTo>
                    <a:pt x="39207" y="125825"/>
                    <a:pt x="45208" y="148304"/>
                    <a:pt x="45208" y="156686"/>
                  </a:cubicBezTo>
                  <a:cubicBezTo>
                    <a:pt x="45208" y="158782"/>
                    <a:pt x="45970" y="160592"/>
                    <a:pt x="47017" y="161925"/>
                  </a:cubicBezTo>
                  <a:cubicBezTo>
                    <a:pt x="50066" y="159830"/>
                    <a:pt x="53780" y="157448"/>
                    <a:pt x="55304" y="154591"/>
                  </a:cubicBezTo>
                  <a:cubicBezTo>
                    <a:pt x="57971" y="149543"/>
                    <a:pt x="60067" y="140970"/>
                    <a:pt x="58829" y="138589"/>
                  </a:cubicBezTo>
                  <a:cubicBezTo>
                    <a:pt x="57686" y="136208"/>
                    <a:pt x="57971" y="132112"/>
                    <a:pt x="60638" y="129731"/>
                  </a:cubicBezTo>
                  <a:cubicBezTo>
                    <a:pt x="63305" y="127349"/>
                    <a:pt x="73973" y="116110"/>
                    <a:pt x="76069" y="115253"/>
                  </a:cubicBezTo>
                  <a:cubicBezTo>
                    <a:pt x="78164" y="114395"/>
                    <a:pt x="84927" y="115538"/>
                    <a:pt x="84641" y="109061"/>
                  </a:cubicBezTo>
                  <a:cubicBezTo>
                    <a:pt x="84546" y="106490"/>
                    <a:pt x="84832" y="102489"/>
                    <a:pt x="85213" y="98584"/>
                  </a:cubicBezTo>
                  <a:cubicBezTo>
                    <a:pt x="80355" y="95536"/>
                    <a:pt x="77498" y="91821"/>
                    <a:pt x="77498" y="90107"/>
                  </a:cubicBezTo>
                  <a:cubicBezTo>
                    <a:pt x="77498" y="86297"/>
                    <a:pt x="72164" y="79724"/>
                    <a:pt x="69211" y="83344"/>
                  </a:cubicBezTo>
                  <a:cubicBezTo>
                    <a:pt x="66258" y="86868"/>
                    <a:pt x="55019" y="83915"/>
                    <a:pt x="53495" y="76486"/>
                  </a:cubicBezTo>
                  <a:cubicBezTo>
                    <a:pt x="51971" y="69056"/>
                    <a:pt x="60924" y="69342"/>
                    <a:pt x="69211" y="62579"/>
                  </a:cubicBezTo>
                  <a:cubicBezTo>
                    <a:pt x="77498" y="55721"/>
                    <a:pt x="78736" y="42672"/>
                    <a:pt x="69782" y="35624"/>
                  </a:cubicBezTo>
                  <a:cubicBezTo>
                    <a:pt x="60924" y="28480"/>
                    <a:pt x="67115" y="24670"/>
                    <a:pt x="73307" y="18193"/>
                  </a:cubicBezTo>
                  <a:cubicBezTo>
                    <a:pt x="79498" y="11716"/>
                    <a:pt x="73878" y="8096"/>
                    <a:pt x="70640" y="11049"/>
                  </a:cubicBezTo>
                  <a:cubicBezTo>
                    <a:pt x="67401" y="14002"/>
                    <a:pt x="62067" y="14859"/>
                    <a:pt x="61115" y="7811"/>
                  </a:cubicBezTo>
                  <a:cubicBezTo>
                    <a:pt x="60257" y="667"/>
                    <a:pt x="40922" y="-476"/>
                    <a:pt x="33588" y="6287"/>
                  </a:cubicBezTo>
                  <a:cubicBezTo>
                    <a:pt x="31016" y="8668"/>
                    <a:pt x="27015" y="9430"/>
                    <a:pt x="22824" y="9335"/>
                  </a:cubicBezTo>
                  <a:cubicBezTo>
                    <a:pt x="21110" y="20955"/>
                    <a:pt x="19490" y="35719"/>
                    <a:pt x="22634" y="40481"/>
                  </a:cubicBezTo>
                  <a:close/>
                </a:path>
              </a:pathLst>
            </a:custGeom>
            <a:grpFill/>
            <a:ln w="2381" cap="flat">
              <a:solidFill>
                <a:srgbClr val="FFFFFF"/>
              </a:solidFill>
              <a:prstDash val="solid"/>
              <a:miter/>
            </a:ln>
          </p:spPr>
          <p:txBody>
            <a:bodyPr rtlCol="0" anchor="ctr"/>
            <a:lstStyle/>
            <a:p>
              <a:endParaRPr lang="en-ID"/>
            </a:p>
          </p:txBody>
        </p:sp>
        <p:sp>
          <p:nvSpPr>
            <p:cNvPr id="15" name="Freeform: Shape 22">
              <a:extLst>
                <a:ext uri="{FF2B5EF4-FFF2-40B4-BE49-F238E27FC236}">
                  <a16:creationId xmlns:a16="http://schemas.microsoft.com/office/drawing/2014/main" id="{4E61E7A2-0D30-2B4C-9210-E29D55407A4D}"/>
                </a:ext>
              </a:extLst>
            </p:cNvPr>
            <p:cNvSpPr/>
            <p:nvPr/>
          </p:nvSpPr>
          <p:spPr>
            <a:xfrm>
              <a:off x="5695969" y="3160410"/>
              <a:ext cx="419100" cy="400050"/>
            </a:xfrm>
            <a:custGeom>
              <a:avLst/>
              <a:gdLst>
                <a:gd name="connsiteX0" fmla="*/ 144951 w 419100"/>
                <a:gd name="connsiteY0" fmla="*/ 77519 h 400050"/>
                <a:gd name="connsiteX1" fmla="*/ 146284 w 419100"/>
                <a:gd name="connsiteY1" fmla="*/ 95806 h 400050"/>
                <a:gd name="connsiteX2" fmla="*/ 154095 w 419100"/>
                <a:gd name="connsiteY2" fmla="*/ 109523 h 400050"/>
                <a:gd name="connsiteX3" fmla="*/ 149523 w 419100"/>
                <a:gd name="connsiteY3" fmla="*/ 117333 h 400050"/>
                <a:gd name="connsiteX4" fmla="*/ 120091 w 419100"/>
                <a:gd name="connsiteY4" fmla="*/ 118666 h 400050"/>
                <a:gd name="connsiteX5" fmla="*/ 108280 w 419100"/>
                <a:gd name="connsiteY5" fmla="*/ 125810 h 400050"/>
                <a:gd name="connsiteX6" fmla="*/ 101803 w 419100"/>
                <a:gd name="connsiteY6" fmla="*/ 131049 h 400050"/>
                <a:gd name="connsiteX7" fmla="*/ 99231 w 419100"/>
                <a:gd name="connsiteY7" fmla="*/ 143432 h 400050"/>
                <a:gd name="connsiteX8" fmla="*/ 90087 w 419100"/>
                <a:gd name="connsiteY8" fmla="*/ 149337 h 400050"/>
                <a:gd name="connsiteX9" fmla="*/ 75038 w 419100"/>
                <a:gd name="connsiteY9" fmla="*/ 154576 h 400050"/>
                <a:gd name="connsiteX10" fmla="*/ 64560 w 419100"/>
                <a:gd name="connsiteY10" fmla="*/ 166387 h 400050"/>
                <a:gd name="connsiteX11" fmla="*/ 46939 w 419100"/>
                <a:gd name="connsiteY11" fmla="*/ 170292 h 400050"/>
                <a:gd name="connsiteX12" fmla="*/ 33890 w 419100"/>
                <a:gd name="connsiteY12" fmla="*/ 174197 h 400050"/>
                <a:gd name="connsiteX13" fmla="*/ 1886 w 419100"/>
                <a:gd name="connsiteY13" fmla="*/ 195152 h 400050"/>
                <a:gd name="connsiteX14" fmla="*/ 2362 w 419100"/>
                <a:gd name="connsiteY14" fmla="*/ 222489 h 400050"/>
                <a:gd name="connsiteX15" fmla="*/ 6267 w 419100"/>
                <a:gd name="connsiteY15" fmla="*/ 226108 h 400050"/>
                <a:gd name="connsiteX16" fmla="*/ 200767 w 419100"/>
                <a:gd name="connsiteY16" fmla="*/ 355839 h 400050"/>
                <a:gd name="connsiteX17" fmla="*/ 213436 w 419100"/>
                <a:gd name="connsiteY17" fmla="*/ 374127 h 400050"/>
                <a:gd name="connsiteX18" fmla="*/ 236010 w 419100"/>
                <a:gd name="connsiteY18" fmla="*/ 381176 h 400050"/>
                <a:gd name="connsiteX19" fmla="*/ 245916 w 419100"/>
                <a:gd name="connsiteY19" fmla="*/ 402321 h 400050"/>
                <a:gd name="connsiteX20" fmla="*/ 265633 w 419100"/>
                <a:gd name="connsiteY20" fmla="*/ 398130 h 400050"/>
                <a:gd name="connsiteX21" fmla="*/ 296684 w 419100"/>
                <a:gd name="connsiteY21" fmla="*/ 388224 h 400050"/>
                <a:gd name="connsiteX22" fmla="*/ 333356 w 419100"/>
                <a:gd name="connsiteY22" fmla="*/ 358601 h 400050"/>
                <a:gd name="connsiteX23" fmla="*/ 419366 w 419100"/>
                <a:gd name="connsiteY23" fmla="*/ 304976 h 400050"/>
                <a:gd name="connsiteX24" fmla="*/ 419557 w 419100"/>
                <a:gd name="connsiteY24" fmla="*/ 304976 h 400050"/>
                <a:gd name="connsiteX25" fmla="*/ 409460 w 419100"/>
                <a:gd name="connsiteY25" fmla="*/ 287926 h 400050"/>
                <a:gd name="connsiteX26" fmla="*/ 394697 w 419100"/>
                <a:gd name="connsiteY26" fmla="*/ 283544 h 400050"/>
                <a:gd name="connsiteX27" fmla="*/ 380600 w 419100"/>
                <a:gd name="connsiteY27" fmla="*/ 275353 h 400050"/>
                <a:gd name="connsiteX28" fmla="*/ 378409 w 419100"/>
                <a:gd name="connsiteY28" fmla="*/ 259827 h 400050"/>
                <a:gd name="connsiteX29" fmla="*/ 369551 w 419100"/>
                <a:gd name="connsiteY29" fmla="*/ 247254 h 400050"/>
                <a:gd name="connsiteX30" fmla="*/ 378218 w 419100"/>
                <a:gd name="connsiteY30" fmla="*/ 237348 h 400050"/>
                <a:gd name="connsiteX31" fmla="*/ 375266 w 419100"/>
                <a:gd name="connsiteY31" fmla="*/ 228204 h 400050"/>
                <a:gd name="connsiteX32" fmla="*/ 375266 w 419100"/>
                <a:gd name="connsiteY32" fmla="*/ 215726 h 400050"/>
                <a:gd name="connsiteX33" fmla="*/ 376790 w 419100"/>
                <a:gd name="connsiteY33" fmla="*/ 202106 h 400050"/>
                <a:gd name="connsiteX34" fmla="*/ 377361 w 419100"/>
                <a:gd name="connsiteY34" fmla="*/ 181055 h 400050"/>
                <a:gd name="connsiteX35" fmla="*/ 368217 w 419100"/>
                <a:gd name="connsiteY35" fmla="*/ 162672 h 400050"/>
                <a:gd name="connsiteX36" fmla="*/ 372694 w 419100"/>
                <a:gd name="connsiteY36" fmla="*/ 158481 h 400050"/>
                <a:gd name="connsiteX37" fmla="*/ 370884 w 419100"/>
                <a:gd name="connsiteY37" fmla="*/ 153242 h 400050"/>
                <a:gd name="connsiteX38" fmla="*/ 361359 w 419100"/>
                <a:gd name="connsiteY38" fmla="*/ 117619 h 400050"/>
                <a:gd name="connsiteX39" fmla="*/ 345929 w 419100"/>
                <a:gd name="connsiteY39" fmla="*/ 105808 h 400050"/>
                <a:gd name="connsiteX40" fmla="*/ 337642 w 419100"/>
                <a:gd name="connsiteY40" fmla="*/ 92758 h 400050"/>
                <a:gd name="connsiteX41" fmla="*/ 329355 w 419100"/>
                <a:gd name="connsiteY41" fmla="*/ 71423 h 400050"/>
                <a:gd name="connsiteX42" fmla="*/ 342404 w 419100"/>
                <a:gd name="connsiteY42" fmla="*/ 58373 h 400050"/>
                <a:gd name="connsiteX43" fmla="*/ 348310 w 419100"/>
                <a:gd name="connsiteY43" fmla="*/ 37037 h 400050"/>
                <a:gd name="connsiteX44" fmla="*/ 348500 w 419100"/>
                <a:gd name="connsiteY44" fmla="*/ 5700 h 400050"/>
                <a:gd name="connsiteX45" fmla="*/ 329641 w 419100"/>
                <a:gd name="connsiteY45" fmla="*/ 2081 h 400050"/>
                <a:gd name="connsiteX46" fmla="*/ 309162 w 419100"/>
                <a:gd name="connsiteY46" fmla="*/ 4176 h 400050"/>
                <a:gd name="connsiteX47" fmla="*/ 281349 w 419100"/>
                <a:gd name="connsiteY47" fmla="*/ 9796 h 400050"/>
                <a:gd name="connsiteX48" fmla="*/ 206102 w 419100"/>
                <a:gd name="connsiteY48" fmla="*/ 14273 h 400050"/>
                <a:gd name="connsiteX49" fmla="*/ 174955 w 419100"/>
                <a:gd name="connsiteY49" fmla="*/ 30846 h 400050"/>
                <a:gd name="connsiteX50" fmla="*/ 143522 w 419100"/>
                <a:gd name="connsiteY50" fmla="*/ 47134 h 400050"/>
                <a:gd name="connsiteX51" fmla="*/ 135998 w 419100"/>
                <a:gd name="connsiteY51" fmla="*/ 50468 h 400050"/>
                <a:gd name="connsiteX52" fmla="*/ 139331 w 419100"/>
                <a:gd name="connsiteY52" fmla="*/ 56659 h 400050"/>
                <a:gd name="connsiteX53" fmla="*/ 144951 w 419100"/>
                <a:gd name="connsiteY53" fmla="*/ 7751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19100" h="400050">
                  <a:moveTo>
                    <a:pt x="144951" y="77519"/>
                  </a:moveTo>
                  <a:cubicBezTo>
                    <a:pt x="144951" y="85329"/>
                    <a:pt x="142379" y="95140"/>
                    <a:pt x="146284" y="95806"/>
                  </a:cubicBezTo>
                  <a:cubicBezTo>
                    <a:pt x="150190" y="96473"/>
                    <a:pt x="153524" y="106284"/>
                    <a:pt x="154095" y="109523"/>
                  </a:cubicBezTo>
                  <a:cubicBezTo>
                    <a:pt x="154762" y="112761"/>
                    <a:pt x="153428" y="117333"/>
                    <a:pt x="149523" y="117333"/>
                  </a:cubicBezTo>
                  <a:cubicBezTo>
                    <a:pt x="145618" y="117333"/>
                    <a:pt x="120091" y="114761"/>
                    <a:pt x="120091" y="118666"/>
                  </a:cubicBezTo>
                  <a:cubicBezTo>
                    <a:pt x="120091" y="122572"/>
                    <a:pt x="114185" y="125810"/>
                    <a:pt x="108280" y="125810"/>
                  </a:cubicBezTo>
                  <a:cubicBezTo>
                    <a:pt x="102374" y="125810"/>
                    <a:pt x="102374" y="124477"/>
                    <a:pt x="101803" y="131049"/>
                  </a:cubicBezTo>
                  <a:cubicBezTo>
                    <a:pt x="101136" y="137621"/>
                    <a:pt x="103136" y="143432"/>
                    <a:pt x="99231" y="143432"/>
                  </a:cubicBezTo>
                  <a:cubicBezTo>
                    <a:pt x="95326" y="143432"/>
                    <a:pt x="95992" y="148670"/>
                    <a:pt x="90087" y="149337"/>
                  </a:cubicBezTo>
                  <a:cubicBezTo>
                    <a:pt x="84182" y="150004"/>
                    <a:pt x="75038" y="148670"/>
                    <a:pt x="75038" y="154576"/>
                  </a:cubicBezTo>
                  <a:cubicBezTo>
                    <a:pt x="75038" y="160481"/>
                    <a:pt x="71132" y="165053"/>
                    <a:pt x="64560" y="166387"/>
                  </a:cubicBezTo>
                  <a:cubicBezTo>
                    <a:pt x="57988" y="167720"/>
                    <a:pt x="46939" y="165053"/>
                    <a:pt x="46939" y="170292"/>
                  </a:cubicBezTo>
                  <a:cubicBezTo>
                    <a:pt x="46939" y="175531"/>
                    <a:pt x="38462" y="171626"/>
                    <a:pt x="33890" y="174197"/>
                  </a:cubicBezTo>
                  <a:cubicBezTo>
                    <a:pt x="29317" y="176864"/>
                    <a:pt x="2552" y="192485"/>
                    <a:pt x="1886" y="195152"/>
                  </a:cubicBezTo>
                  <a:cubicBezTo>
                    <a:pt x="1600" y="196390"/>
                    <a:pt x="1981" y="209344"/>
                    <a:pt x="2362" y="222489"/>
                  </a:cubicBezTo>
                  <a:cubicBezTo>
                    <a:pt x="3029" y="223632"/>
                    <a:pt x="4172" y="224870"/>
                    <a:pt x="6267" y="226108"/>
                  </a:cubicBezTo>
                  <a:cubicBezTo>
                    <a:pt x="16173" y="231728"/>
                    <a:pt x="195148" y="350124"/>
                    <a:pt x="200767" y="355839"/>
                  </a:cubicBezTo>
                  <a:cubicBezTo>
                    <a:pt x="206387" y="361459"/>
                    <a:pt x="213436" y="374127"/>
                    <a:pt x="213436" y="374127"/>
                  </a:cubicBezTo>
                  <a:cubicBezTo>
                    <a:pt x="213436" y="374127"/>
                    <a:pt x="226104" y="375556"/>
                    <a:pt x="236010" y="381176"/>
                  </a:cubicBezTo>
                  <a:cubicBezTo>
                    <a:pt x="245916" y="386795"/>
                    <a:pt x="245916" y="402321"/>
                    <a:pt x="245916" y="402321"/>
                  </a:cubicBezTo>
                  <a:cubicBezTo>
                    <a:pt x="245916" y="402321"/>
                    <a:pt x="258584" y="399464"/>
                    <a:pt x="265633" y="398130"/>
                  </a:cubicBezTo>
                  <a:cubicBezTo>
                    <a:pt x="272681" y="396701"/>
                    <a:pt x="296684" y="388224"/>
                    <a:pt x="296684" y="388224"/>
                  </a:cubicBezTo>
                  <a:lnTo>
                    <a:pt x="333356" y="358601"/>
                  </a:lnTo>
                  <a:lnTo>
                    <a:pt x="419366" y="304976"/>
                  </a:lnTo>
                  <a:cubicBezTo>
                    <a:pt x="419366" y="304976"/>
                    <a:pt x="419462" y="304976"/>
                    <a:pt x="419557" y="304976"/>
                  </a:cubicBezTo>
                  <a:cubicBezTo>
                    <a:pt x="416890" y="295451"/>
                    <a:pt x="414032" y="287926"/>
                    <a:pt x="409460" y="287926"/>
                  </a:cubicBezTo>
                  <a:cubicBezTo>
                    <a:pt x="404317" y="287926"/>
                    <a:pt x="400602" y="283544"/>
                    <a:pt x="394697" y="283544"/>
                  </a:cubicBezTo>
                  <a:cubicBezTo>
                    <a:pt x="388791" y="283544"/>
                    <a:pt x="381362" y="280591"/>
                    <a:pt x="380600" y="275353"/>
                  </a:cubicBezTo>
                  <a:cubicBezTo>
                    <a:pt x="379838" y="270209"/>
                    <a:pt x="382790" y="266494"/>
                    <a:pt x="378409" y="259827"/>
                  </a:cubicBezTo>
                  <a:cubicBezTo>
                    <a:pt x="374027" y="253160"/>
                    <a:pt x="369551" y="250207"/>
                    <a:pt x="369551" y="247254"/>
                  </a:cubicBezTo>
                  <a:cubicBezTo>
                    <a:pt x="369551" y="244301"/>
                    <a:pt x="377075" y="238491"/>
                    <a:pt x="378218" y="237348"/>
                  </a:cubicBezTo>
                  <a:cubicBezTo>
                    <a:pt x="379361" y="236205"/>
                    <a:pt x="375266" y="231443"/>
                    <a:pt x="375266" y="228204"/>
                  </a:cubicBezTo>
                  <a:cubicBezTo>
                    <a:pt x="375266" y="224965"/>
                    <a:pt x="372313" y="219346"/>
                    <a:pt x="375266" y="215726"/>
                  </a:cubicBezTo>
                  <a:cubicBezTo>
                    <a:pt x="378218" y="212202"/>
                    <a:pt x="380028" y="208582"/>
                    <a:pt x="376790" y="202106"/>
                  </a:cubicBezTo>
                  <a:cubicBezTo>
                    <a:pt x="373551" y="195628"/>
                    <a:pt x="381266" y="189628"/>
                    <a:pt x="377361" y="181055"/>
                  </a:cubicBezTo>
                  <a:cubicBezTo>
                    <a:pt x="373551" y="172483"/>
                    <a:pt x="367550" y="165625"/>
                    <a:pt x="368217" y="162672"/>
                  </a:cubicBezTo>
                  <a:cubicBezTo>
                    <a:pt x="368503" y="161434"/>
                    <a:pt x="370408" y="160005"/>
                    <a:pt x="372694" y="158481"/>
                  </a:cubicBezTo>
                  <a:cubicBezTo>
                    <a:pt x="371646" y="157052"/>
                    <a:pt x="370884" y="155338"/>
                    <a:pt x="370884" y="153242"/>
                  </a:cubicBezTo>
                  <a:cubicBezTo>
                    <a:pt x="370884" y="144956"/>
                    <a:pt x="364979" y="122381"/>
                    <a:pt x="361359" y="117619"/>
                  </a:cubicBezTo>
                  <a:cubicBezTo>
                    <a:pt x="357835" y="112856"/>
                    <a:pt x="345929" y="109332"/>
                    <a:pt x="345929" y="105808"/>
                  </a:cubicBezTo>
                  <a:cubicBezTo>
                    <a:pt x="345929" y="102188"/>
                    <a:pt x="345929" y="96283"/>
                    <a:pt x="337642" y="92758"/>
                  </a:cubicBezTo>
                  <a:cubicBezTo>
                    <a:pt x="329355" y="89234"/>
                    <a:pt x="324593" y="71423"/>
                    <a:pt x="329355" y="71423"/>
                  </a:cubicBezTo>
                  <a:cubicBezTo>
                    <a:pt x="334118" y="71423"/>
                    <a:pt x="337642" y="60754"/>
                    <a:pt x="342404" y="58373"/>
                  </a:cubicBezTo>
                  <a:cubicBezTo>
                    <a:pt x="347167" y="55992"/>
                    <a:pt x="353072" y="44181"/>
                    <a:pt x="348310" y="37037"/>
                  </a:cubicBezTo>
                  <a:cubicBezTo>
                    <a:pt x="345167" y="32275"/>
                    <a:pt x="346786" y="17511"/>
                    <a:pt x="348500" y="5700"/>
                  </a:cubicBezTo>
                  <a:cubicBezTo>
                    <a:pt x="340690" y="5605"/>
                    <a:pt x="331927" y="2747"/>
                    <a:pt x="329641" y="2081"/>
                  </a:cubicBezTo>
                  <a:cubicBezTo>
                    <a:pt x="326117" y="842"/>
                    <a:pt x="315734" y="3890"/>
                    <a:pt x="309162" y="4176"/>
                  </a:cubicBezTo>
                  <a:cubicBezTo>
                    <a:pt x="302685" y="4462"/>
                    <a:pt x="286683" y="14844"/>
                    <a:pt x="281349" y="9796"/>
                  </a:cubicBezTo>
                  <a:cubicBezTo>
                    <a:pt x="276015" y="4748"/>
                    <a:pt x="221437" y="13701"/>
                    <a:pt x="206102" y="14273"/>
                  </a:cubicBezTo>
                  <a:cubicBezTo>
                    <a:pt x="190671" y="14844"/>
                    <a:pt x="184194" y="30846"/>
                    <a:pt x="174955" y="30846"/>
                  </a:cubicBezTo>
                  <a:cubicBezTo>
                    <a:pt x="165811" y="30846"/>
                    <a:pt x="151238" y="38561"/>
                    <a:pt x="143522" y="47134"/>
                  </a:cubicBezTo>
                  <a:cubicBezTo>
                    <a:pt x="141332" y="49515"/>
                    <a:pt x="138760" y="50468"/>
                    <a:pt x="135998" y="50468"/>
                  </a:cubicBezTo>
                  <a:cubicBezTo>
                    <a:pt x="137236" y="53135"/>
                    <a:pt x="138379" y="55420"/>
                    <a:pt x="139331" y="56659"/>
                  </a:cubicBezTo>
                  <a:cubicBezTo>
                    <a:pt x="143617" y="62469"/>
                    <a:pt x="144951" y="69708"/>
                    <a:pt x="144951" y="77519"/>
                  </a:cubicBezTo>
                  <a:close/>
                </a:path>
              </a:pathLst>
            </a:custGeom>
            <a:grpFill/>
            <a:ln w="2381" cap="flat">
              <a:solidFill>
                <a:srgbClr val="FFFFFF"/>
              </a:solidFill>
              <a:prstDash val="solid"/>
              <a:miter/>
            </a:ln>
          </p:spPr>
          <p:txBody>
            <a:bodyPr rtlCol="0" anchor="ctr"/>
            <a:lstStyle/>
            <a:p>
              <a:endParaRPr lang="en-ID"/>
            </a:p>
          </p:txBody>
        </p:sp>
        <p:sp>
          <p:nvSpPr>
            <p:cNvPr id="16" name="Freeform: Shape 23">
              <a:extLst>
                <a:ext uri="{FF2B5EF4-FFF2-40B4-BE49-F238E27FC236}">
                  <a16:creationId xmlns:a16="http://schemas.microsoft.com/office/drawing/2014/main" id="{BA9ABC40-58DF-8942-A612-E9167241EABB}"/>
                </a:ext>
              </a:extLst>
            </p:cNvPr>
            <p:cNvSpPr/>
            <p:nvPr/>
          </p:nvSpPr>
          <p:spPr>
            <a:xfrm>
              <a:off x="6062076" y="3253478"/>
              <a:ext cx="304800" cy="295275"/>
            </a:xfrm>
            <a:custGeom>
              <a:avLst/>
              <a:gdLst>
                <a:gd name="connsiteX0" fmla="*/ 35352 w 304800"/>
                <a:gd name="connsiteY0" fmla="*/ 18645 h 295275"/>
                <a:gd name="connsiteX1" fmla="*/ 19922 w 304800"/>
                <a:gd name="connsiteY1" fmla="*/ 33123 h 295275"/>
                <a:gd name="connsiteX2" fmla="*/ 18112 w 304800"/>
                <a:gd name="connsiteY2" fmla="*/ 41981 h 295275"/>
                <a:gd name="connsiteX3" fmla="*/ 14588 w 304800"/>
                <a:gd name="connsiteY3" fmla="*/ 57984 h 295275"/>
                <a:gd name="connsiteX4" fmla="*/ 1825 w 304800"/>
                <a:gd name="connsiteY4" fmla="*/ 69509 h 295275"/>
                <a:gd name="connsiteX5" fmla="*/ 10968 w 304800"/>
                <a:gd name="connsiteY5" fmla="*/ 87892 h 295275"/>
                <a:gd name="connsiteX6" fmla="*/ 10397 w 304800"/>
                <a:gd name="connsiteY6" fmla="*/ 108942 h 295275"/>
                <a:gd name="connsiteX7" fmla="*/ 8873 w 304800"/>
                <a:gd name="connsiteY7" fmla="*/ 122563 h 295275"/>
                <a:gd name="connsiteX8" fmla="*/ 8873 w 304800"/>
                <a:gd name="connsiteY8" fmla="*/ 135041 h 295275"/>
                <a:gd name="connsiteX9" fmla="*/ 11826 w 304800"/>
                <a:gd name="connsiteY9" fmla="*/ 144185 h 295275"/>
                <a:gd name="connsiteX10" fmla="*/ 3158 w 304800"/>
                <a:gd name="connsiteY10" fmla="*/ 154091 h 295275"/>
                <a:gd name="connsiteX11" fmla="*/ 12016 w 304800"/>
                <a:gd name="connsiteY11" fmla="*/ 166664 h 295275"/>
                <a:gd name="connsiteX12" fmla="*/ 14207 w 304800"/>
                <a:gd name="connsiteY12" fmla="*/ 182189 h 295275"/>
                <a:gd name="connsiteX13" fmla="*/ 28304 w 304800"/>
                <a:gd name="connsiteY13" fmla="*/ 190381 h 295275"/>
                <a:gd name="connsiteX14" fmla="*/ 43068 w 304800"/>
                <a:gd name="connsiteY14" fmla="*/ 194763 h 295275"/>
                <a:gd name="connsiteX15" fmla="*/ 53164 w 304800"/>
                <a:gd name="connsiteY15" fmla="*/ 211812 h 295275"/>
                <a:gd name="connsiteX16" fmla="*/ 82501 w 304800"/>
                <a:gd name="connsiteY16" fmla="*/ 217432 h 295275"/>
                <a:gd name="connsiteX17" fmla="*/ 95169 w 304800"/>
                <a:gd name="connsiteY17" fmla="*/ 230100 h 295275"/>
                <a:gd name="connsiteX18" fmla="*/ 128983 w 304800"/>
                <a:gd name="connsiteY18" fmla="*/ 211812 h 295275"/>
                <a:gd name="connsiteX19" fmla="*/ 282050 w 304800"/>
                <a:gd name="connsiteY19" fmla="*/ 294108 h 295275"/>
                <a:gd name="connsiteX20" fmla="*/ 282050 w 304800"/>
                <a:gd name="connsiteY20" fmla="*/ 283535 h 295275"/>
                <a:gd name="connsiteX21" fmla="*/ 300624 w 304800"/>
                <a:gd name="connsiteY21" fmla="*/ 283535 h 295275"/>
                <a:gd name="connsiteX22" fmla="*/ 300624 w 304800"/>
                <a:gd name="connsiteY22" fmla="*/ 86939 h 295275"/>
                <a:gd name="connsiteX23" fmla="*/ 300624 w 304800"/>
                <a:gd name="connsiteY23" fmla="*/ 57222 h 295275"/>
                <a:gd name="connsiteX24" fmla="*/ 303100 w 304800"/>
                <a:gd name="connsiteY24" fmla="*/ 32456 h 295275"/>
                <a:gd name="connsiteX25" fmla="*/ 304910 w 304800"/>
                <a:gd name="connsiteY25" fmla="*/ 27504 h 295275"/>
                <a:gd name="connsiteX26" fmla="*/ 304339 w 304800"/>
                <a:gd name="connsiteY26" fmla="*/ 26742 h 295275"/>
                <a:gd name="connsiteX27" fmla="*/ 277383 w 304800"/>
                <a:gd name="connsiteY27" fmla="*/ 19598 h 295275"/>
                <a:gd name="connsiteX28" fmla="*/ 246808 w 304800"/>
                <a:gd name="connsiteY28" fmla="*/ 3881 h 295275"/>
                <a:gd name="connsiteX29" fmla="*/ 202040 w 304800"/>
                <a:gd name="connsiteY29" fmla="*/ 26742 h 295275"/>
                <a:gd name="connsiteX30" fmla="*/ 204707 w 304800"/>
                <a:gd name="connsiteY30" fmla="*/ 52840 h 295275"/>
                <a:gd name="connsiteX31" fmla="*/ 173846 w 304800"/>
                <a:gd name="connsiteY31" fmla="*/ 53126 h 295275"/>
                <a:gd name="connsiteX32" fmla="*/ 136794 w 304800"/>
                <a:gd name="connsiteY32" fmla="*/ 39791 h 295275"/>
                <a:gd name="connsiteX33" fmla="*/ 116886 w 304800"/>
                <a:gd name="connsiteY33" fmla="*/ 25598 h 295275"/>
                <a:gd name="connsiteX34" fmla="*/ 103837 w 304800"/>
                <a:gd name="connsiteY34" fmla="*/ 14073 h 295275"/>
                <a:gd name="connsiteX35" fmla="*/ 67357 w 304800"/>
                <a:gd name="connsiteY35" fmla="*/ 6644 h 295275"/>
                <a:gd name="connsiteX36" fmla="*/ 44211 w 304800"/>
                <a:gd name="connsiteY36" fmla="*/ 1786 h 295275"/>
                <a:gd name="connsiteX37" fmla="*/ 43639 w 304800"/>
                <a:gd name="connsiteY37" fmla="*/ 12263 h 295275"/>
                <a:gd name="connsiteX38" fmla="*/ 35352 w 304800"/>
                <a:gd name="connsiteY38" fmla="*/ 1864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800" h="295275">
                  <a:moveTo>
                    <a:pt x="35352" y="18645"/>
                  </a:moveTo>
                  <a:cubicBezTo>
                    <a:pt x="33257" y="19502"/>
                    <a:pt x="22589" y="30837"/>
                    <a:pt x="19922" y="33123"/>
                  </a:cubicBezTo>
                  <a:cubicBezTo>
                    <a:pt x="17255" y="35505"/>
                    <a:pt x="16969" y="39696"/>
                    <a:pt x="18112" y="41981"/>
                  </a:cubicBezTo>
                  <a:cubicBezTo>
                    <a:pt x="19255" y="44363"/>
                    <a:pt x="17255" y="52935"/>
                    <a:pt x="14588" y="57984"/>
                  </a:cubicBezTo>
                  <a:cubicBezTo>
                    <a:pt x="11921" y="63032"/>
                    <a:pt x="2396" y="66556"/>
                    <a:pt x="1825" y="69509"/>
                  </a:cubicBezTo>
                  <a:cubicBezTo>
                    <a:pt x="1253" y="72461"/>
                    <a:pt x="7159" y="79319"/>
                    <a:pt x="10968" y="87892"/>
                  </a:cubicBezTo>
                  <a:cubicBezTo>
                    <a:pt x="14874" y="96464"/>
                    <a:pt x="7159" y="102465"/>
                    <a:pt x="10397" y="108942"/>
                  </a:cubicBezTo>
                  <a:cubicBezTo>
                    <a:pt x="13635" y="115419"/>
                    <a:pt x="11921" y="119039"/>
                    <a:pt x="8873" y="122563"/>
                  </a:cubicBezTo>
                  <a:cubicBezTo>
                    <a:pt x="5920" y="126087"/>
                    <a:pt x="8873" y="131707"/>
                    <a:pt x="8873" y="135041"/>
                  </a:cubicBezTo>
                  <a:cubicBezTo>
                    <a:pt x="8873" y="138279"/>
                    <a:pt x="13064" y="143042"/>
                    <a:pt x="11826" y="144185"/>
                  </a:cubicBezTo>
                  <a:cubicBezTo>
                    <a:pt x="10683" y="145423"/>
                    <a:pt x="3158" y="151138"/>
                    <a:pt x="3158" y="154091"/>
                  </a:cubicBezTo>
                  <a:cubicBezTo>
                    <a:pt x="3158" y="157043"/>
                    <a:pt x="7635" y="159996"/>
                    <a:pt x="12016" y="166664"/>
                  </a:cubicBezTo>
                  <a:cubicBezTo>
                    <a:pt x="16493" y="173331"/>
                    <a:pt x="13540" y="177046"/>
                    <a:pt x="14207" y="182189"/>
                  </a:cubicBezTo>
                  <a:cubicBezTo>
                    <a:pt x="14969" y="187333"/>
                    <a:pt x="22303" y="190381"/>
                    <a:pt x="28304" y="190381"/>
                  </a:cubicBezTo>
                  <a:cubicBezTo>
                    <a:pt x="34209" y="190381"/>
                    <a:pt x="37924" y="194763"/>
                    <a:pt x="43068" y="194763"/>
                  </a:cubicBezTo>
                  <a:cubicBezTo>
                    <a:pt x="47640" y="194763"/>
                    <a:pt x="50497" y="202383"/>
                    <a:pt x="53164" y="211812"/>
                  </a:cubicBezTo>
                  <a:cubicBezTo>
                    <a:pt x="55355" y="211812"/>
                    <a:pt x="74595" y="212098"/>
                    <a:pt x="82501" y="217432"/>
                  </a:cubicBezTo>
                  <a:cubicBezTo>
                    <a:pt x="90978" y="223052"/>
                    <a:pt x="95169" y="230100"/>
                    <a:pt x="95169" y="230100"/>
                  </a:cubicBezTo>
                  <a:lnTo>
                    <a:pt x="128983" y="211812"/>
                  </a:lnTo>
                  <a:lnTo>
                    <a:pt x="282050" y="294108"/>
                  </a:lnTo>
                  <a:lnTo>
                    <a:pt x="282050" y="283535"/>
                  </a:lnTo>
                  <a:lnTo>
                    <a:pt x="300624" y="283535"/>
                  </a:lnTo>
                  <a:cubicBezTo>
                    <a:pt x="300624" y="283535"/>
                    <a:pt x="300624" y="100560"/>
                    <a:pt x="300624" y="86939"/>
                  </a:cubicBezTo>
                  <a:cubicBezTo>
                    <a:pt x="300624" y="73319"/>
                    <a:pt x="294433" y="64651"/>
                    <a:pt x="300624" y="57222"/>
                  </a:cubicBezTo>
                  <a:cubicBezTo>
                    <a:pt x="306815" y="49792"/>
                    <a:pt x="298147" y="46077"/>
                    <a:pt x="303100" y="32456"/>
                  </a:cubicBezTo>
                  <a:cubicBezTo>
                    <a:pt x="303672" y="30837"/>
                    <a:pt x="304243" y="29218"/>
                    <a:pt x="304910" y="27504"/>
                  </a:cubicBezTo>
                  <a:cubicBezTo>
                    <a:pt x="304719" y="27218"/>
                    <a:pt x="304434" y="27027"/>
                    <a:pt x="304339" y="26742"/>
                  </a:cubicBezTo>
                  <a:cubicBezTo>
                    <a:pt x="302815" y="22646"/>
                    <a:pt x="294814" y="22265"/>
                    <a:pt x="277383" y="19598"/>
                  </a:cubicBezTo>
                  <a:cubicBezTo>
                    <a:pt x="259857" y="16931"/>
                    <a:pt x="266429" y="5025"/>
                    <a:pt x="246808" y="3881"/>
                  </a:cubicBezTo>
                  <a:cubicBezTo>
                    <a:pt x="227281" y="2643"/>
                    <a:pt x="202326" y="18359"/>
                    <a:pt x="202040" y="26742"/>
                  </a:cubicBezTo>
                  <a:cubicBezTo>
                    <a:pt x="201754" y="35028"/>
                    <a:pt x="211184" y="44268"/>
                    <a:pt x="204707" y="52840"/>
                  </a:cubicBezTo>
                  <a:cubicBezTo>
                    <a:pt x="198230" y="61413"/>
                    <a:pt x="183942" y="62270"/>
                    <a:pt x="173846" y="53126"/>
                  </a:cubicBezTo>
                  <a:cubicBezTo>
                    <a:pt x="163750" y="43982"/>
                    <a:pt x="148986" y="39791"/>
                    <a:pt x="136794" y="39791"/>
                  </a:cubicBezTo>
                  <a:cubicBezTo>
                    <a:pt x="124602" y="39791"/>
                    <a:pt x="116029" y="32076"/>
                    <a:pt x="116886" y="25598"/>
                  </a:cubicBezTo>
                  <a:cubicBezTo>
                    <a:pt x="117744" y="19122"/>
                    <a:pt x="113934" y="16073"/>
                    <a:pt x="103837" y="14073"/>
                  </a:cubicBezTo>
                  <a:cubicBezTo>
                    <a:pt x="93741" y="11978"/>
                    <a:pt x="85168" y="3691"/>
                    <a:pt x="67357" y="6644"/>
                  </a:cubicBezTo>
                  <a:cubicBezTo>
                    <a:pt x="57832" y="8263"/>
                    <a:pt x="49735" y="5405"/>
                    <a:pt x="44211" y="1786"/>
                  </a:cubicBezTo>
                  <a:cubicBezTo>
                    <a:pt x="43830" y="5691"/>
                    <a:pt x="43449" y="9597"/>
                    <a:pt x="43639" y="12263"/>
                  </a:cubicBezTo>
                  <a:cubicBezTo>
                    <a:pt x="44306" y="18931"/>
                    <a:pt x="37448" y="17693"/>
                    <a:pt x="35352" y="18645"/>
                  </a:cubicBezTo>
                  <a:close/>
                </a:path>
              </a:pathLst>
            </a:custGeom>
            <a:grpFill/>
            <a:ln w="2381" cap="flat">
              <a:solidFill>
                <a:srgbClr val="FFFFFF"/>
              </a:solidFill>
              <a:prstDash val="solid"/>
              <a:miter/>
            </a:ln>
          </p:spPr>
          <p:txBody>
            <a:bodyPr rtlCol="0" anchor="ctr"/>
            <a:lstStyle/>
            <a:p>
              <a:endParaRPr lang="en-ID"/>
            </a:p>
          </p:txBody>
        </p:sp>
        <p:sp>
          <p:nvSpPr>
            <p:cNvPr id="17" name="Freeform: Shape 24">
              <a:extLst>
                <a:ext uri="{FF2B5EF4-FFF2-40B4-BE49-F238E27FC236}">
                  <a16:creationId xmlns:a16="http://schemas.microsoft.com/office/drawing/2014/main" id="{976C2703-8498-C14E-94C8-508863F5FD33}"/>
                </a:ext>
              </a:extLst>
            </p:cNvPr>
            <p:cNvSpPr/>
            <p:nvPr/>
          </p:nvSpPr>
          <p:spPr>
            <a:xfrm>
              <a:off x="5535858" y="3665039"/>
              <a:ext cx="57150" cy="19050"/>
            </a:xfrm>
            <a:custGeom>
              <a:avLst/>
              <a:gdLst>
                <a:gd name="connsiteX0" fmla="*/ 30456 w 57150"/>
                <a:gd name="connsiteY0" fmla="*/ 11326 h 19050"/>
                <a:gd name="connsiteX1" fmla="*/ 47315 w 57150"/>
                <a:gd name="connsiteY1" fmla="*/ 15802 h 19050"/>
                <a:gd name="connsiteX2" fmla="*/ 59698 w 57150"/>
                <a:gd name="connsiteY2" fmla="*/ 12469 h 19050"/>
                <a:gd name="connsiteX3" fmla="*/ 48839 w 57150"/>
                <a:gd name="connsiteY3" fmla="*/ 10945 h 19050"/>
                <a:gd name="connsiteX4" fmla="*/ 29694 w 57150"/>
                <a:gd name="connsiteY4" fmla="*/ 2658 h 19050"/>
                <a:gd name="connsiteX5" fmla="*/ 4358 w 57150"/>
                <a:gd name="connsiteY5" fmla="*/ 6849 h 19050"/>
                <a:gd name="connsiteX6" fmla="*/ 1786 w 57150"/>
                <a:gd name="connsiteY6" fmla="*/ 18946 h 19050"/>
                <a:gd name="connsiteX7" fmla="*/ 7691 w 57150"/>
                <a:gd name="connsiteY7" fmla="*/ 17707 h 19050"/>
                <a:gd name="connsiteX8" fmla="*/ 30456 w 57150"/>
                <a:gd name="connsiteY8" fmla="*/ 113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9050">
                  <a:moveTo>
                    <a:pt x="30456" y="11326"/>
                  </a:moveTo>
                  <a:cubicBezTo>
                    <a:pt x="34552" y="7611"/>
                    <a:pt x="41315" y="15040"/>
                    <a:pt x="47315" y="15802"/>
                  </a:cubicBezTo>
                  <a:cubicBezTo>
                    <a:pt x="53316" y="16564"/>
                    <a:pt x="59698" y="12469"/>
                    <a:pt x="59698" y="12469"/>
                  </a:cubicBezTo>
                  <a:cubicBezTo>
                    <a:pt x="59698" y="12469"/>
                    <a:pt x="58555" y="11707"/>
                    <a:pt x="48839" y="10945"/>
                  </a:cubicBezTo>
                  <a:cubicBezTo>
                    <a:pt x="39124" y="10183"/>
                    <a:pt x="38362" y="-1438"/>
                    <a:pt x="29694" y="2658"/>
                  </a:cubicBezTo>
                  <a:cubicBezTo>
                    <a:pt x="21122" y="6754"/>
                    <a:pt x="15121" y="7897"/>
                    <a:pt x="4358" y="6849"/>
                  </a:cubicBezTo>
                  <a:cubicBezTo>
                    <a:pt x="4167" y="10183"/>
                    <a:pt x="2357" y="14564"/>
                    <a:pt x="1786" y="18946"/>
                  </a:cubicBezTo>
                  <a:cubicBezTo>
                    <a:pt x="4548" y="18279"/>
                    <a:pt x="6644" y="17803"/>
                    <a:pt x="7691" y="17707"/>
                  </a:cubicBezTo>
                  <a:cubicBezTo>
                    <a:pt x="13597" y="17326"/>
                    <a:pt x="26360" y="15040"/>
                    <a:pt x="30456" y="11326"/>
                  </a:cubicBezTo>
                  <a:close/>
                </a:path>
              </a:pathLst>
            </a:custGeom>
            <a:grpFill/>
            <a:ln w="2381" cap="flat">
              <a:solidFill>
                <a:srgbClr val="FFFFFF"/>
              </a:solidFill>
              <a:prstDash val="solid"/>
              <a:miter/>
            </a:ln>
          </p:spPr>
          <p:txBody>
            <a:bodyPr rtlCol="0" anchor="ctr"/>
            <a:lstStyle/>
            <a:p>
              <a:endParaRPr lang="en-ID"/>
            </a:p>
          </p:txBody>
        </p:sp>
        <p:sp>
          <p:nvSpPr>
            <p:cNvPr id="18" name="Freeform: Shape 25">
              <a:extLst>
                <a:ext uri="{FF2B5EF4-FFF2-40B4-BE49-F238E27FC236}">
                  <a16:creationId xmlns:a16="http://schemas.microsoft.com/office/drawing/2014/main" id="{C0665F67-12C0-3B4C-95AE-47960E71B846}"/>
                </a:ext>
              </a:extLst>
            </p:cNvPr>
            <p:cNvSpPr/>
            <p:nvPr/>
          </p:nvSpPr>
          <p:spPr>
            <a:xfrm>
              <a:off x="5527615" y="3609302"/>
              <a:ext cx="114300" cy="85725"/>
            </a:xfrm>
            <a:custGeom>
              <a:avLst/>
              <a:gdLst>
                <a:gd name="connsiteX0" fmla="*/ 24506 w 114300"/>
                <a:gd name="connsiteY0" fmla="*/ 89160 h 85725"/>
                <a:gd name="connsiteX1" fmla="*/ 35746 w 114300"/>
                <a:gd name="connsiteY1" fmla="*/ 84683 h 85725"/>
                <a:gd name="connsiteX2" fmla="*/ 64988 w 114300"/>
                <a:gd name="connsiteY2" fmla="*/ 82397 h 85725"/>
                <a:gd name="connsiteX3" fmla="*/ 70036 w 114300"/>
                <a:gd name="connsiteY3" fmla="*/ 83731 h 85725"/>
                <a:gd name="connsiteX4" fmla="*/ 70131 w 114300"/>
                <a:gd name="connsiteY4" fmla="*/ 81921 h 85725"/>
                <a:gd name="connsiteX5" fmla="*/ 84323 w 114300"/>
                <a:gd name="connsiteY5" fmla="*/ 87731 h 85725"/>
                <a:gd name="connsiteX6" fmla="*/ 113661 w 114300"/>
                <a:gd name="connsiteY6" fmla="*/ 89541 h 85725"/>
                <a:gd name="connsiteX7" fmla="*/ 115851 w 114300"/>
                <a:gd name="connsiteY7" fmla="*/ 88779 h 85725"/>
                <a:gd name="connsiteX8" fmla="*/ 115756 w 114300"/>
                <a:gd name="connsiteY8" fmla="*/ 76111 h 85725"/>
                <a:gd name="connsiteX9" fmla="*/ 105088 w 114300"/>
                <a:gd name="connsiteY9" fmla="*/ 63061 h 85725"/>
                <a:gd name="connsiteX10" fmla="*/ 102135 w 114300"/>
                <a:gd name="connsiteY10" fmla="*/ 50584 h 85725"/>
                <a:gd name="connsiteX11" fmla="*/ 98421 w 114300"/>
                <a:gd name="connsiteY11" fmla="*/ 45059 h 85725"/>
                <a:gd name="connsiteX12" fmla="*/ 87181 w 114300"/>
                <a:gd name="connsiteY12" fmla="*/ 30962 h 85725"/>
                <a:gd name="connsiteX13" fmla="*/ 73084 w 114300"/>
                <a:gd name="connsiteY13" fmla="*/ 12674 h 85725"/>
                <a:gd name="connsiteX14" fmla="*/ 66036 w 114300"/>
                <a:gd name="connsiteY14" fmla="*/ 12674 h 85725"/>
                <a:gd name="connsiteX15" fmla="*/ 54796 w 114300"/>
                <a:gd name="connsiteY15" fmla="*/ 2768 h 85725"/>
                <a:gd name="connsiteX16" fmla="*/ 39270 w 114300"/>
                <a:gd name="connsiteY16" fmla="*/ 4197 h 85725"/>
                <a:gd name="connsiteX17" fmla="*/ 20982 w 114300"/>
                <a:gd name="connsiteY17" fmla="*/ 4197 h 85725"/>
                <a:gd name="connsiteX18" fmla="*/ 9647 w 114300"/>
                <a:gd name="connsiteY18" fmla="*/ 14103 h 85725"/>
                <a:gd name="connsiteX19" fmla="*/ 8600 w 114300"/>
                <a:gd name="connsiteY19" fmla="*/ 14389 h 85725"/>
                <a:gd name="connsiteX20" fmla="*/ 4028 w 114300"/>
                <a:gd name="connsiteY20" fmla="*/ 30391 h 85725"/>
                <a:gd name="connsiteX21" fmla="*/ 11457 w 114300"/>
                <a:gd name="connsiteY21" fmla="*/ 58870 h 85725"/>
                <a:gd name="connsiteX22" fmla="*/ 12696 w 114300"/>
                <a:gd name="connsiteY22" fmla="*/ 62680 h 85725"/>
                <a:gd name="connsiteX23" fmla="*/ 38032 w 114300"/>
                <a:gd name="connsiteY23" fmla="*/ 58490 h 85725"/>
                <a:gd name="connsiteX24" fmla="*/ 57177 w 114300"/>
                <a:gd name="connsiteY24" fmla="*/ 66776 h 85725"/>
                <a:gd name="connsiteX25" fmla="*/ 68036 w 114300"/>
                <a:gd name="connsiteY25" fmla="*/ 68300 h 85725"/>
                <a:gd name="connsiteX26" fmla="*/ 55653 w 114300"/>
                <a:gd name="connsiteY26" fmla="*/ 71634 h 85725"/>
                <a:gd name="connsiteX27" fmla="*/ 38794 w 114300"/>
                <a:gd name="connsiteY27" fmla="*/ 67157 h 85725"/>
                <a:gd name="connsiteX28" fmla="*/ 15934 w 114300"/>
                <a:gd name="connsiteY28" fmla="*/ 73539 h 85725"/>
                <a:gd name="connsiteX29" fmla="*/ 10029 w 114300"/>
                <a:gd name="connsiteY29" fmla="*/ 74777 h 85725"/>
                <a:gd name="connsiteX30" fmla="*/ 12314 w 114300"/>
                <a:gd name="connsiteY30" fmla="*/ 84112 h 85725"/>
                <a:gd name="connsiteX31" fmla="*/ 14315 w 114300"/>
                <a:gd name="connsiteY31" fmla="*/ 86493 h 85725"/>
                <a:gd name="connsiteX32" fmla="*/ 24506 w 114300"/>
                <a:gd name="connsiteY32" fmla="*/ 8916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300" h="85725">
                  <a:moveTo>
                    <a:pt x="24506" y="89160"/>
                  </a:moveTo>
                  <a:cubicBezTo>
                    <a:pt x="28221" y="89541"/>
                    <a:pt x="35746" y="84683"/>
                    <a:pt x="35746" y="84683"/>
                  </a:cubicBezTo>
                  <a:cubicBezTo>
                    <a:pt x="35746" y="84683"/>
                    <a:pt x="60892" y="82778"/>
                    <a:pt x="64988" y="82397"/>
                  </a:cubicBezTo>
                  <a:cubicBezTo>
                    <a:pt x="66416" y="82302"/>
                    <a:pt x="68322" y="82874"/>
                    <a:pt x="70036" y="83731"/>
                  </a:cubicBezTo>
                  <a:cubicBezTo>
                    <a:pt x="70131" y="82683"/>
                    <a:pt x="70131" y="81921"/>
                    <a:pt x="70131" y="81921"/>
                  </a:cubicBezTo>
                  <a:cubicBezTo>
                    <a:pt x="70131" y="81921"/>
                    <a:pt x="83466" y="84588"/>
                    <a:pt x="84323" y="87731"/>
                  </a:cubicBezTo>
                  <a:cubicBezTo>
                    <a:pt x="85181" y="90874"/>
                    <a:pt x="103469" y="93065"/>
                    <a:pt x="113661" y="89541"/>
                  </a:cubicBezTo>
                  <a:cubicBezTo>
                    <a:pt x="114422" y="89255"/>
                    <a:pt x="115185" y="89065"/>
                    <a:pt x="115851" y="88779"/>
                  </a:cubicBezTo>
                  <a:cubicBezTo>
                    <a:pt x="115947" y="84683"/>
                    <a:pt x="116137" y="78111"/>
                    <a:pt x="115756" y="76111"/>
                  </a:cubicBezTo>
                  <a:cubicBezTo>
                    <a:pt x="115185" y="73158"/>
                    <a:pt x="108612" y="66681"/>
                    <a:pt x="105088" y="63061"/>
                  </a:cubicBezTo>
                  <a:cubicBezTo>
                    <a:pt x="101564" y="59442"/>
                    <a:pt x="102135" y="50584"/>
                    <a:pt x="102135" y="50584"/>
                  </a:cubicBezTo>
                  <a:lnTo>
                    <a:pt x="98421" y="45059"/>
                  </a:lnTo>
                  <a:cubicBezTo>
                    <a:pt x="98421" y="45059"/>
                    <a:pt x="95563" y="33820"/>
                    <a:pt x="87181" y="30962"/>
                  </a:cubicBezTo>
                  <a:cubicBezTo>
                    <a:pt x="78704" y="28200"/>
                    <a:pt x="73084" y="12674"/>
                    <a:pt x="73084" y="12674"/>
                  </a:cubicBezTo>
                  <a:lnTo>
                    <a:pt x="66036" y="12674"/>
                  </a:lnTo>
                  <a:cubicBezTo>
                    <a:pt x="66036" y="12674"/>
                    <a:pt x="60416" y="5626"/>
                    <a:pt x="54796" y="2768"/>
                  </a:cubicBezTo>
                  <a:cubicBezTo>
                    <a:pt x="49176" y="-89"/>
                    <a:pt x="39270" y="4197"/>
                    <a:pt x="39270" y="4197"/>
                  </a:cubicBezTo>
                  <a:cubicBezTo>
                    <a:pt x="39270" y="4197"/>
                    <a:pt x="27936" y="5626"/>
                    <a:pt x="20982" y="4197"/>
                  </a:cubicBezTo>
                  <a:cubicBezTo>
                    <a:pt x="13934" y="2768"/>
                    <a:pt x="15363" y="12674"/>
                    <a:pt x="9647" y="14103"/>
                  </a:cubicBezTo>
                  <a:cubicBezTo>
                    <a:pt x="9457" y="14198"/>
                    <a:pt x="8981" y="14293"/>
                    <a:pt x="8600" y="14389"/>
                  </a:cubicBezTo>
                  <a:cubicBezTo>
                    <a:pt x="7933" y="20104"/>
                    <a:pt x="6980" y="26009"/>
                    <a:pt x="4028" y="30391"/>
                  </a:cubicBezTo>
                  <a:cubicBezTo>
                    <a:pt x="-2449" y="40201"/>
                    <a:pt x="6695" y="54394"/>
                    <a:pt x="11457" y="58870"/>
                  </a:cubicBezTo>
                  <a:cubicBezTo>
                    <a:pt x="12410" y="59823"/>
                    <a:pt x="12696" y="61157"/>
                    <a:pt x="12696" y="62680"/>
                  </a:cubicBezTo>
                  <a:cubicBezTo>
                    <a:pt x="23459" y="63728"/>
                    <a:pt x="29460" y="62680"/>
                    <a:pt x="38032" y="58490"/>
                  </a:cubicBezTo>
                  <a:cubicBezTo>
                    <a:pt x="46700" y="54394"/>
                    <a:pt x="47462" y="66014"/>
                    <a:pt x="57177" y="66776"/>
                  </a:cubicBezTo>
                  <a:cubicBezTo>
                    <a:pt x="66893" y="67538"/>
                    <a:pt x="68036" y="68300"/>
                    <a:pt x="68036" y="68300"/>
                  </a:cubicBezTo>
                  <a:cubicBezTo>
                    <a:pt x="68036" y="68300"/>
                    <a:pt x="61654" y="72396"/>
                    <a:pt x="55653" y="71634"/>
                  </a:cubicBezTo>
                  <a:cubicBezTo>
                    <a:pt x="49653" y="70872"/>
                    <a:pt x="42890" y="63347"/>
                    <a:pt x="38794" y="67157"/>
                  </a:cubicBezTo>
                  <a:cubicBezTo>
                    <a:pt x="34698" y="70872"/>
                    <a:pt x="21935" y="73158"/>
                    <a:pt x="15934" y="73539"/>
                  </a:cubicBezTo>
                  <a:cubicBezTo>
                    <a:pt x="14981" y="73634"/>
                    <a:pt x="12791" y="74111"/>
                    <a:pt x="10029" y="74777"/>
                  </a:cubicBezTo>
                  <a:cubicBezTo>
                    <a:pt x="9552" y="78111"/>
                    <a:pt x="9838" y="81349"/>
                    <a:pt x="12314" y="84112"/>
                  </a:cubicBezTo>
                  <a:cubicBezTo>
                    <a:pt x="13077" y="84969"/>
                    <a:pt x="13743" y="85731"/>
                    <a:pt x="14315" y="86493"/>
                  </a:cubicBezTo>
                  <a:cubicBezTo>
                    <a:pt x="24411" y="83826"/>
                    <a:pt x="21363" y="88874"/>
                    <a:pt x="24506" y="89160"/>
                  </a:cubicBezTo>
                  <a:close/>
                </a:path>
              </a:pathLst>
            </a:custGeom>
            <a:grpFill/>
            <a:ln w="2381" cap="flat">
              <a:solidFill>
                <a:srgbClr val="FFFFFF"/>
              </a:solidFill>
              <a:prstDash val="solid"/>
              <a:miter/>
            </a:ln>
          </p:spPr>
          <p:txBody>
            <a:bodyPr rtlCol="0" anchor="ctr"/>
            <a:lstStyle/>
            <a:p>
              <a:endParaRPr lang="en-ID"/>
            </a:p>
          </p:txBody>
        </p:sp>
        <p:sp>
          <p:nvSpPr>
            <p:cNvPr id="19" name="Freeform: Shape 26">
              <a:extLst>
                <a:ext uri="{FF2B5EF4-FFF2-40B4-BE49-F238E27FC236}">
                  <a16:creationId xmlns:a16="http://schemas.microsoft.com/office/drawing/2014/main" id="{416E321E-BE81-2C42-A7A8-76DB3383ACB2}"/>
                </a:ext>
              </a:extLst>
            </p:cNvPr>
            <p:cNvSpPr/>
            <p:nvPr/>
          </p:nvSpPr>
          <p:spPr>
            <a:xfrm>
              <a:off x="5540144" y="3689786"/>
              <a:ext cx="57150" cy="28575"/>
            </a:xfrm>
            <a:custGeom>
              <a:avLst/>
              <a:gdLst>
                <a:gd name="connsiteX0" fmla="*/ 30837 w 57150"/>
                <a:gd name="connsiteY0" fmla="*/ 32965 h 28575"/>
                <a:gd name="connsiteX1" fmla="*/ 47315 w 57150"/>
                <a:gd name="connsiteY1" fmla="*/ 23155 h 28575"/>
                <a:gd name="connsiteX2" fmla="*/ 54459 w 57150"/>
                <a:gd name="connsiteY2" fmla="*/ 20011 h 28575"/>
                <a:gd name="connsiteX3" fmla="*/ 53126 w 57150"/>
                <a:gd name="connsiteY3" fmla="*/ 10677 h 28575"/>
                <a:gd name="connsiteX4" fmla="*/ 57507 w 57150"/>
                <a:gd name="connsiteY4" fmla="*/ 3152 h 28575"/>
                <a:gd name="connsiteX5" fmla="*/ 52459 w 57150"/>
                <a:gd name="connsiteY5" fmla="*/ 1819 h 28575"/>
                <a:gd name="connsiteX6" fmla="*/ 23217 w 57150"/>
                <a:gd name="connsiteY6" fmla="*/ 4105 h 28575"/>
                <a:gd name="connsiteX7" fmla="*/ 11978 w 57150"/>
                <a:gd name="connsiteY7" fmla="*/ 8581 h 28575"/>
                <a:gd name="connsiteX8" fmla="*/ 1786 w 57150"/>
                <a:gd name="connsiteY8" fmla="*/ 5819 h 28575"/>
                <a:gd name="connsiteX9" fmla="*/ 17883 w 57150"/>
                <a:gd name="connsiteY9" fmla="*/ 18202 h 28575"/>
                <a:gd name="connsiteX10" fmla="*/ 26456 w 57150"/>
                <a:gd name="connsiteY10" fmla="*/ 33346 h 28575"/>
                <a:gd name="connsiteX11" fmla="*/ 28742 w 57150"/>
                <a:gd name="connsiteY11" fmla="*/ 35061 h 28575"/>
                <a:gd name="connsiteX12" fmla="*/ 30837 w 57150"/>
                <a:gd name="connsiteY12" fmla="*/ 3296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 h="28575">
                  <a:moveTo>
                    <a:pt x="30837" y="32965"/>
                  </a:moveTo>
                  <a:cubicBezTo>
                    <a:pt x="35314" y="29822"/>
                    <a:pt x="44172" y="21821"/>
                    <a:pt x="47315" y="23155"/>
                  </a:cubicBezTo>
                  <a:cubicBezTo>
                    <a:pt x="50459" y="24488"/>
                    <a:pt x="54459" y="21821"/>
                    <a:pt x="54459" y="20011"/>
                  </a:cubicBezTo>
                  <a:cubicBezTo>
                    <a:pt x="54459" y="18202"/>
                    <a:pt x="48268" y="12487"/>
                    <a:pt x="53126" y="10677"/>
                  </a:cubicBezTo>
                  <a:cubicBezTo>
                    <a:pt x="56460" y="9439"/>
                    <a:pt x="57317" y="5533"/>
                    <a:pt x="57507" y="3152"/>
                  </a:cubicBezTo>
                  <a:cubicBezTo>
                    <a:pt x="55697" y="2295"/>
                    <a:pt x="53888" y="1628"/>
                    <a:pt x="52459" y="1819"/>
                  </a:cubicBezTo>
                  <a:cubicBezTo>
                    <a:pt x="48363" y="2200"/>
                    <a:pt x="23217" y="4105"/>
                    <a:pt x="23217" y="4105"/>
                  </a:cubicBezTo>
                  <a:cubicBezTo>
                    <a:pt x="23217" y="4105"/>
                    <a:pt x="15693" y="8962"/>
                    <a:pt x="11978" y="8581"/>
                  </a:cubicBezTo>
                  <a:cubicBezTo>
                    <a:pt x="8835" y="8200"/>
                    <a:pt x="11978" y="3247"/>
                    <a:pt x="1786" y="5819"/>
                  </a:cubicBezTo>
                  <a:cubicBezTo>
                    <a:pt x="6834" y="12106"/>
                    <a:pt x="7501" y="15344"/>
                    <a:pt x="17883" y="18202"/>
                  </a:cubicBezTo>
                  <a:cubicBezTo>
                    <a:pt x="29409" y="21440"/>
                    <a:pt x="17026" y="27441"/>
                    <a:pt x="26456" y="33346"/>
                  </a:cubicBezTo>
                  <a:cubicBezTo>
                    <a:pt x="27313" y="33918"/>
                    <a:pt x="28075" y="34489"/>
                    <a:pt x="28742" y="35061"/>
                  </a:cubicBezTo>
                  <a:cubicBezTo>
                    <a:pt x="29599" y="34204"/>
                    <a:pt x="30361" y="33346"/>
                    <a:pt x="30837" y="32965"/>
                  </a:cubicBezTo>
                  <a:close/>
                </a:path>
              </a:pathLst>
            </a:custGeom>
            <a:grpFill/>
            <a:ln w="2381" cap="flat">
              <a:solidFill>
                <a:srgbClr val="FFFFFF"/>
              </a:solidFill>
              <a:prstDash val="solid"/>
              <a:miter/>
            </a:ln>
          </p:spPr>
          <p:txBody>
            <a:bodyPr rtlCol="0" anchor="ctr"/>
            <a:lstStyle/>
            <a:p>
              <a:endParaRPr lang="en-ID"/>
            </a:p>
          </p:txBody>
        </p:sp>
        <p:sp>
          <p:nvSpPr>
            <p:cNvPr id="20" name="Freeform: Shape 27">
              <a:extLst>
                <a:ext uri="{FF2B5EF4-FFF2-40B4-BE49-F238E27FC236}">
                  <a16:creationId xmlns:a16="http://schemas.microsoft.com/office/drawing/2014/main" id="{0E345C85-766F-A24B-8F4D-29BDB65B1924}"/>
                </a:ext>
              </a:extLst>
            </p:cNvPr>
            <p:cNvSpPr/>
            <p:nvPr/>
          </p:nvSpPr>
          <p:spPr>
            <a:xfrm>
              <a:off x="6160317" y="3721280"/>
              <a:ext cx="247650" cy="171450"/>
            </a:xfrm>
            <a:custGeom>
              <a:avLst/>
              <a:gdLst>
                <a:gd name="connsiteX0" fmla="*/ 229719 w 247650"/>
                <a:gd name="connsiteY0" fmla="*/ 99007 h 171450"/>
                <a:gd name="connsiteX1" fmla="*/ 222290 w 247650"/>
                <a:gd name="connsiteY1" fmla="*/ 85386 h 171450"/>
                <a:gd name="connsiteX2" fmla="*/ 209907 w 247650"/>
                <a:gd name="connsiteY2" fmla="*/ 74242 h 171450"/>
                <a:gd name="connsiteX3" fmla="*/ 201239 w 247650"/>
                <a:gd name="connsiteY3" fmla="*/ 61859 h 171450"/>
                <a:gd name="connsiteX4" fmla="*/ 185142 w 247650"/>
                <a:gd name="connsiteY4" fmla="*/ 54430 h 171450"/>
                <a:gd name="connsiteX5" fmla="*/ 182666 w 247650"/>
                <a:gd name="connsiteY5" fmla="*/ 48239 h 171450"/>
                <a:gd name="connsiteX6" fmla="*/ 173998 w 247650"/>
                <a:gd name="connsiteY6" fmla="*/ 47000 h 171450"/>
                <a:gd name="connsiteX7" fmla="*/ 176474 w 247650"/>
                <a:gd name="connsiteY7" fmla="*/ 39571 h 171450"/>
                <a:gd name="connsiteX8" fmla="*/ 175236 w 247650"/>
                <a:gd name="connsiteY8" fmla="*/ 22236 h 171450"/>
                <a:gd name="connsiteX9" fmla="*/ 161044 w 247650"/>
                <a:gd name="connsiteY9" fmla="*/ 3186 h 171450"/>
                <a:gd name="connsiteX10" fmla="*/ 157520 w 247650"/>
                <a:gd name="connsiteY10" fmla="*/ 2424 h 171450"/>
                <a:gd name="connsiteX11" fmla="*/ 140946 w 247650"/>
                <a:gd name="connsiteY11" fmla="*/ 8900 h 171450"/>
                <a:gd name="connsiteX12" fmla="*/ 136755 w 247650"/>
                <a:gd name="connsiteY12" fmla="*/ 18425 h 171450"/>
                <a:gd name="connsiteX13" fmla="*/ 117229 w 247650"/>
                <a:gd name="connsiteY13" fmla="*/ 38619 h 171450"/>
                <a:gd name="connsiteX14" fmla="*/ 88749 w 247650"/>
                <a:gd name="connsiteY14" fmla="*/ 44524 h 171450"/>
                <a:gd name="connsiteX15" fmla="*/ 87511 w 247650"/>
                <a:gd name="connsiteY15" fmla="*/ 55192 h 171450"/>
                <a:gd name="connsiteX16" fmla="*/ 69699 w 247650"/>
                <a:gd name="connsiteY16" fmla="*/ 64717 h 171450"/>
                <a:gd name="connsiteX17" fmla="*/ 47792 w 247650"/>
                <a:gd name="connsiteY17" fmla="*/ 71289 h 171450"/>
                <a:gd name="connsiteX18" fmla="*/ 34742 w 247650"/>
                <a:gd name="connsiteY18" fmla="*/ 71289 h 171450"/>
                <a:gd name="connsiteX19" fmla="*/ 23503 w 247650"/>
                <a:gd name="connsiteY19" fmla="*/ 76052 h 171450"/>
                <a:gd name="connsiteX20" fmla="*/ 21693 w 247650"/>
                <a:gd name="connsiteY20" fmla="*/ 73956 h 171450"/>
                <a:gd name="connsiteX21" fmla="*/ 11597 w 247650"/>
                <a:gd name="connsiteY21" fmla="*/ 86434 h 171450"/>
                <a:gd name="connsiteX22" fmla="*/ 1786 w 247650"/>
                <a:gd name="connsiteY22" fmla="*/ 106436 h 171450"/>
                <a:gd name="connsiteX23" fmla="*/ 4453 w 247650"/>
                <a:gd name="connsiteY23" fmla="*/ 122915 h 171450"/>
                <a:gd name="connsiteX24" fmla="*/ 10263 w 247650"/>
                <a:gd name="connsiteY24" fmla="*/ 138917 h 171450"/>
                <a:gd name="connsiteX25" fmla="*/ 13406 w 247650"/>
                <a:gd name="connsiteY25" fmla="*/ 150918 h 171450"/>
                <a:gd name="connsiteX26" fmla="*/ 17883 w 247650"/>
                <a:gd name="connsiteY26" fmla="*/ 157586 h 171450"/>
                <a:gd name="connsiteX27" fmla="*/ 30742 w 247650"/>
                <a:gd name="connsiteY27" fmla="*/ 170445 h 171450"/>
                <a:gd name="connsiteX28" fmla="*/ 34171 w 247650"/>
                <a:gd name="connsiteY28" fmla="*/ 173778 h 171450"/>
                <a:gd name="connsiteX29" fmla="*/ 35409 w 247650"/>
                <a:gd name="connsiteY29" fmla="*/ 171873 h 171450"/>
                <a:gd name="connsiteX30" fmla="*/ 39124 w 247650"/>
                <a:gd name="connsiteY30" fmla="*/ 157014 h 171450"/>
                <a:gd name="connsiteX31" fmla="*/ 50268 w 247650"/>
                <a:gd name="connsiteY31" fmla="*/ 154538 h 171450"/>
                <a:gd name="connsiteX32" fmla="*/ 58936 w 247650"/>
                <a:gd name="connsiteY32" fmla="*/ 152061 h 171450"/>
                <a:gd name="connsiteX33" fmla="*/ 76272 w 247650"/>
                <a:gd name="connsiteY33" fmla="*/ 154538 h 171450"/>
                <a:gd name="connsiteX34" fmla="*/ 76272 w 247650"/>
                <a:gd name="connsiteY34" fmla="*/ 140917 h 171450"/>
                <a:gd name="connsiteX35" fmla="*/ 97322 w 247650"/>
                <a:gd name="connsiteY35" fmla="*/ 124820 h 171450"/>
                <a:gd name="connsiteX36" fmla="*/ 113419 w 247650"/>
                <a:gd name="connsiteY36" fmla="*/ 135964 h 171450"/>
                <a:gd name="connsiteX37" fmla="*/ 151709 w 247650"/>
                <a:gd name="connsiteY37" fmla="*/ 143394 h 171450"/>
                <a:gd name="connsiteX38" fmla="*/ 157901 w 247650"/>
                <a:gd name="connsiteY38" fmla="*/ 129773 h 171450"/>
                <a:gd name="connsiteX39" fmla="*/ 173998 w 247650"/>
                <a:gd name="connsiteY39" fmla="*/ 129773 h 171450"/>
                <a:gd name="connsiteX40" fmla="*/ 195048 w 247650"/>
                <a:gd name="connsiteY40" fmla="*/ 123582 h 171450"/>
                <a:gd name="connsiteX41" fmla="*/ 211146 w 247650"/>
                <a:gd name="connsiteY41" fmla="*/ 121105 h 171450"/>
                <a:gd name="connsiteX42" fmla="*/ 233339 w 247650"/>
                <a:gd name="connsiteY42" fmla="*/ 123582 h 171450"/>
                <a:gd name="connsiteX43" fmla="*/ 248198 w 247650"/>
                <a:gd name="connsiteY43" fmla="*/ 121105 h 171450"/>
                <a:gd name="connsiteX44" fmla="*/ 243245 w 247650"/>
                <a:gd name="connsiteY44" fmla="*/ 108723 h 171450"/>
                <a:gd name="connsiteX45" fmla="*/ 229719 w 247650"/>
                <a:gd name="connsiteY45" fmla="*/ 9900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7650" h="171450">
                  <a:moveTo>
                    <a:pt x="229719" y="99007"/>
                  </a:moveTo>
                  <a:cubicBezTo>
                    <a:pt x="229719" y="95292"/>
                    <a:pt x="229719" y="91578"/>
                    <a:pt x="222290" y="85386"/>
                  </a:cubicBezTo>
                  <a:cubicBezTo>
                    <a:pt x="214860" y="79195"/>
                    <a:pt x="209907" y="77957"/>
                    <a:pt x="209907" y="74242"/>
                  </a:cubicBezTo>
                  <a:cubicBezTo>
                    <a:pt x="209907" y="70527"/>
                    <a:pt x="207431" y="69289"/>
                    <a:pt x="201239" y="61859"/>
                  </a:cubicBezTo>
                  <a:cubicBezTo>
                    <a:pt x="195048" y="54430"/>
                    <a:pt x="185142" y="54430"/>
                    <a:pt x="185142" y="54430"/>
                  </a:cubicBezTo>
                  <a:lnTo>
                    <a:pt x="182666" y="48239"/>
                  </a:lnTo>
                  <a:lnTo>
                    <a:pt x="173998" y="47000"/>
                  </a:lnTo>
                  <a:cubicBezTo>
                    <a:pt x="173998" y="47000"/>
                    <a:pt x="169045" y="43286"/>
                    <a:pt x="176474" y="39571"/>
                  </a:cubicBezTo>
                  <a:cubicBezTo>
                    <a:pt x="183904" y="35856"/>
                    <a:pt x="176474" y="25950"/>
                    <a:pt x="175236" y="22236"/>
                  </a:cubicBezTo>
                  <a:cubicBezTo>
                    <a:pt x="174189" y="18997"/>
                    <a:pt x="163711" y="6424"/>
                    <a:pt x="161044" y="3186"/>
                  </a:cubicBezTo>
                  <a:cubicBezTo>
                    <a:pt x="159710" y="3090"/>
                    <a:pt x="158472" y="2900"/>
                    <a:pt x="157520" y="2424"/>
                  </a:cubicBezTo>
                  <a:cubicBezTo>
                    <a:pt x="153424" y="42"/>
                    <a:pt x="145042" y="4805"/>
                    <a:pt x="140946" y="8900"/>
                  </a:cubicBezTo>
                  <a:cubicBezTo>
                    <a:pt x="136755" y="13091"/>
                    <a:pt x="139708" y="15473"/>
                    <a:pt x="136755" y="18425"/>
                  </a:cubicBezTo>
                  <a:cubicBezTo>
                    <a:pt x="133802" y="21378"/>
                    <a:pt x="123706" y="30236"/>
                    <a:pt x="117229" y="38619"/>
                  </a:cubicBezTo>
                  <a:cubicBezTo>
                    <a:pt x="110752" y="46905"/>
                    <a:pt x="94083" y="41571"/>
                    <a:pt x="88749" y="44524"/>
                  </a:cubicBezTo>
                  <a:cubicBezTo>
                    <a:pt x="83415" y="47477"/>
                    <a:pt x="91130" y="52239"/>
                    <a:pt x="87511" y="55192"/>
                  </a:cubicBezTo>
                  <a:cubicBezTo>
                    <a:pt x="83987" y="58145"/>
                    <a:pt x="73319" y="62907"/>
                    <a:pt x="69699" y="64717"/>
                  </a:cubicBezTo>
                  <a:cubicBezTo>
                    <a:pt x="66175" y="66527"/>
                    <a:pt x="51888" y="65860"/>
                    <a:pt x="47792" y="71289"/>
                  </a:cubicBezTo>
                  <a:cubicBezTo>
                    <a:pt x="43696" y="76623"/>
                    <a:pt x="38933" y="65384"/>
                    <a:pt x="34742" y="71289"/>
                  </a:cubicBezTo>
                  <a:cubicBezTo>
                    <a:pt x="30647" y="77195"/>
                    <a:pt x="25884" y="77766"/>
                    <a:pt x="23503" y="76052"/>
                  </a:cubicBezTo>
                  <a:cubicBezTo>
                    <a:pt x="22931" y="75671"/>
                    <a:pt x="22360" y="74909"/>
                    <a:pt x="21693" y="73956"/>
                  </a:cubicBezTo>
                  <a:cubicBezTo>
                    <a:pt x="17883" y="77576"/>
                    <a:pt x="13121" y="81481"/>
                    <a:pt x="11597" y="86434"/>
                  </a:cubicBezTo>
                  <a:cubicBezTo>
                    <a:pt x="8930" y="94911"/>
                    <a:pt x="1786" y="102436"/>
                    <a:pt x="1786" y="106436"/>
                  </a:cubicBezTo>
                  <a:cubicBezTo>
                    <a:pt x="1786" y="110437"/>
                    <a:pt x="4453" y="115771"/>
                    <a:pt x="4453" y="122915"/>
                  </a:cubicBezTo>
                  <a:cubicBezTo>
                    <a:pt x="4453" y="130058"/>
                    <a:pt x="6263" y="133583"/>
                    <a:pt x="10263" y="138917"/>
                  </a:cubicBezTo>
                  <a:cubicBezTo>
                    <a:pt x="14264" y="144251"/>
                    <a:pt x="13406" y="150918"/>
                    <a:pt x="13406" y="150918"/>
                  </a:cubicBezTo>
                  <a:cubicBezTo>
                    <a:pt x="13406" y="150918"/>
                    <a:pt x="14740" y="153585"/>
                    <a:pt x="17883" y="157586"/>
                  </a:cubicBezTo>
                  <a:cubicBezTo>
                    <a:pt x="21026" y="161586"/>
                    <a:pt x="29885" y="167396"/>
                    <a:pt x="30742" y="170445"/>
                  </a:cubicBezTo>
                  <a:cubicBezTo>
                    <a:pt x="31123" y="171873"/>
                    <a:pt x="32647" y="173016"/>
                    <a:pt x="34171" y="173778"/>
                  </a:cubicBezTo>
                  <a:cubicBezTo>
                    <a:pt x="34552" y="173111"/>
                    <a:pt x="34933" y="172445"/>
                    <a:pt x="35409" y="171873"/>
                  </a:cubicBezTo>
                  <a:cubicBezTo>
                    <a:pt x="40362" y="165682"/>
                    <a:pt x="39124" y="157014"/>
                    <a:pt x="39124" y="157014"/>
                  </a:cubicBezTo>
                  <a:lnTo>
                    <a:pt x="50268" y="154538"/>
                  </a:lnTo>
                  <a:lnTo>
                    <a:pt x="58936" y="152061"/>
                  </a:lnTo>
                  <a:lnTo>
                    <a:pt x="76272" y="154538"/>
                  </a:lnTo>
                  <a:lnTo>
                    <a:pt x="76272" y="140917"/>
                  </a:lnTo>
                  <a:cubicBezTo>
                    <a:pt x="76272" y="140917"/>
                    <a:pt x="88654" y="124820"/>
                    <a:pt x="97322" y="124820"/>
                  </a:cubicBezTo>
                  <a:cubicBezTo>
                    <a:pt x="105989" y="124820"/>
                    <a:pt x="113419" y="135964"/>
                    <a:pt x="113419" y="135964"/>
                  </a:cubicBezTo>
                  <a:lnTo>
                    <a:pt x="151709" y="143394"/>
                  </a:lnTo>
                  <a:cubicBezTo>
                    <a:pt x="151709" y="143394"/>
                    <a:pt x="154186" y="132249"/>
                    <a:pt x="157901" y="129773"/>
                  </a:cubicBezTo>
                  <a:cubicBezTo>
                    <a:pt x="161615" y="127296"/>
                    <a:pt x="169045" y="132249"/>
                    <a:pt x="173998" y="129773"/>
                  </a:cubicBezTo>
                  <a:cubicBezTo>
                    <a:pt x="178951" y="127296"/>
                    <a:pt x="186380" y="123582"/>
                    <a:pt x="195048" y="123582"/>
                  </a:cubicBezTo>
                  <a:cubicBezTo>
                    <a:pt x="203716" y="123582"/>
                    <a:pt x="207431" y="128534"/>
                    <a:pt x="211146" y="121105"/>
                  </a:cubicBezTo>
                  <a:cubicBezTo>
                    <a:pt x="214860" y="113675"/>
                    <a:pt x="233339" y="123582"/>
                    <a:pt x="233339" y="123582"/>
                  </a:cubicBezTo>
                  <a:lnTo>
                    <a:pt x="248198" y="121105"/>
                  </a:lnTo>
                  <a:lnTo>
                    <a:pt x="243245" y="108723"/>
                  </a:lnTo>
                  <a:cubicBezTo>
                    <a:pt x="243340" y="108913"/>
                    <a:pt x="229719" y="102722"/>
                    <a:pt x="229719" y="99007"/>
                  </a:cubicBezTo>
                  <a:close/>
                </a:path>
              </a:pathLst>
            </a:custGeom>
            <a:grpFill/>
            <a:ln w="2381" cap="flat">
              <a:solidFill>
                <a:srgbClr val="FFFFFF"/>
              </a:solidFill>
              <a:prstDash val="solid"/>
              <a:miter/>
            </a:ln>
          </p:spPr>
          <p:txBody>
            <a:bodyPr rtlCol="0" anchor="ctr"/>
            <a:lstStyle/>
            <a:p>
              <a:endParaRPr lang="en-ID"/>
            </a:p>
          </p:txBody>
        </p:sp>
        <p:sp>
          <p:nvSpPr>
            <p:cNvPr id="21" name="Freeform: Shape 28">
              <a:extLst>
                <a:ext uri="{FF2B5EF4-FFF2-40B4-BE49-F238E27FC236}">
                  <a16:creationId xmlns:a16="http://schemas.microsoft.com/office/drawing/2014/main" id="{DB9A38AD-F977-FE42-A12F-89C40F3E74F8}"/>
                </a:ext>
              </a:extLst>
            </p:cNvPr>
            <p:cNvSpPr/>
            <p:nvPr/>
          </p:nvSpPr>
          <p:spPr>
            <a:xfrm>
              <a:off x="5927036" y="3665647"/>
              <a:ext cx="238125" cy="190500"/>
            </a:xfrm>
            <a:custGeom>
              <a:avLst/>
              <a:gdLst>
                <a:gd name="connsiteX0" fmla="*/ 147914 w 238125"/>
                <a:gd name="connsiteY0" fmla="*/ 143591 h 190500"/>
                <a:gd name="connsiteX1" fmla="*/ 159820 w 238125"/>
                <a:gd name="connsiteY1" fmla="*/ 141781 h 190500"/>
                <a:gd name="connsiteX2" fmla="*/ 174012 w 238125"/>
                <a:gd name="connsiteY2" fmla="*/ 151878 h 190500"/>
                <a:gd name="connsiteX3" fmla="*/ 182299 w 238125"/>
                <a:gd name="connsiteY3" fmla="*/ 143020 h 190500"/>
                <a:gd name="connsiteX4" fmla="*/ 197063 w 238125"/>
                <a:gd name="connsiteY4" fmla="*/ 112158 h 190500"/>
                <a:gd name="connsiteX5" fmla="*/ 206588 w 238125"/>
                <a:gd name="connsiteY5" fmla="*/ 100252 h 190500"/>
                <a:gd name="connsiteX6" fmla="*/ 208969 w 238125"/>
                <a:gd name="connsiteY6" fmla="*/ 89584 h 190500"/>
                <a:gd name="connsiteX7" fmla="*/ 213731 w 238125"/>
                <a:gd name="connsiteY7" fmla="*/ 76535 h 190500"/>
                <a:gd name="connsiteX8" fmla="*/ 225542 w 238125"/>
                <a:gd name="connsiteY8" fmla="*/ 54628 h 190500"/>
                <a:gd name="connsiteX9" fmla="*/ 237448 w 238125"/>
                <a:gd name="connsiteY9" fmla="*/ 48055 h 190500"/>
                <a:gd name="connsiteX10" fmla="*/ 236210 w 238125"/>
                <a:gd name="connsiteY10" fmla="*/ 35578 h 190500"/>
                <a:gd name="connsiteX11" fmla="*/ 227923 w 238125"/>
                <a:gd name="connsiteY11" fmla="*/ 27291 h 190500"/>
                <a:gd name="connsiteX12" fmla="*/ 229162 w 238125"/>
                <a:gd name="connsiteY12" fmla="*/ 16432 h 190500"/>
                <a:gd name="connsiteX13" fmla="*/ 221351 w 238125"/>
                <a:gd name="connsiteY13" fmla="*/ 8241 h 190500"/>
                <a:gd name="connsiteX14" fmla="*/ 214207 w 238125"/>
                <a:gd name="connsiteY14" fmla="*/ 4050 h 190500"/>
                <a:gd name="connsiteX15" fmla="*/ 200015 w 238125"/>
                <a:gd name="connsiteY15" fmla="*/ 17099 h 190500"/>
                <a:gd name="connsiteX16" fmla="*/ 183442 w 238125"/>
                <a:gd name="connsiteY16" fmla="*/ 12908 h 190500"/>
                <a:gd name="connsiteX17" fmla="*/ 157915 w 238125"/>
                <a:gd name="connsiteY17" fmla="*/ 12337 h 190500"/>
                <a:gd name="connsiteX18" fmla="*/ 143056 w 238125"/>
                <a:gd name="connsiteY18" fmla="*/ 21862 h 190500"/>
                <a:gd name="connsiteX19" fmla="*/ 123530 w 238125"/>
                <a:gd name="connsiteY19" fmla="*/ 21862 h 190500"/>
                <a:gd name="connsiteX20" fmla="*/ 108099 w 238125"/>
                <a:gd name="connsiteY20" fmla="*/ 13575 h 190500"/>
                <a:gd name="connsiteX21" fmla="*/ 91525 w 238125"/>
                <a:gd name="connsiteY21" fmla="*/ 18337 h 190500"/>
                <a:gd name="connsiteX22" fmla="*/ 80286 w 238125"/>
                <a:gd name="connsiteY22" fmla="*/ 7669 h 190500"/>
                <a:gd name="connsiteX23" fmla="*/ 64284 w 238125"/>
                <a:gd name="connsiteY23" fmla="*/ 2907 h 190500"/>
                <a:gd name="connsiteX24" fmla="*/ 52378 w 238125"/>
                <a:gd name="connsiteY24" fmla="*/ 7098 h 190500"/>
                <a:gd name="connsiteX25" fmla="*/ 33994 w 238125"/>
                <a:gd name="connsiteY25" fmla="*/ 7098 h 190500"/>
                <a:gd name="connsiteX26" fmla="*/ 29232 w 238125"/>
                <a:gd name="connsiteY26" fmla="*/ 23100 h 190500"/>
                <a:gd name="connsiteX27" fmla="*/ 20374 w 238125"/>
                <a:gd name="connsiteY27" fmla="*/ 37292 h 190500"/>
                <a:gd name="connsiteX28" fmla="*/ 18469 w 238125"/>
                <a:gd name="connsiteY28" fmla="*/ 41292 h 190500"/>
                <a:gd name="connsiteX29" fmla="*/ 20469 w 238125"/>
                <a:gd name="connsiteY29" fmla="*/ 54818 h 190500"/>
                <a:gd name="connsiteX30" fmla="*/ 18278 w 238125"/>
                <a:gd name="connsiteY30" fmla="*/ 83298 h 190500"/>
                <a:gd name="connsiteX31" fmla="*/ 10754 w 238125"/>
                <a:gd name="connsiteY31" fmla="*/ 94823 h 190500"/>
                <a:gd name="connsiteX32" fmla="*/ 2276 w 238125"/>
                <a:gd name="connsiteY32" fmla="*/ 109491 h 190500"/>
                <a:gd name="connsiteX33" fmla="*/ 2752 w 238125"/>
                <a:gd name="connsiteY33" fmla="*/ 133018 h 190500"/>
                <a:gd name="connsiteX34" fmla="*/ 8944 w 238125"/>
                <a:gd name="connsiteY34" fmla="*/ 148830 h 190500"/>
                <a:gd name="connsiteX35" fmla="*/ 9134 w 238125"/>
                <a:gd name="connsiteY35" fmla="*/ 149020 h 190500"/>
                <a:gd name="connsiteX36" fmla="*/ 39043 w 238125"/>
                <a:gd name="connsiteY36" fmla="*/ 156736 h 190500"/>
                <a:gd name="connsiteX37" fmla="*/ 57998 w 238125"/>
                <a:gd name="connsiteY37" fmla="*/ 177214 h 190500"/>
                <a:gd name="connsiteX38" fmla="*/ 68665 w 238125"/>
                <a:gd name="connsiteY38" fmla="*/ 194359 h 190500"/>
                <a:gd name="connsiteX39" fmla="*/ 89144 w 238125"/>
                <a:gd name="connsiteY39" fmla="*/ 189883 h 190500"/>
                <a:gd name="connsiteX40" fmla="*/ 115814 w 238125"/>
                <a:gd name="connsiteY40" fmla="*/ 186930 h 190500"/>
                <a:gd name="connsiteX41" fmla="*/ 119053 w 238125"/>
                <a:gd name="connsiteY41" fmla="*/ 186739 h 190500"/>
                <a:gd name="connsiteX42" fmla="*/ 124863 w 238125"/>
                <a:gd name="connsiteY42" fmla="*/ 165213 h 190500"/>
                <a:gd name="connsiteX43" fmla="*/ 147914 w 238125"/>
                <a:gd name="connsiteY43" fmla="*/ 14359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190500">
                  <a:moveTo>
                    <a:pt x="147914" y="143591"/>
                  </a:moveTo>
                  <a:cubicBezTo>
                    <a:pt x="150295" y="143020"/>
                    <a:pt x="155629" y="144734"/>
                    <a:pt x="159820" y="141781"/>
                  </a:cubicBezTo>
                  <a:cubicBezTo>
                    <a:pt x="164011" y="138829"/>
                    <a:pt x="172869" y="145972"/>
                    <a:pt x="174012" y="151878"/>
                  </a:cubicBezTo>
                  <a:cubicBezTo>
                    <a:pt x="175250" y="157783"/>
                    <a:pt x="178774" y="149496"/>
                    <a:pt x="182299" y="143020"/>
                  </a:cubicBezTo>
                  <a:cubicBezTo>
                    <a:pt x="185823" y="136447"/>
                    <a:pt x="197063" y="116921"/>
                    <a:pt x="197063" y="112158"/>
                  </a:cubicBezTo>
                  <a:cubicBezTo>
                    <a:pt x="197063" y="107396"/>
                    <a:pt x="206588" y="103300"/>
                    <a:pt x="206588" y="100252"/>
                  </a:cubicBezTo>
                  <a:cubicBezTo>
                    <a:pt x="206588" y="97300"/>
                    <a:pt x="206016" y="90727"/>
                    <a:pt x="208969" y="89584"/>
                  </a:cubicBezTo>
                  <a:cubicBezTo>
                    <a:pt x="211922" y="88346"/>
                    <a:pt x="214303" y="79488"/>
                    <a:pt x="213731" y="76535"/>
                  </a:cubicBezTo>
                  <a:cubicBezTo>
                    <a:pt x="213160" y="73582"/>
                    <a:pt x="223828" y="57009"/>
                    <a:pt x="225542" y="54628"/>
                  </a:cubicBezTo>
                  <a:cubicBezTo>
                    <a:pt x="227352" y="52246"/>
                    <a:pt x="236782" y="53485"/>
                    <a:pt x="237448" y="48055"/>
                  </a:cubicBezTo>
                  <a:cubicBezTo>
                    <a:pt x="238020" y="42721"/>
                    <a:pt x="239830" y="36816"/>
                    <a:pt x="236210" y="35578"/>
                  </a:cubicBezTo>
                  <a:cubicBezTo>
                    <a:pt x="232686" y="34435"/>
                    <a:pt x="227923" y="30244"/>
                    <a:pt x="227923" y="27291"/>
                  </a:cubicBezTo>
                  <a:cubicBezTo>
                    <a:pt x="227923" y="25576"/>
                    <a:pt x="228114" y="20719"/>
                    <a:pt x="229162" y="16432"/>
                  </a:cubicBezTo>
                  <a:cubicBezTo>
                    <a:pt x="224399" y="15766"/>
                    <a:pt x="224114" y="11003"/>
                    <a:pt x="221351" y="8241"/>
                  </a:cubicBezTo>
                  <a:cubicBezTo>
                    <a:pt x="218398" y="5288"/>
                    <a:pt x="218398" y="2907"/>
                    <a:pt x="214207" y="4050"/>
                  </a:cubicBezTo>
                  <a:cubicBezTo>
                    <a:pt x="210016" y="5288"/>
                    <a:pt x="205349" y="15289"/>
                    <a:pt x="200015" y="17099"/>
                  </a:cubicBezTo>
                  <a:cubicBezTo>
                    <a:pt x="194681" y="18909"/>
                    <a:pt x="186966" y="14718"/>
                    <a:pt x="183442" y="12908"/>
                  </a:cubicBezTo>
                  <a:cubicBezTo>
                    <a:pt x="179917" y="11098"/>
                    <a:pt x="163249" y="12908"/>
                    <a:pt x="157915" y="12337"/>
                  </a:cubicBezTo>
                  <a:cubicBezTo>
                    <a:pt x="152581" y="11765"/>
                    <a:pt x="147247" y="19480"/>
                    <a:pt x="143056" y="21862"/>
                  </a:cubicBezTo>
                  <a:cubicBezTo>
                    <a:pt x="138865" y="24243"/>
                    <a:pt x="127054" y="23100"/>
                    <a:pt x="123530" y="21862"/>
                  </a:cubicBezTo>
                  <a:cubicBezTo>
                    <a:pt x="120005" y="20623"/>
                    <a:pt x="111623" y="13575"/>
                    <a:pt x="108099" y="13575"/>
                  </a:cubicBezTo>
                  <a:cubicBezTo>
                    <a:pt x="104575" y="13575"/>
                    <a:pt x="97431" y="14718"/>
                    <a:pt x="91525" y="18337"/>
                  </a:cubicBezTo>
                  <a:cubicBezTo>
                    <a:pt x="85620" y="21862"/>
                    <a:pt x="83810" y="11860"/>
                    <a:pt x="80286" y="7669"/>
                  </a:cubicBezTo>
                  <a:cubicBezTo>
                    <a:pt x="76762" y="3478"/>
                    <a:pt x="69047" y="7098"/>
                    <a:pt x="64284" y="2907"/>
                  </a:cubicBezTo>
                  <a:cubicBezTo>
                    <a:pt x="59522" y="-1284"/>
                    <a:pt x="56569" y="7669"/>
                    <a:pt x="52378" y="7098"/>
                  </a:cubicBezTo>
                  <a:cubicBezTo>
                    <a:pt x="48187" y="6526"/>
                    <a:pt x="37519" y="4145"/>
                    <a:pt x="33994" y="7098"/>
                  </a:cubicBezTo>
                  <a:cubicBezTo>
                    <a:pt x="30470" y="10050"/>
                    <a:pt x="31042" y="21385"/>
                    <a:pt x="29232" y="23100"/>
                  </a:cubicBezTo>
                  <a:cubicBezTo>
                    <a:pt x="27422" y="24910"/>
                    <a:pt x="20374" y="33196"/>
                    <a:pt x="20374" y="37292"/>
                  </a:cubicBezTo>
                  <a:cubicBezTo>
                    <a:pt x="20374" y="39197"/>
                    <a:pt x="19707" y="40531"/>
                    <a:pt x="18469" y="41292"/>
                  </a:cubicBezTo>
                  <a:cubicBezTo>
                    <a:pt x="19231" y="46246"/>
                    <a:pt x="20279" y="52532"/>
                    <a:pt x="20469" y="54818"/>
                  </a:cubicBezTo>
                  <a:cubicBezTo>
                    <a:pt x="20945" y="58819"/>
                    <a:pt x="22660" y="78821"/>
                    <a:pt x="18278" y="83298"/>
                  </a:cubicBezTo>
                  <a:cubicBezTo>
                    <a:pt x="13801" y="87775"/>
                    <a:pt x="10754" y="94823"/>
                    <a:pt x="10754" y="94823"/>
                  </a:cubicBezTo>
                  <a:cubicBezTo>
                    <a:pt x="10754" y="94823"/>
                    <a:pt x="3610" y="99681"/>
                    <a:pt x="2276" y="109491"/>
                  </a:cubicBezTo>
                  <a:cubicBezTo>
                    <a:pt x="943" y="119302"/>
                    <a:pt x="2752" y="125494"/>
                    <a:pt x="2752" y="133018"/>
                  </a:cubicBezTo>
                  <a:cubicBezTo>
                    <a:pt x="2752" y="138352"/>
                    <a:pt x="6753" y="142162"/>
                    <a:pt x="8944" y="148830"/>
                  </a:cubicBezTo>
                  <a:cubicBezTo>
                    <a:pt x="9039" y="148925"/>
                    <a:pt x="9134" y="148925"/>
                    <a:pt x="9134" y="149020"/>
                  </a:cubicBezTo>
                  <a:cubicBezTo>
                    <a:pt x="12658" y="153783"/>
                    <a:pt x="29613" y="154640"/>
                    <a:pt x="39043" y="156736"/>
                  </a:cubicBezTo>
                  <a:cubicBezTo>
                    <a:pt x="48568" y="158831"/>
                    <a:pt x="58283" y="172166"/>
                    <a:pt x="57998" y="177214"/>
                  </a:cubicBezTo>
                  <a:cubicBezTo>
                    <a:pt x="57712" y="182262"/>
                    <a:pt x="64189" y="192073"/>
                    <a:pt x="68665" y="194359"/>
                  </a:cubicBezTo>
                  <a:cubicBezTo>
                    <a:pt x="73142" y="196741"/>
                    <a:pt x="84096" y="189883"/>
                    <a:pt x="89144" y="189883"/>
                  </a:cubicBezTo>
                  <a:cubicBezTo>
                    <a:pt x="94192" y="189883"/>
                    <a:pt x="112290" y="190168"/>
                    <a:pt x="115814" y="186930"/>
                  </a:cubicBezTo>
                  <a:cubicBezTo>
                    <a:pt x="116862" y="185977"/>
                    <a:pt x="117910" y="186073"/>
                    <a:pt x="119053" y="186739"/>
                  </a:cubicBezTo>
                  <a:cubicBezTo>
                    <a:pt x="123339" y="175309"/>
                    <a:pt x="124863" y="165213"/>
                    <a:pt x="124863" y="165213"/>
                  </a:cubicBezTo>
                  <a:cubicBezTo>
                    <a:pt x="124863" y="165213"/>
                    <a:pt x="145532" y="144162"/>
                    <a:pt x="147914" y="143591"/>
                  </a:cubicBezTo>
                  <a:close/>
                </a:path>
              </a:pathLst>
            </a:custGeom>
            <a:grpFill/>
            <a:ln w="2381" cap="flat">
              <a:solidFill>
                <a:srgbClr val="FFFFFF"/>
              </a:solidFill>
              <a:prstDash val="solid"/>
              <a:miter/>
            </a:ln>
          </p:spPr>
          <p:txBody>
            <a:bodyPr rtlCol="0" anchor="ctr"/>
            <a:lstStyle/>
            <a:p>
              <a:endParaRPr lang="en-ID"/>
            </a:p>
          </p:txBody>
        </p:sp>
        <p:sp>
          <p:nvSpPr>
            <p:cNvPr id="22" name="Freeform: Shape 29">
              <a:extLst>
                <a:ext uri="{FF2B5EF4-FFF2-40B4-BE49-F238E27FC236}">
                  <a16:creationId xmlns:a16="http://schemas.microsoft.com/office/drawing/2014/main" id="{6A832CA3-FC41-AF46-96F4-93BAF08CAE9A}"/>
                </a:ext>
              </a:extLst>
            </p:cNvPr>
            <p:cNvSpPr/>
            <p:nvPr/>
          </p:nvSpPr>
          <p:spPr>
            <a:xfrm>
              <a:off x="5887426" y="3695035"/>
              <a:ext cx="57150" cy="123825"/>
            </a:xfrm>
            <a:custGeom>
              <a:avLst/>
              <a:gdLst>
                <a:gd name="connsiteX0" fmla="*/ 41981 w 57150"/>
                <a:gd name="connsiteY0" fmla="*/ 80198 h 123825"/>
                <a:gd name="connsiteX1" fmla="*/ 50459 w 57150"/>
                <a:gd name="connsiteY1" fmla="*/ 65530 h 123825"/>
                <a:gd name="connsiteX2" fmla="*/ 57983 w 57150"/>
                <a:gd name="connsiteY2" fmla="*/ 54005 h 123825"/>
                <a:gd name="connsiteX3" fmla="*/ 60174 w 57150"/>
                <a:gd name="connsiteY3" fmla="*/ 25525 h 123825"/>
                <a:gd name="connsiteX4" fmla="*/ 58174 w 57150"/>
                <a:gd name="connsiteY4" fmla="*/ 11999 h 123825"/>
                <a:gd name="connsiteX5" fmla="*/ 51792 w 57150"/>
                <a:gd name="connsiteY5" fmla="*/ 11618 h 123825"/>
                <a:gd name="connsiteX6" fmla="*/ 45315 w 57150"/>
                <a:gd name="connsiteY6" fmla="*/ 2093 h 123825"/>
                <a:gd name="connsiteX7" fmla="*/ 38171 w 57150"/>
                <a:gd name="connsiteY7" fmla="*/ 11618 h 123825"/>
                <a:gd name="connsiteX8" fmla="*/ 32837 w 57150"/>
                <a:gd name="connsiteY8" fmla="*/ 19334 h 123825"/>
                <a:gd name="connsiteX9" fmla="*/ 16264 w 57150"/>
                <a:gd name="connsiteY9" fmla="*/ 22858 h 123825"/>
                <a:gd name="connsiteX10" fmla="*/ 5024 w 57150"/>
                <a:gd name="connsiteY10" fmla="*/ 30573 h 123825"/>
                <a:gd name="connsiteX11" fmla="*/ 1786 w 57150"/>
                <a:gd name="connsiteY11" fmla="*/ 30764 h 123825"/>
                <a:gd name="connsiteX12" fmla="*/ 12644 w 57150"/>
                <a:gd name="connsiteY12" fmla="*/ 49528 h 123825"/>
                <a:gd name="connsiteX13" fmla="*/ 16645 w 57150"/>
                <a:gd name="connsiteY13" fmla="*/ 64673 h 123825"/>
                <a:gd name="connsiteX14" fmla="*/ 19788 w 57150"/>
                <a:gd name="connsiteY14" fmla="*/ 88199 h 123825"/>
                <a:gd name="connsiteX15" fmla="*/ 21502 w 57150"/>
                <a:gd name="connsiteY15" fmla="*/ 125156 h 123825"/>
                <a:gd name="connsiteX16" fmla="*/ 34933 w 57150"/>
                <a:gd name="connsiteY16" fmla="*/ 123918 h 123825"/>
                <a:gd name="connsiteX17" fmla="*/ 48649 w 57150"/>
                <a:gd name="connsiteY17" fmla="*/ 119537 h 123825"/>
                <a:gd name="connsiteX18" fmla="*/ 42458 w 57150"/>
                <a:gd name="connsiteY18" fmla="*/ 103725 h 123825"/>
                <a:gd name="connsiteX19" fmla="*/ 41981 w 57150"/>
                <a:gd name="connsiteY19" fmla="*/ 8019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 h="123825">
                  <a:moveTo>
                    <a:pt x="41981" y="80198"/>
                  </a:moveTo>
                  <a:cubicBezTo>
                    <a:pt x="43315" y="70388"/>
                    <a:pt x="50459" y="65530"/>
                    <a:pt x="50459" y="65530"/>
                  </a:cubicBezTo>
                  <a:cubicBezTo>
                    <a:pt x="50459" y="65530"/>
                    <a:pt x="53602" y="58386"/>
                    <a:pt x="57983" y="54005"/>
                  </a:cubicBezTo>
                  <a:cubicBezTo>
                    <a:pt x="62460" y="49528"/>
                    <a:pt x="60650" y="29525"/>
                    <a:pt x="60174" y="25525"/>
                  </a:cubicBezTo>
                  <a:cubicBezTo>
                    <a:pt x="59888" y="23239"/>
                    <a:pt x="58936" y="16952"/>
                    <a:pt x="58174" y="11999"/>
                  </a:cubicBezTo>
                  <a:cubicBezTo>
                    <a:pt x="56745" y="12857"/>
                    <a:pt x="54650" y="12857"/>
                    <a:pt x="51792" y="11618"/>
                  </a:cubicBezTo>
                  <a:cubicBezTo>
                    <a:pt x="46458" y="9237"/>
                    <a:pt x="51221" y="3903"/>
                    <a:pt x="45315" y="2093"/>
                  </a:cubicBezTo>
                  <a:cubicBezTo>
                    <a:pt x="39410" y="284"/>
                    <a:pt x="37028" y="6856"/>
                    <a:pt x="38171" y="11618"/>
                  </a:cubicBezTo>
                  <a:cubicBezTo>
                    <a:pt x="39410" y="16381"/>
                    <a:pt x="35218" y="16381"/>
                    <a:pt x="32837" y="19334"/>
                  </a:cubicBezTo>
                  <a:cubicBezTo>
                    <a:pt x="30456" y="22286"/>
                    <a:pt x="19788" y="22858"/>
                    <a:pt x="16264" y="22858"/>
                  </a:cubicBezTo>
                  <a:cubicBezTo>
                    <a:pt x="12740" y="22858"/>
                    <a:pt x="8549" y="29430"/>
                    <a:pt x="5024" y="30573"/>
                  </a:cubicBezTo>
                  <a:cubicBezTo>
                    <a:pt x="4262" y="30859"/>
                    <a:pt x="3119" y="30859"/>
                    <a:pt x="1786" y="30764"/>
                  </a:cubicBezTo>
                  <a:cubicBezTo>
                    <a:pt x="2643" y="46385"/>
                    <a:pt x="5215" y="45146"/>
                    <a:pt x="12644" y="49528"/>
                  </a:cubicBezTo>
                  <a:cubicBezTo>
                    <a:pt x="21122" y="54386"/>
                    <a:pt x="13121" y="61053"/>
                    <a:pt x="16645" y="64673"/>
                  </a:cubicBezTo>
                  <a:cubicBezTo>
                    <a:pt x="20169" y="68197"/>
                    <a:pt x="18835" y="77150"/>
                    <a:pt x="19788" y="88199"/>
                  </a:cubicBezTo>
                  <a:cubicBezTo>
                    <a:pt x="20360" y="94962"/>
                    <a:pt x="21026" y="112393"/>
                    <a:pt x="21502" y="125156"/>
                  </a:cubicBezTo>
                  <a:cubicBezTo>
                    <a:pt x="26360" y="124204"/>
                    <a:pt x="31504" y="123918"/>
                    <a:pt x="34933" y="123918"/>
                  </a:cubicBezTo>
                  <a:cubicBezTo>
                    <a:pt x="41315" y="123918"/>
                    <a:pt x="45125" y="115441"/>
                    <a:pt x="48649" y="119537"/>
                  </a:cubicBezTo>
                  <a:cubicBezTo>
                    <a:pt x="46458" y="112869"/>
                    <a:pt x="42458" y="109059"/>
                    <a:pt x="42458" y="103725"/>
                  </a:cubicBezTo>
                  <a:cubicBezTo>
                    <a:pt x="42362" y="96200"/>
                    <a:pt x="40648" y="90009"/>
                    <a:pt x="41981" y="80198"/>
                  </a:cubicBezTo>
                  <a:close/>
                </a:path>
              </a:pathLst>
            </a:custGeom>
            <a:grpFill/>
            <a:ln w="2381" cap="flat">
              <a:solidFill>
                <a:srgbClr val="FFFFFF"/>
              </a:solidFill>
              <a:prstDash val="solid"/>
              <a:miter/>
            </a:ln>
          </p:spPr>
          <p:txBody>
            <a:bodyPr rtlCol="0" anchor="ctr"/>
            <a:lstStyle/>
            <a:p>
              <a:endParaRPr lang="en-ID"/>
            </a:p>
          </p:txBody>
        </p:sp>
        <p:sp>
          <p:nvSpPr>
            <p:cNvPr id="23" name="Freeform: Shape 30">
              <a:extLst>
                <a:ext uri="{FF2B5EF4-FFF2-40B4-BE49-F238E27FC236}">
                  <a16:creationId xmlns:a16="http://schemas.microsoft.com/office/drawing/2014/main" id="{70497C93-30CD-EF48-BB8A-A31BC3919FF3}"/>
                </a:ext>
              </a:extLst>
            </p:cNvPr>
            <p:cNvSpPr/>
            <p:nvPr/>
          </p:nvSpPr>
          <p:spPr>
            <a:xfrm>
              <a:off x="5869805" y="3721417"/>
              <a:ext cx="38100" cy="104775"/>
            </a:xfrm>
            <a:custGeom>
              <a:avLst/>
              <a:gdLst>
                <a:gd name="connsiteX0" fmla="*/ 34266 w 38100"/>
                <a:gd name="connsiteY0" fmla="*/ 38291 h 104775"/>
                <a:gd name="connsiteX1" fmla="*/ 30266 w 38100"/>
                <a:gd name="connsiteY1" fmla="*/ 23147 h 104775"/>
                <a:gd name="connsiteX2" fmla="*/ 19407 w 38100"/>
                <a:gd name="connsiteY2" fmla="*/ 4382 h 104775"/>
                <a:gd name="connsiteX3" fmla="*/ 4167 w 38100"/>
                <a:gd name="connsiteY3" fmla="*/ 1811 h 104775"/>
                <a:gd name="connsiteX4" fmla="*/ 1786 w 38100"/>
                <a:gd name="connsiteY4" fmla="*/ 2192 h 104775"/>
                <a:gd name="connsiteX5" fmla="*/ 5786 w 38100"/>
                <a:gd name="connsiteY5" fmla="*/ 15146 h 104775"/>
                <a:gd name="connsiteX6" fmla="*/ 10644 w 38100"/>
                <a:gd name="connsiteY6" fmla="*/ 27147 h 104775"/>
                <a:gd name="connsiteX7" fmla="*/ 11121 w 38100"/>
                <a:gd name="connsiteY7" fmla="*/ 55151 h 104775"/>
                <a:gd name="connsiteX8" fmla="*/ 16455 w 38100"/>
                <a:gd name="connsiteY8" fmla="*/ 82678 h 104775"/>
                <a:gd name="connsiteX9" fmla="*/ 23789 w 38100"/>
                <a:gd name="connsiteY9" fmla="*/ 105728 h 104775"/>
                <a:gd name="connsiteX10" fmla="*/ 27884 w 38100"/>
                <a:gd name="connsiteY10" fmla="*/ 103062 h 104775"/>
                <a:gd name="connsiteX11" fmla="*/ 39124 w 38100"/>
                <a:gd name="connsiteY11" fmla="*/ 98680 h 104775"/>
                <a:gd name="connsiteX12" fmla="*/ 37409 w 38100"/>
                <a:gd name="connsiteY12" fmla="*/ 61723 h 104775"/>
                <a:gd name="connsiteX13" fmla="*/ 34266 w 38100"/>
                <a:gd name="connsiteY13" fmla="*/ 3829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 h="104775">
                  <a:moveTo>
                    <a:pt x="34266" y="38291"/>
                  </a:moveTo>
                  <a:cubicBezTo>
                    <a:pt x="30742" y="34767"/>
                    <a:pt x="38743" y="28100"/>
                    <a:pt x="30266" y="23147"/>
                  </a:cubicBezTo>
                  <a:cubicBezTo>
                    <a:pt x="22836" y="18860"/>
                    <a:pt x="20169" y="20003"/>
                    <a:pt x="19407" y="4382"/>
                  </a:cubicBezTo>
                  <a:cubicBezTo>
                    <a:pt x="15121" y="4097"/>
                    <a:pt x="8834" y="2287"/>
                    <a:pt x="4167" y="1811"/>
                  </a:cubicBezTo>
                  <a:cubicBezTo>
                    <a:pt x="3215" y="1716"/>
                    <a:pt x="2453" y="1906"/>
                    <a:pt x="1786" y="2192"/>
                  </a:cubicBezTo>
                  <a:cubicBezTo>
                    <a:pt x="2738" y="7907"/>
                    <a:pt x="4167" y="14193"/>
                    <a:pt x="5786" y="15146"/>
                  </a:cubicBezTo>
                  <a:cubicBezTo>
                    <a:pt x="8930" y="16955"/>
                    <a:pt x="11121" y="20480"/>
                    <a:pt x="10644" y="27147"/>
                  </a:cubicBezTo>
                  <a:cubicBezTo>
                    <a:pt x="10168" y="33815"/>
                    <a:pt x="8454" y="48483"/>
                    <a:pt x="11121" y="55151"/>
                  </a:cubicBezTo>
                  <a:cubicBezTo>
                    <a:pt x="13788" y="61818"/>
                    <a:pt x="16455" y="72486"/>
                    <a:pt x="16455" y="82678"/>
                  </a:cubicBezTo>
                  <a:cubicBezTo>
                    <a:pt x="16455" y="89060"/>
                    <a:pt x="20074" y="98585"/>
                    <a:pt x="23789" y="105728"/>
                  </a:cubicBezTo>
                  <a:cubicBezTo>
                    <a:pt x="25313" y="104871"/>
                    <a:pt x="26741" y="104014"/>
                    <a:pt x="27884" y="103062"/>
                  </a:cubicBezTo>
                  <a:cubicBezTo>
                    <a:pt x="30551" y="100775"/>
                    <a:pt x="34742" y="99442"/>
                    <a:pt x="39124" y="98680"/>
                  </a:cubicBezTo>
                  <a:cubicBezTo>
                    <a:pt x="38648" y="85916"/>
                    <a:pt x="37981" y="68486"/>
                    <a:pt x="37409" y="61723"/>
                  </a:cubicBezTo>
                  <a:cubicBezTo>
                    <a:pt x="36457" y="50769"/>
                    <a:pt x="37790" y="41816"/>
                    <a:pt x="34266" y="38291"/>
                  </a:cubicBezTo>
                  <a:close/>
                </a:path>
              </a:pathLst>
            </a:custGeom>
            <a:grpFill/>
            <a:ln w="2381" cap="flat">
              <a:solidFill>
                <a:srgbClr val="FFFFFF"/>
              </a:solidFill>
              <a:prstDash val="solid"/>
              <a:miter/>
            </a:ln>
          </p:spPr>
          <p:txBody>
            <a:bodyPr rtlCol="0" anchor="ctr"/>
            <a:lstStyle/>
            <a:p>
              <a:endParaRPr lang="en-ID"/>
            </a:p>
          </p:txBody>
        </p:sp>
        <p:sp>
          <p:nvSpPr>
            <p:cNvPr id="24" name="Freeform: Shape 31">
              <a:extLst>
                <a:ext uri="{FF2B5EF4-FFF2-40B4-BE49-F238E27FC236}">
                  <a16:creationId xmlns:a16="http://schemas.microsoft.com/office/drawing/2014/main" id="{3A5E1B8F-C3E4-954C-883F-2D6D6C847EE4}"/>
                </a:ext>
              </a:extLst>
            </p:cNvPr>
            <p:cNvSpPr/>
            <p:nvPr/>
          </p:nvSpPr>
          <p:spPr>
            <a:xfrm>
              <a:off x="6044207" y="3680579"/>
              <a:ext cx="142875" cy="228600"/>
            </a:xfrm>
            <a:custGeom>
              <a:avLst/>
              <a:gdLst>
                <a:gd name="connsiteX0" fmla="*/ 63984 w 142875"/>
                <a:gd name="connsiteY0" fmla="*/ 221337 h 228600"/>
                <a:gd name="connsiteX1" fmla="*/ 117134 w 142875"/>
                <a:gd name="connsiteY1" fmla="*/ 222575 h 228600"/>
                <a:gd name="connsiteX2" fmla="*/ 145518 w 142875"/>
                <a:gd name="connsiteY2" fmla="*/ 232481 h 228600"/>
                <a:gd name="connsiteX3" fmla="*/ 150471 w 142875"/>
                <a:gd name="connsiteY3" fmla="*/ 214574 h 228600"/>
                <a:gd name="connsiteX4" fmla="*/ 147042 w 142875"/>
                <a:gd name="connsiteY4" fmla="*/ 211241 h 228600"/>
                <a:gd name="connsiteX5" fmla="*/ 134183 w 142875"/>
                <a:gd name="connsiteY5" fmla="*/ 198382 h 228600"/>
                <a:gd name="connsiteX6" fmla="*/ 129707 w 142875"/>
                <a:gd name="connsiteY6" fmla="*/ 191714 h 228600"/>
                <a:gd name="connsiteX7" fmla="*/ 126563 w 142875"/>
                <a:gd name="connsiteY7" fmla="*/ 179713 h 228600"/>
                <a:gd name="connsiteX8" fmla="*/ 120753 w 142875"/>
                <a:gd name="connsiteY8" fmla="*/ 163711 h 228600"/>
                <a:gd name="connsiteX9" fmla="*/ 118086 w 142875"/>
                <a:gd name="connsiteY9" fmla="*/ 147233 h 228600"/>
                <a:gd name="connsiteX10" fmla="*/ 127897 w 142875"/>
                <a:gd name="connsiteY10" fmla="*/ 127230 h 228600"/>
                <a:gd name="connsiteX11" fmla="*/ 137993 w 142875"/>
                <a:gd name="connsiteY11" fmla="*/ 114752 h 228600"/>
                <a:gd name="connsiteX12" fmla="*/ 131993 w 142875"/>
                <a:gd name="connsiteY12" fmla="*/ 100274 h 228600"/>
                <a:gd name="connsiteX13" fmla="*/ 115419 w 142875"/>
                <a:gd name="connsiteY13" fmla="*/ 83129 h 228600"/>
                <a:gd name="connsiteX14" fmla="*/ 110657 w 142875"/>
                <a:gd name="connsiteY14" fmla="*/ 68842 h 228600"/>
                <a:gd name="connsiteX15" fmla="*/ 127802 w 142875"/>
                <a:gd name="connsiteY15" fmla="*/ 66461 h 228600"/>
                <a:gd name="connsiteX16" fmla="*/ 136089 w 142875"/>
                <a:gd name="connsiteY16" fmla="*/ 63508 h 228600"/>
                <a:gd name="connsiteX17" fmla="*/ 127802 w 142875"/>
                <a:gd name="connsiteY17" fmla="*/ 38648 h 228600"/>
                <a:gd name="connsiteX18" fmla="*/ 125421 w 142875"/>
                <a:gd name="connsiteY18" fmla="*/ 20836 h 228600"/>
                <a:gd name="connsiteX19" fmla="*/ 112943 w 142875"/>
                <a:gd name="connsiteY19" fmla="*/ 1881 h 228600"/>
                <a:gd name="connsiteX20" fmla="*/ 111800 w 142875"/>
                <a:gd name="connsiteY20" fmla="*/ 1786 h 228600"/>
                <a:gd name="connsiteX21" fmla="*/ 110562 w 142875"/>
                <a:gd name="connsiteY21" fmla="*/ 12644 h 228600"/>
                <a:gd name="connsiteX22" fmla="*/ 118848 w 142875"/>
                <a:gd name="connsiteY22" fmla="*/ 20931 h 228600"/>
                <a:gd name="connsiteX23" fmla="*/ 120087 w 142875"/>
                <a:gd name="connsiteY23" fmla="*/ 33409 h 228600"/>
                <a:gd name="connsiteX24" fmla="*/ 108180 w 142875"/>
                <a:gd name="connsiteY24" fmla="*/ 39981 h 228600"/>
                <a:gd name="connsiteX25" fmla="*/ 96369 w 142875"/>
                <a:gd name="connsiteY25" fmla="*/ 61889 h 228600"/>
                <a:gd name="connsiteX26" fmla="*/ 91607 w 142875"/>
                <a:gd name="connsiteY26" fmla="*/ 74938 h 228600"/>
                <a:gd name="connsiteX27" fmla="*/ 89225 w 142875"/>
                <a:gd name="connsiteY27" fmla="*/ 85606 h 228600"/>
                <a:gd name="connsiteX28" fmla="*/ 79700 w 142875"/>
                <a:gd name="connsiteY28" fmla="*/ 97512 h 228600"/>
                <a:gd name="connsiteX29" fmla="*/ 64937 w 142875"/>
                <a:gd name="connsiteY29" fmla="*/ 128373 h 228600"/>
                <a:gd name="connsiteX30" fmla="*/ 56650 w 142875"/>
                <a:gd name="connsiteY30" fmla="*/ 137231 h 228600"/>
                <a:gd name="connsiteX31" fmla="*/ 42458 w 142875"/>
                <a:gd name="connsiteY31" fmla="*/ 127135 h 228600"/>
                <a:gd name="connsiteX32" fmla="*/ 30551 w 142875"/>
                <a:gd name="connsiteY32" fmla="*/ 128945 h 228600"/>
                <a:gd name="connsiteX33" fmla="*/ 7596 w 142875"/>
                <a:gd name="connsiteY33" fmla="*/ 150852 h 228600"/>
                <a:gd name="connsiteX34" fmla="*/ 1786 w 142875"/>
                <a:gd name="connsiteY34" fmla="*/ 172379 h 228600"/>
                <a:gd name="connsiteX35" fmla="*/ 10168 w 142875"/>
                <a:gd name="connsiteY35" fmla="*/ 183523 h 228600"/>
                <a:gd name="connsiteX36" fmla="*/ 25598 w 142875"/>
                <a:gd name="connsiteY36" fmla="*/ 186761 h 228600"/>
                <a:gd name="connsiteX37" fmla="*/ 31218 w 142875"/>
                <a:gd name="connsiteY37" fmla="*/ 206288 h 228600"/>
                <a:gd name="connsiteX38" fmla="*/ 27408 w 142875"/>
                <a:gd name="connsiteY38" fmla="*/ 224099 h 228600"/>
                <a:gd name="connsiteX39" fmla="*/ 55221 w 142875"/>
                <a:gd name="connsiteY39" fmla="*/ 224099 h 228600"/>
                <a:gd name="connsiteX40" fmla="*/ 63984 w 142875"/>
                <a:gd name="connsiteY40" fmla="*/ 22133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875" h="228600">
                  <a:moveTo>
                    <a:pt x="63984" y="221337"/>
                  </a:moveTo>
                  <a:cubicBezTo>
                    <a:pt x="63984" y="221337"/>
                    <a:pt x="110942" y="223814"/>
                    <a:pt x="117134" y="222575"/>
                  </a:cubicBezTo>
                  <a:cubicBezTo>
                    <a:pt x="123325" y="221337"/>
                    <a:pt x="145518" y="232481"/>
                    <a:pt x="145518" y="232481"/>
                  </a:cubicBezTo>
                  <a:cubicBezTo>
                    <a:pt x="145518" y="232481"/>
                    <a:pt x="146566" y="221242"/>
                    <a:pt x="150471" y="214574"/>
                  </a:cubicBezTo>
                  <a:cubicBezTo>
                    <a:pt x="148947" y="213717"/>
                    <a:pt x="147423" y="212669"/>
                    <a:pt x="147042" y="211241"/>
                  </a:cubicBezTo>
                  <a:cubicBezTo>
                    <a:pt x="146185" y="208097"/>
                    <a:pt x="137231" y="202382"/>
                    <a:pt x="134183" y="198382"/>
                  </a:cubicBezTo>
                  <a:cubicBezTo>
                    <a:pt x="131040" y="194381"/>
                    <a:pt x="129707" y="191714"/>
                    <a:pt x="129707" y="191714"/>
                  </a:cubicBezTo>
                  <a:cubicBezTo>
                    <a:pt x="129707" y="191714"/>
                    <a:pt x="130564" y="185047"/>
                    <a:pt x="126563" y="179713"/>
                  </a:cubicBezTo>
                  <a:cubicBezTo>
                    <a:pt x="122563" y="174379"/>
                    <a:pt x="120753" y="170855"/>
                    <a:pt x="120753" y="163711"/>
                  </a:cubicBezTo>
                  <a:cubicBezTo>
                    <a:pt x="120753" y="156567"/>
                    <a:pt x="118086" y="151233"/>
                    <a:pt x="118086" y="147233"/>
                  </a:cubicBezTo>
                  <a:cubicBezTo>
                    <a:pt x="118086" y="143232"/>
                    <a:pt x="125230" y="135707"/>
                    <a:pt x="127897" y="127230"/>
                  </a:cubicBezTo>
                  <a:cubicBezTo>
                    <a:pt x="129421" y="122277"/>
                    <a:pt x="134183" y="118277"/>
                    <a:pt x="137993" y="114752"/>
                  </a:cubicBezTo>
                  <a:cubicBezTo>
                    <a:pt x="135993" y="111704"/>
                    <a:pt x="133898" y="106180"/>
                    <a:pt x="131993" y="100274"/>
                  </a:cubicBezTo>
                  <a:cubicBezTo>
                    <a:pt x="129612" y="92559"/>
                    <a:pt x="123134" y="90178"/>
                    <a:pt x="115419" y="83129"/>
                  </a:cubicBezTo>
                  <a:cubicBezTo>
                    <a:pt x="107704" y="75986"/>
                    <a:pt x="110657" y="71890"/>
                    <a:pt x="110657" y="68842"/>
                  </a:cubicBezTo>
                  <a:cubicBezTo>
                    <a:pt x="110657" y="65889"/>
                    <a:pt x="120753" y="65889"/>
                    <a:pt x="127802" y="66461"/>
                  </a:cubicBezTo>
                  <a:cubicBezTo>
                    <a:pt x="134946" y="67032"/>
                    <a:pt x="139041" y="65222"/>
                    <a:pt x="136089" y="63508"/>
                  </a:cubicBezTo>
                  <a:cubicBezTo>
                    <a:pt x="133136" y="61698"/>
                    <a:pt x="127230" y="48077"/>
                    <a:pt x="127802" y="38648"/>
                  </a:cubicBezTo>
                  <a:cubicBezTo>
                    <a:pt x="128373" y="29123"/>
                    <a:pt x="124849" y="26170"/>
                    <a:pt x="125421" y="20836"/>
                  </a:cubicBezTo>
                  <a:cubicBezTo>
                    <a:pt x="125992" y="15502"/>
                    <a:pt x="118943" y="1881"/>
                    <a:pt x="112943" y="1881"/>
                  </a:cubicBezTo>
                  <a:cubicBezTo>
                    <a:pt x="112562" y="1881"/>
                    <a:pt x="112181" y="1786"/>
                    <a:pt x="111800" y="1786"/>
                  </a:cubicBezTo>
                  <a:cubicBezTo>
                    <a:pt x="110752" y="6072"/>
                    <a:pt x="110562" y="10930"/>
                    <a:pt x="110562" y="12644"/>
                  </a:cubicBezTo>
                  <a:cubicBezTo>
                    <a:pt x="110562" y="15597"/>
                    <a:pt x="115324" y="19788"/>
                    <a:pt x="118848" y="20931"/>
                  </a:cubicBezTo>
                  <a:cubicBezTo>
                    <a:pt x="122372" y="22169"/>
                    <a:pt x="120658" y="28075"/>
                    <a:pt x="120087" y="33409"/>
                  </a:cubicBezTo>
                  <a:cubicBezTo>
                    <a:pt x="119515" y="38743"/>
                    <a:pt x="109990" y="37600"/>
                    <a:pt x="108180" y="39981"/>
                  </a:cubicBezTo>
                  <a:cubicBezTo>
                    <a:pt x="106371" y="42362"/>
                    <a:pt x="95702" y="58936"/>
                    <a:pt x="96369" y="61889"/>
                  </a:cubicBezTo>
                  <a:cubicBezTo>
                    <a:pt x="96941" y="64841"/>
                    <a:pt x="94559" y="73795"/>
                    <a:pt x="91607" y="74938"/>
                  </a:cubicBezTo>
                  <a:cubicBezTo>
                    <a:pt x="88654" y="76081"/>
                    <a:pt x="89225" y="82653"/>
                    <a:pt x="89225" y="85606"/>
                  </a:cubicBezTo>
                  <a:cubicBezTo>
                    <a:pt x="89225" y="88559"/>
                    <a:pt x="79700" y="92750"/>
                    <a:pt x="79700" y="97512"/>
                  </a:cubicBezTo>
                  <a:cubicBezTo>
                    <a:pt x="79700" y="102275"/>
                    <a:pt x="68461" y="121801"/>
                    <a:pt x="64937" y="128373"/>
                  </a:cubicBezTo>
                  <a:cubicBezTo>
                    <a:pt x="61413" y="134850"/>
                    <a:pt x="57793" y="143232"/>
                    <a:pt x="56650" y="137231"/>
                  </a:cubicBezTo>
                  <a:cubicBezTo>
                    <a:pt x="55507" y="131326"/>
                    <a:pt x="46554" y="124182"/>
                    <a:pt x="42458" y="127135"/>
                  </a:cubicBezTo>
                  <a:cubicBezTo>
                    <a:pt x="38267" y="130088"/>
                    <a:pt x="33028" y="128278"/>
                    <a:pt x="30551" y="128945"/>
                  </a:cubicBezTo>
                  <a:cubicBezTo>
                    <a:pt x="28170" y="129516"/>
                    <a:pt x="7596" y="150852"/>
                    <a:pt x="7596" y="150852"/>
                  </a:cubicBezTo>
                  <a:cubicBezTo>
                    <a:pt x="7596" y="150852"/>
                    <a:pt x="6072" y="160949"/>
                    <a:pt x="1786" y="172379"/>
                  </a:cubicBezTo>
                  <a:cubicBezTo>
                    <a:pt x="4453" y="173998"/>
                    <a:pt x="7215" y="179332"/>
                    <a:pt x="10168" y="183523"/>
                  </a:cubicBezTo>
                  <a:cubicBezTo>
                    <a:pt x="14359" y="189428"/>
                    <a:pt x="22360" y="185047"/>
                    <a:pt x="25598" y="186761"/>
                  </a:cubicBezTo>
                  <a:cubicBezTo>
                    <a:pt x="28837" y="188571"/>
                    <a:pt x="32456" y="202478"/>
                    <a:pt x="31218" y="206288"/>
                  </a:cubicBezTo>
                  <a:cubicBezTo>
                    <a:pt x="30075" y="210002"/>
                    <a:pt x="25217" y="219432"/>
                    <a:pt x="27408" y="224099"/>
                  </a:cubicBezTo>
                  <a:lnTo>
                    <a:pt x="55221" y="224099"/>
                  </a:lnTo>
                  <a:lnTo>
                    <a:pt x="63984" y="221337"/>
                  </a:lnTo>
                  <a:close/>
                </a:path>
              </a:pathLst>
            </a:custGeom>
            <a:grpFill/>
            <a:ln w="2381" cap="flat">
              <a:solidFill>
                <a:srgbClr val="FFFFFF"/>
              </a:solidFill>
              <a:prstDash val="solid"/>
              <a:miter/>
            </a:ln>
          </p:spPr>
          <p:txBody>
            <a:bodyPr rtlCol="0" anchor="ctr"/>
            <a:lstStyle/>
            <a:p>
              <a:endParaRPr lang="en-ID"/>
            </a:p>
          </p:txBody>
        </p:sp>
        <p:sp>
          <p:nvSpPr>
            <p:cNvPr id="25" name="Freeform: Shape 32">
              <a:extLst>
                <a:ext uri="{FF2B5EF4-FFF2-40B4-BE49-F238E27FC236}">
                  <a16:creationId xmlns:a16="http://schemas.microsoft.com/office/drawing/2014/main" id="{D91072EA-E00E-8244-B398-C0A4AA656B19}"/>
                </a:ext>
              </a:extLst>
            </p:cNvPr>
            <p:cNvSpPr/>
            <p:nvPr/>
          </p:nvSpPr>
          <p:spPr>
            <a:xfrm>
              <a:off x="5699305" y="3731334"/>
              <a:ext cx="123825" cy="123825"/>
            </a:xfrm>
            <a:custGeom>
              <a:avLst/>
              <a:gdLst>
                <a:gd name="connsiteX0" fmla="*/ 117612 w 123825"/>
                <a:gd name="connsiteY0" fmla="*/ 106193 h 123825"/>
                <a:gd name="connsiteX1" fmla="*/ 109135 w 123825"/>
                <a:gd name="connsiteY1" fmla="*/ 84000 h 123825"/>
                <a:gd name="connsiteX2" fmla="*/ 116660 w 123825"/>
                <a:gd name="connsiteY2" fmla="*/ 64473 h 123825"/>
                <a:gd name="connsiteX3" fmla="*/ 124184 w 123825"/>
                <a:gd name="connsiteY3" fmla="*/ 51139 h 123825"/>
                <a:gd name="connsiteX4" fmla="*/ 117231 w 123825"/>
                <a:gd name="connsiteY4" fmla="*/ 19992 h 123825"/>
                <a:gd name="connsiteX5" fmla="*/ 113516 w 123825"/>
                <a:gd name="connsiteY5" fmla="*/ 18087 h 123825"/>
                <a:gd name="connsiteX6" fmla="*/ 89799 w 123825"/>
                <a:gd name="connsiteY6" fmla="*/ 21040 h 123825"/>
                <a:gd name="connsiteX7" fmla="*/ 71987 w 123825"/>
                <a:gd name="connsiteY7" fmla="*/ 12753 h 123825"/>
                <a:gd name="connsiteX8" fmla="*/ 56557 w 123825"/>
                <a:gd name="connsiteY8" fmla="*/ 7419 h 123825"/>
                <a:gd name="connsiteX9" fmla="*/ 49413 w 123825"/>
                <a:gd name="connsiteY9" fmla="*/ 5038 h 123825"/>
                <a:gd name="connsiteX10" fmla="*/ 39317 w 123825"/>
                <a:gd name="connsiteY10" fmla="*/ 6276 h 123825"/>
                <a:gd name="connsiteX11" fmla="*/ 28077 w 123825"/>
                <a:gd name="connsiteY11" fmla="*/ 11610 h 123825"/>
                <a:gd name="connsiteX12" fmla="*/ 17980 w 123825"/>
                <a:gd name="connsiteY12" fmla="*/ 8657 h 123825"/>
                <a:gd name="connsiteX13" fmla="*/ 11218 w 123825"/>
                <a:gd name="connsiteY13" fmla="*/ 10276 h 123825"/>
                <a:gd name="connsiteX14" fmla="*/ 11218 w 123825"/>
                <a:gd name="connsiteY14" fmla="*/ 26278 h 123825"/>
                <a:gd name="connsiteX15" fmla="*/ 14742 w 123825"/>
                <a:gd name="connsiteY15" fmla="*/ 35613 h 123825"/>
                <a:gd name="connsiteX16" fmla="*/ 18266 w 123825"/>
                <a:gd name="connsiteY16" fmla="*/ 48090 h 123825"/>
                <a:gd name="connsiteX17" fmla="*/ 8932 w 123825"/>
                <a:gd name="connsiteY17" fmla="*/ 49424 h 123825"/>
                <a:gd name="connsiteX18" fmla="*/ 10742 w 123825"/>
                <a:gd name="connsiteY18" fmla="*/ 61426 h 123825"/>
                <a:gd name="connsiteX19" fmla="*/ 4931 w 123825"/>
                <a:gd name="connsiteY19" fmla="*/ 72570 h 123825"/>
                <a:gd name="connsiteX20" fmla="*/ 2741 w 123825"/>
                <a:gd name="connsiteY20" fmla="*/ 86857 h 123825"/>
                <a:gd name="connsiteX21" fmla="*/ 9408 w 123825"/>
                <a:gd name="connsiteY21" fmla="*/ 93048 h 123825"/>
                <a:gd name="connsiteX22" fmla="*/ 24934 w 123825"/>
                <a:gd name="connsiteY22" fmla="*/ 108193 h 123825"/>
                <a:gd name="connsiteX23" fmla="*/ 19028 w 123825"/>
                <a:gd name="connsiteY23" fmla="*/ 126862 h 123825"/>
                <a:gd name="connsiteX24" fmla="*/ 78179 w 123825"/>
                <a:gd name="connsiteY24" fmla="*/ 113908 h 123825"/>
                <a:gd name="connsiteX25" fmla="*/ 117136 w 123825"/>
                <a:gd name="connsiteY25" fmla="*/ 116194 h 123825"/>
                <a:gd name="connsiteX26" fmla="*/ 117612 w 123825"/>
                <a:gd name="connsiteY26" fmla="*/ 10619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825" h="123825">
                  <a:moveTo>
                    <a:pt x="117612" y="106193"/>
                  </a:moveTo>
                  <a:cubicBezTo>
                    <a:pt x="114945" y="102669"/>
                    <a:pt x="108754" y="87524"/>
                    <a:pt x="109135" y="84000"/>
                  </a:cubicBezTo>
                  <a:cubicBezTo>
                    <a:pt x="109611" y="80476"/>
                    <a:pt x="117136" y="69712"/>
                    <a:pt x="116660" y="64473"/>
                  </a:cubicBezTo>
                  <a:cubicBezTo>
                    <a:pt x="116183" y="59140"/>
                    <a:pt x="124184" y="55615"/>
                    <a:pt x="124184" y="51139"/>
                  </a:cubicBezTo>
                  <a:cubicBezTo>
                    <a:pt x="124184" y="47710"/>
                    <a:pt x="122089" y="30946"/>
                    <a:pt x="117231" y="19992"/>
                  </a:cubicBezTo>
                  <a:cubicBezTo>
                    <a:pt x="116183" y="20087"/>
                    <a:pt x="114945" y="19515"/>
                    <a:pt x="113516" y="18087"/>
                  </a:cubicBezTo>
                  <a:cubicBezTo>
                    <a:pt x="109992" y="14563"/>
                    <a:pt x="95133" y="15134"/>
                    <a:pt x="89799" y="21040"/>
                  </a:cubicBezTo>
                  <a:cubicBezTo>
                    <a:pt x="84465" y="26945"/>
                    <a:pt x="73797" y="15706"/>
                    <a:pt x="71987" y="12753"/>
                  </a:cubicBezTo>
                  <a:cubicBezTo>
                    <a:pt x="70178" y="9800"/>
                    <a:pt x="62462" y="3228"/>
                    <a:pt x="56557" y="7419"/>
                  </a:cubicBezTo>
                  <a:cubicBezTo>
                    <a:pt x="50651" y="11610"/>
                    <a:pt x="48842" y="10372"/>
                    <a:pt x="49413" y="5038"/>
                  </a:cubicBezTo>
                  <a:cubicBezTo>
                    <a:pt x="49985" y="-296"/>
                    <a:pt x="40555" y="1513"/>
                    <a:pt x="39317" y="6276"/>
                  </a:cubicBezTo>
                  <a:cubicBezTo>
                    <a:pt x="38173" y="11038"/>
                    <a:pt x="30458" y="15134"/>
                    <a:pt x="28077" y="11610"/>
                  </a:cubicBezTo>
                  <a:cubicBezTo>
                    <a:pt x="25696" y="7990"/>
                    <a:pt x="20362" y="3323"/>
                    <a:pt x="17980" y="8657"/>
                  </a:cubicBezTo>
                  <a:cubicBezTo>
                    <a:pt x="16361" y="12372"/>
                    <a:pt x="13504" y="11991"/>
                    <a:pt x="11218" y="10276"/>
                  </a:cubicBezTo>
                  <a:cubicBezTo>
                    <a:pt x="9694" y="16848"/>
                    <a:pt x="7884" y="24469"/>
                    <a:pt x="11218" y="26278"/>
                  </a:cubicBezTo>
                  <a:cubicBezTo>
                    <a:pt x="15218" y="28469"/>
                    <a:pt x="15695" y="32946"/>
                    <a:pt x="14742" y="35613"/>
                  </a:cubicBezTo>
                  <a:cubicBezTo>
                    <a:pt x="13885" y="38280"/>
                    <a:pt x="21410" y="44947"/>
                    <a:pt x="18266" y="48090"/>
                  </a:cubicBezTo>
                  <a:cubicBezTo>
                    <a:pt x="15123" y="51234"/>
                    <a:pt x="11122" y="44947"/>
                    <a:pt x="8932" y="49424"/>
                  </a:cubicBezTo>
                  <a:cubicBezTo>
                    <a:pt x="6741" y="53901"/>
                    <a:pt x="13409" y="57901"/>
                    <a:pt x="10742" y="61426"/>
                  </a:cubicBezTo>
                  <a:cubicBezTo>
                    <a:pt x="8075" y="64950"/>
                    <a:pt x="4074" y="65426"/>
                    <a:pt x="4931" y="72570"/>
                  </a:cubicBezTo>
                  <a:cubicBezTo>
                    <a:pt x="5788" y="79714"/>
                    <a:pt x="5408" y="84571"/>
                    <a:pt x="2741" y="86857"/>
                  </a:cubicBezTo>
                  <a:cubicBezTo>
                    <a:pt x="73" y="89048"/>
                    <a:pt x="3217" y="89048"/>
                    <a:pt x="9408" y="93048"/>
                  </a:cubicBezTo>
                  <a:cubicBezTo>
                    <a:pt x="15599" y="97049"/>
                    <a:pt x="25886" y="101526"/>
                    <a:pt x="24934" y="108193"/>
                  </a:cubicBezTo>
                  <a:cubicBezTo>
                    <a:pt x="24172" y="114289"/>
                    <a:pt x="21505" y="115718"/>
                    <a:pt x="19028" y="126862"/>
                  </a:cubicBezTo>
                  <a:cubicBezTo>
                    <a:pt x="31125" y="127148"/>
                    <a:pt x="52747" y="118290"/>
                    <a:pt x="78179" y="113908"/>
                  </a:cubicBezTo>
                  <a:cubicBezTo>
                    <a:pt x="94085" y="111146"/>
                    <a:pt x="107516" y="113432"/>
                    <a:pt x="117136" y="116194"/>
                  </a:cubicBezTo>
                  <a:cubicBezTo>
                    <a:pt x="118279" y="112194"/>
                    <a:pt x="118946" y="108003"/>
                    <a:pt x="117612" y="106193"/>
                  </a:cubicBezTo>
                  <a:close/>
                </a:path>
              </a:pathLst>
            </a:custGeom>
            <a:grpFill/>
            <a:ln w="2381" cap="flat">
              <a:solidFill>
                <a:srgbClr val="FFFFFF"/>
              </a:solidFill>
              <a:prstDash val="solid"/>
              <a:miter/>
            </a:ln>
          </p:spPr>
          <p:txBody>
            <a:bodyPr rtlCol="0" anchor="ctr"/>
            <a:lstStyle/>
            <a:p>
              <a:endParaRPr lang="en-ID"/>
            </a:p>
          </p:txBody>
        </p:sp>
        <p:sp>
          <p:nvSpPr>
            <p:cNvPr id="26" name="Freeform: Shape 33">
              <a:extLst>
                <a:ext uri="{FF2B5EF4-FFF2-40B4-BE49-F238E27FC236}">
                  <a16:creationId xmlns:a16="http://schemas.microsoft.com/office/drawing/2014/main" id="{805F7727-3E38-6C4B-8673-1DC62F9C3F21}"/>
                </a:ext>
              </a:extLst>
            </p:cNvPr>
            <p:cNvSpPr/>
            <p:nvPr/>
          </p:nvSpPr>
          <p:spPr>
            <a:xfrm>
              <a:off x="5806637" y="3721822"/>
              <a:ext cx="85725" cy="123825"/>
            </a:xfrm>
            <a:custGeom>
              <a:avLst/>
              <a:gdLst>
                <a:gd name="connsiteX0" fmla="*/ 74288 w 85725"/>
                <a:gd name="connsiteY0" fmla="*/ 54745 h 123825"/>
                <a:gd name="connsiteX1" fmla="*/ 73812 w 85725"/>
                <a:gd name="connsiteY1" fmla="*/ 26742 h 123825"/>
                <a:gd name="connsiteX2" fmla="*/ 68954 w 85725"/>
                <a:gd name="connsiteY2" fmla="*/ 14740 h 123825"/>
                <a:gd name="connsiteX3" fmla="*/ 64954 w 85725"/>
                <a:gd name="connsiteY3" fmla="*/ 1786 h 123825"/>
                <a:gd name="connsiteX4" fmla="*/ 59620 w 85725"/>
                <a:gd name="connsiteY4" fmla="*/ 6739 h 123825"/>
                <a:gd name="connsiteX5" fmla="*/ 9232 w 85725"/>
                <a:gd name="connsiteY5" fmla="*/ 5501 h 123825"/>
                <a:gd name="connsiteX6" fmla="*/ 12756 w 85725"/>
                <a:gd name="connsiteY6" fmla="*/ 25694 h 123825"/>
                <a:gd name="connsiteX7" fmla="*/ 9899 w 85725"/>
                <a:gd name="connsiteY7" fmla="*/ 29409 h 123825"/>
                <a:gd name="connsiteX8" fmla="*/ 16852 w 85725"/>
                <a:gd name="connsiteY8" fmla="*/ 60555 h 123825"/>
                <a:gd name="connsiteX9" fmla="*/ 9328 w 85725"/>
                <a:gd name="connsiteY9" fmla="*/ 73890 h 123825"/>
                <a:gd name="connsiteX10" fmla="*/ 1803 w 85725"/>
                <a:gd name="connsiteY10" fmla="*/ 93417 h 123825"/>
                <a:gd name="connsiteX11" fmla="*/ 10280 w 85725"/>
                <a:gd name="connsiteY11" fmla="*/ 115610 h 123825"/>
                <a:gd name="connsiteX12" fmla="*/ 9899 w 85725"/>
                <a:gd name="connsiteY12" fmla="*/ 125421 h 123825"/>
                <a:gd name="connsiteX13" fmla="*/ 24948 w 85725"/>
                <a:gd name="connsiteY13" fmla="*/ 130850 h 123825"/>
                <a:gd name="connsiteX14" fmla="*/ 63811 w 85725"/>
                <a:gd name="connsiteY14" fmla="*/ 115134 h 123825"/>
                <a:gd name="connsiteX15" fmla="*/ 86956 w 85725"/>
                <a:gd name="connsiteY15" fmla="*/ 105323 h 123825"/>
                <a:gd name="connsiteX16" fmla="*/ 79622 w 85725"/>
                <a:gd name="connsiteY16" fmla="*/ 82272 h 123825"/>
                <a:gd name="connsiteX17" fmla="*/ 74288 w 85725"/>
                <a:gd name="connsiteY17" fmla="*/ 5474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123825">
                  <a:moveTo>
                    <a:pt x="74288" y="54745"/>
                  </a:moveTo>
                  <a:cubicBezTo>
                    <a:pt x="71621" y="48077"/>
                    <a:pt x="73431" y="33409"/>
                    <a:pt x="73812" y="26742"/>
                  </a:cubicBezTo>
                  <a:cubicBezTo>
                    <a:pt x="74288" y="20074"/>
                    <a:pt x="72002" y="16550"/>
                    <a:pt x="68954" y="14740"/>
                  </a:cubicBezTo>
                  <a:cubicBezTo>
                    <a:pt x="67335" y="13788"/>
                    <a:pt x="65906" y="7501"/>
                    <a:pt x="64954" y="1786"/>
                  </a:cubicBezTo>
                  <a:cubicBezTo>
                    <a:pt x="61429" y="3405"/>
                    <a:pt x="61144" y="9216"/>
                    <a:pt x="59620" y="6739"/>
                  </a:cubicBezTo>
                  <a:cubicBezTo>
                    <a:pt x="57810" y="3786"/>
                    <a:pt x="11614" y="1976"/>
                    <a:pt x="9232" y="5501"/>
                  </a:cubicBezTo>
                  <a:cubicBezTo>
                    <a:pt x="6851" y="9025"/>
                    <a:pt x="13328" y="22074"/>
                    <a:pt x="12756" y="25694"/>
                  </a:cubicBezTo>
                  <a:cubicBezTo>
                    <a:pt x="12376" y="27789"/>
                    <a:pt x="11423" y="29313"/>
                    <a:pt x="9899" y="29409"/>
                  </a:cubicBezTo>
                  <a:cubicBezTo>
                    <a:pt x="14852" y="40362"/>
                    <a:pt x="16852" y="57126"/>
                    <a:pt x="16852" y="60555"/>
                  </a:cubicBezTo>
                  <a:cubicBezTo>
                    <a:pt x="16852" y="65032"/>
                    <a:pt x="8851" y="68556"/>
                    <a:pt x="9328" y="73890"/>
                  </a:cubicBezTo>
                  <a:cubicBezTo>
                    <a:pt x="9804" y="79224"/>
                    <a:pt x="2184" y="89892"/>
                    <a:pt x="1803" y="93417"/>
                  </a:cubicBezTo>
                  <a:cubicBezTo>
                    <a:pt x="1422" y="96941"/>
                    <a:pt x="7613" y="112085"/>
                    <a:pt x="10280" y="115610"/>
                  </a:cubicBezTo>
                  <a:cubicBezTo>
                    <a:pt x="11614" y="117420"/>
                    <a:pt x="10947" y="121706"/>
                    <a:pt x="9899" y="125421"/>
                  </a:cubicBezTo>
                  <a:cubicBezTo>
                    <a:pt x="17995" y="127802"/>
                    <a:pt x="23329" y="130469"/>
                    <a:pt x="24948" y="130850"/>
                  </a:cubicBezTo>
                  <a:cubicBezTo>
                    <a:pt x="28473" y="131707"/>
                    <a:pt x="53714" y="120182"/>
                    <a:pt x="63811" y="115134"/>
                  </a:cubicBezTo>
                  <a:cubicBezTo>
                    <a:pt x="71907" y="111133"/>
                    <a:pt x="80860" y="108561"/>
                    <a:pt x="86956" y="105323"/>
                  </a:cubicBezTo>
                  <a:cubicBezTo>
                    <a:pt x="83241" y="98084"/>
                    <a:pt x="79622" y="88654"/>
                    <a:pt x="79622" y="82272"/>
                  </a:cubicBezTo>
                  <a:cubicBezTo>
                    <a:pt x="79622" y="72080"/>
                    <a:pt x="76955" y="61413"/>
                    <a:pt x="74288" y="54745"/>
                  </a:cubicBezTo>
                  <a:close/>
                </a:path>
              </a:pathLst>
            </a:custGeom>
            <a:grpFill/>
            <a:ln w="2381" cap="flat">
              <a:solidFill>
                <a:srgbClr val="FFFFFF"/>
              </a:solidFill>
              <a:prstDash val="solid"/>
              <a:miter/>
            </a:ln>
          </p:spPr>
          <p:txBody>
            <a:bodyPr rtlCol="0" anchor="ctr"/>
            <a:lstStyle/>
            <a:p>
              <a:endParaRPr lang="en-ID"/>
            </a:p>
          </p:txBody>
        </p:sp>
        <p:sp>
          <p:nvSpPr>
            <p:cNvPr id="27" name="Freeform: Shape 34">
              <a:extLst>
                <a:ext uri="{FF2B5EF4-FFF2-40B4-BE49-F238E27FC236}">
                  <a16:creationId xmlns:a16="http://schemas.microsoft.com/office/drawing/2014/main" id="{FDFD5441-B0E5-CC40-95B2-C14B099F913E}"/>
                </a:ext>
              </a:extLst>
            </p:cNvPr>
            <p:cNvSpPr/>
            <p:nvPr/>
          </p:nvSpPr>
          <p:spPr>
            <a:xfrm>
              <a:off x="5567195" y="3689437"/>
              <a:ext cx="152400" cy="114300"/>
            </a:xfrm>
            <a:custGeom>
              <a:avLst/>
              <a:gdLst>
                <a:gd name="connsiteX0" fmla="*/ 52268 w 152400"/>
                <a:gd name="connsiteY0" fmla="*/ 62746 h 114300"/>
                <a:gd name="connsiteX1" fmla="*/ 61603 w 152400"/>
                <a:gd name="connsiteY1" fmla="*/ 60555 h 114300"/>
                <a:gd name="connsiteX2" fmla="*/ 76748 w 152400"/>
                <a:gd name="connsiteY2" fmla="*/ 57412 h 114300"/>
                <a:gd name="connsiteX3" fmla="*/ 92750 w 152400"/>
                <a:gd name="connsiteY3" fmla="*/ 77414 h 114300"/>
                <a:gd name="connsiteX4" fmla="*/ 95417 w 152400"/>
                <a:gd name="connsiteY4" fmla="*/ 89416 h 114300"/>
                <a:gd name="connsiteX5" fmla="*/ 96083 w 152400"/>
                <a:gd name="connsiteY5" fmla="*/ 90845 h 114300"/>
                <a:gd name="connsiteX6" fmla="*/ 110561 w 152400"/>
                <a:gd name="connsiteY6" fmla="*/ 88273 h 114300"/>
                <a:gd name="connsiteX7" fmla="*/ 116276 w 152400"/>
                <a:gd name="connsiteY7" fmla="*/ 105323 h 114300"/>
                <a:gd name="connsiteX8" fmla="*/ 125897 w 152400"/>
                <a:gd name="connsiteY8" fmla="*/ 112371 h 114300"/>
                <a:gd name="connsiteX9" fmla="*/ 133802 w 152400"/>
                <a:gd name="connsiteY9" fmla="*/ 106275 h 114300"/>
                <a:gd name="connsiteX10" fmla="*/ 137803 w 152400"/>
                <a:gd name="connsiteY10" fmla="*/ 109323 h 114300"/>
                <a:gd name="connsiteX11" fmla="*/ 143137 w 152400"/>
                <a:gd name="connsiteY11" fmla="*/ 103322 h 114300"/>
                <a:gd name="connsiteX12" fmla="*/ 141327 w 152400"/>
                <a:gd name="connsiteY12" fmla="*/ 91321 h 114300"/>
                <a:gd name="connsiteX13" fmla="*/ 150661 w 152400"/>
                <a:gd name="connsiteY13" fmla="*/ 89987 h 114300"/>
                <a:gd name="connsiteX14" fmla="*/ 147137 w 152400"/>
                <a:gd name="connsiteY14" fmla="*/ 77510 h 114300"/>
                <a:gd name="connsiteX15" fmla="*/ 143613 w 152400"/>
                <a:gd name="connsiteY15" fmla="*/ 68175 h 114300"/>
                <a:gd name="connsiteX16" fmla="*/ 143613 w 152400"/>
                <a:gd name="connsiteY16" fmla="*/ 52173 h 114300"/>
                <a:gd name="connsiteX17" fmla="*/ 140946 w 152400"/>
                <a:gd name="connsiteY17" fmla="*/ 49316 h 114300"/>
                <a:gd name="connsiteX18" fmla="*/ 136184 w 152400"/>
                <a:gd name="connsiteY18" fmla="*/ 38076 h 114300"/>
                <a:gd name="connsiteX19" fmla="*/ 136184 w 152400"/>
                <a:gd name="connsiteY19" fmla="*/ 30932 h 114300"/>
                <a:gd name="connsiteX20" fmla="*/ 129040 w 152400"/>
                <a:gd name="connsiteY20" fmla="*/ 21407 h 114300"/>
                <a:gd name="connsiteX21" fmla="*/ 121325 w 152400"/>
                <a:gd name="connsiteY21" fmla="*/ 6548 h 114300"/>
                <a:gd name="connsiteX22" fmla="*/ 107132 w 152400"/>
                <a:gd name="connsiteY22" fmla="*/ 16645 h 114300"/>
                <a:gd name="connsiteX23" fmla="*/ 93511 w 152400"/>
                <a:gd name="connsiteY23" fmla="*/ 15502 h 114300"/>
                <a:gd name="connsiteX24" fmla="*/ 82272 w 152400"/>
                <a:gd name="connsiteY24" fmla="*/ 17312 h 114300"/>
                <a:gd name="connsiteX25" fmla="*/ 76367 w 152400"/>
                <a:gd name="connsiteY25" fmla="*/ 11978 h 114300"/>
                <a:gd name="connsiteX26" fmla="*/ 76462 w 152400"/>
                <a:gd name="connsiteY26" fmla="*/ 8644 h 114300"/>
                <a:gd name="connsiteX27" fmla="*/ 74271 w 152400"/>
                <a:gd name="connsiteY27" fmla="*/ 9406 h 114300"/>
                <a:gd name="connsiteX28" fmla="*/ 44934 w 152400"/>
                <a:gd name="connsiteY28" fmla="*/ 7596 h 114300"/>
                <a:gd name="connsiteX29" fmla="*/ 30742 w 152400"/>
                <a:gd name="connsiteY29" fmla="*/ 1786 h 114300"/>
                <a:gd name="connsiteX30" fmla="*/ 26265 w 152400"/>
                <a:gd name="connsiteY30" fmla="*/ 11120 h 114300"/>
                <a:gd name="connsiteX31" fmla="*/ 27599 w 152400"/>
                <a:gd name="connsiteY31" fmla="*/ 20455 h 114300"/>
                <a:gd name="connsiteX32" fmla="*/ 20455 w 152400"/>
                <a:gd name="connsiteY32" fmla="*/ 23598 h 114300"/>
                <a:gd name="connsiteX33" fmla="*/ 3977 w 152400"/>
                <a:gd name="connsiteY33" fmla="*/ 33409 h 114300"/>
                <a:gd name="connsiteX34" fmla="*/ 1786 w 152400"/>
                <a:gd name="connsiteY34" fmla="*/ 35505 h 114300"/>
                <a:gd name="connsiteX35" fmla="*/ 16073 w 152400"/>
                <a:gd name="connsiteY35" fmla="*/ 53030 h 114300"/>
                <a:gd name="connsiteX36" fmla="*/ 38648 w 152400"/>
                <a:gd name="connsiteY36" fmla="*/ 77700 h 114300"/>
                <a:gd name="connsiteX37" fmla="*/ 52268 w 152400"/>
                <a:gd name="connsiteY37" fmla="*/ 6274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2400" h="114300">
                  <a:moveTo>
                    <a:pt x="52268" y="62746"/>
                  </a:moveTo>
                  <a:cubicBezTo>
                    <a:pt x="52744" y="57888"/>
                    <a:pt x="56745" y="59603"/>
                    <a:pt x="61603" y="60555"/>
                  </a:cubicBezTo>
                  <a:cubicBezTo>
                    <a:pt x="66460" y="61412"/>
                    <a:pt x="72271" y="57412"/>
                    <a:pt x="76748" y="57412"/>
                  </a:cubicBezTo>
                  <a:cubicBezTo>
                    <a:pt x="81224" y="57412"/>
                    <a:pt x="92750" y="72938"/>
                    <a:pt x="92750" y="77414"/>
                  </a:cubicBezTo>
                  <a:cubicBezTo>
                    <a:pt x="92750" y="81891"/>
                    <a:pt x="93226" y="85892"/>
                    <a:pt x="95417" y="89416"/>
                  </a:cubicBezTo>
                  <a:cubicBezTo>
                    <a:pt x="95702" y="89892"/>
                    <a:pt x="95893" y="90368"/>
                    <a:pt x="96083" y="90845"/>
                  </a:cubicBezTo>
                  <a:cubicBezTo>
                    <a:pt x="103227" y="89226"/>
                    <a:pt x="109228" y="88273"/>
                    <a:pt x="110561" y="88273"/>
                  </a:cubicBezTo>
                  <a:cubicBezTo>
                    <a:pt x="112752" y="88273"/>
                    <a:pt x="117134" y="98751"/>
                    <a:pt x="116276" y="105323"/>
                  </a:cubicBezTo>
                  <a:cubicBezTo>
                    <a:pt x="115419" y="111895"/>
                    <a:pt x="122849" y="116657"/>
                    <a:pt x="125897" y="112371"/>
                  </a:cubicBezTo>
                  <a:cubicBezTo>
                    <a:pt x="128944" y="107990"/>
                    <a:pt x="132850" y="102275"/>
                    <a:pt x="133802" y="106275"/>
                  </a:cubicBezTo>
                  <a:cubicBezTo>
                    <a:pt x="134088" y="107418"/>
                    <a:pt x="135707" y="108466"/>
                    <a:pt x="137803" y="109323"/>
                  </a:cubicBezTo>
                  <a:cubicBezTo>
                    <a:pt x="138946" y="106751"/>
                    <a:pt x="141327" y="105704"/>
                    <a:pt x="143137" y="103322"/>
                  </a:cubicBezTo>
                  <a:cubicBezTo>
                    <a:pt x="145804" y="99703"/>
                    <a:pt x="139136" y="95702"/>
                    <a:pt x="141327" y="91321"/>
                  </a:cubicBezTo>
                  <a:cubicBezTo>
                    <a:pt x="143518" y="86844"/>
                    <a:pt x="147518" y="93131"/>
                    <a:pt x="150661" y="89987"/>
                  </a:cubicBezTo>
                  <a:cubicBezTo>
                    <a:pt x="153805" y="86844"/>
                    <a:pt x="146185" y="80177"/>
                    <a:pt x="147137" y="77510"/>
                  </a:cubicBezTo>
                  <a:cubicBezTo>
                    <a:pt x="147994" y="74843"/>
                    <a:pt x="147614" y="70366"/>
                    <a:pt x="143613" y="68175"/>
                  </a:cubicBezTo>
                  <a:cubicBezTo>
                    <a:pt x="140279" y="66365"/>
                    <a:pt x="142184" y="58745"/>
                    <a:pt x="143613" y="52173"/>
                  </a:cubicBezTo>
                  <a:cubicBezTo>
                    <a:pt x="142565" y="51411"/>
                    <a:pt x="141613" y="50459"/>
                    <a:pt x="140946" y="49316"/>
                  </a:cubicBezTo>
                  <a:cubicBezTo>
                    <a:pt x="138565" y="45791"/>
                    <a:pt x="140375" y="38076"/>
                    <a:pt x="136184" y="38076"/>
                  </a:cubicBezTo>
                  <a:cubicBezTo>
                    <a:pt x="131993" y="38076"/>
                    <a:pt x="132659" y="32171"/>
                    <a:pt x="136184" y="30932"/>
                  </a:cubicBezTo>
                  <a:cubicBezTo>
                    <a:pt x="139708" y="29789"/>
                    <a:pt x="129040" y="25598"/>
                    <a:pt x="129040" y="21407"/>
                  </a:cubicBezTo>
                  <a:cubicBezTo>
                    <a:pt x="129040" y="17312"/>
                    <a:pt x="123706" y="7215"/>
                    <a:pt x="121325" y="6548"/>
                  </a:cubicBezTo>
                  <a:cubicBezTo>
                    <a:pt x="118943" y="5977"/>
                    <a:pt x="110657" y="16645"/>
                    <a:pt x="107132" y="16645"/>
                  </a:cubicBezTo>
                  <a:cubicBezTo>
                    <a:pt x="103608" y="16645"/>
                    <a:pt x="95893" y="9501"/>
                    <a:pt x="93511" y="15502"/>
                  </a:cubicBezTo>
                  <a:cubicBezTo>
                    <a:pt x="91130" y="21407"/>
                    <a:pt x="85796" y="12549"/>
                    <a:pt x="82272" y="17312"/>
                  </a:cubicBezTo>
                  <a:cubicBezTo>
                    <a:pt x="78748" y="22074"/>
                    <a:pt x="76367" y="11978"/>
                    <a:pt x="76367" y="11978"/>
                  </a:cubicBezTo>
                  <a:cubicBezTo>
                    <a:pt x="76367" y="11978"/>
                    <a:pt x="76462" y="10549"/>
                    <a:pt x="76462" y="8644"/>
                  </a:cubicBezTo>
                  <a:cubicBezTo>
                    <a:pt x="75700" y="8930"/>
                    <a:pt x="75033" y="9120"/>
                    <a:pt x="74271" y="9406"/>
                  </a:cubicBezTo>
                  <a:cubicBezTo>
                    <a:pt x="64079" y="12930"/>
                    <a:pt x="45791" y="10739"/>
                    <a:pt x="44934" y="7596"/>
                  </a:cubicBezTo>
                  <a:cubicBezTo>
                    <a:pt x="44077" y="4453"/>
                    <a:pt x="30742" y="1786"/>
                    <a:pt x="30742" y="1786"/>
                  </a:cubicBezTo>
                  <a:cubicBezTo>
                    <a:pt x="30742" y="1786"/>
                    <a:pt x="31218" y="9311"/>
                    <a:pt x="26265" y="11120"/>
                  </a:cubicBezTo>
                  <a:cubicBezTo>
                    <a:pt x="21407" y="12930"/>
                    <a:pt x="27599" y="18645"/>
                    <a:pt x="27599" y="20455"/>
                  </a:cubicBezTo>
                  <a:cubicBezTo>
                    <a:pt x="27599" y="22265"/>
                    <a:pt x="23598" y="24932"/>
                    <a:pt x="20455" y="23598"/>
                  </a:cubicBezTo>
                  <a:cubicBezTo>
                    <a:pt x="17311" y="22265"/>
                    <a:pt x="8453" y="30266"/>
                    <a:pt x="3977" y="33409"/>
                  </a:cubicBezTo>
                  <a:cubicBezTo>
                    <a:pt x="3500" y="33790"/>
                    <a:pt x="2738" y="34552"/>
                    <a:pt x="1786" y="35505"/>
                  </a:cubicBezTo>
                  <a:cubicBezTo>
                    <a:pt x="8644" y="41029"/>
                    <a:pt x="8072" y="47220"/>
                    <a:pt x="16073" y="53030"/>
                  </a:cubicBezTo>
                  <a:cubicBezTo>
                    <a:pt x="23503" y="58460"/>
                    <a:pt x="32933" y="65889"/>
                    <a:pt x="38648" y="77700"/>
                  </a:cubicBezTo>
                  <a:cubicBezTo>
                    <a:pt x="44267" y="72843"/>
                    <a:pt x="51983" y="66080"/>
                    <a:pt x="52268" y="62746"/>
                  </a:cubicBezTo>
                  <a:close/>
                </a:path>
              </a:pathLst>
            </a:custGeom>
            <a:grpFill/>
            <a:ln w="2381" cap="flat">
              <a:solidFill>
                <a:srgbClr val="FFFFFF"/>
              </a:solidFill>
              <a:prstDash val="solid"/>
              <a:miter/>
            </a:ln>
          </p:spPr>
          <p:txBody>
            <a:bodyPr rtlCol="0" anchor="ctr"/>
            <a:lstStyle/>
            <a:p>
              <a:endParaRPr lang="en-ID"/>
            </a:p>
          </p:txBody>
        </p:sp>
        <p:sp>
          <p:nvSpPr>
            <p:cNvPr id="28" name="Freeform: Shape 35">
              <a:extLst>
                <a:ext uri="{FF2B5EF4-FFF2-40B4-BE49-F238E27FC236}">
                  <a16:creationId xmlns:a16="http://schemas.microsoft.com/office/drawing/2014/main" id="{D359F21A-0C30-A948-88F2-064DA41FCB39}"/>
                </a:ext>
              </a:extLst>
            </p:cNvPr>
            <p:cNvSpPr/>
            <p:nvPr/>
          </p:nvSpPr>
          <p:spPr>
            <a:xfrm>
              <a:off x="5638728" y="3775829"/>
              <a:ext cx="85725" cy="76200"/>
            </a:xfrm>
            <a:custGeom>
              <a:avLst/>
              <a:gdLst>
                <a:gd name="connsiteX0" fmla="*/ 70080 w 85725"/>
                <a:gd name="connsiteY0" fmla="*/ 48363 h 76200"/>
                <a:gd name="connsiteX1" fmla="*/ 63413 w 85725"/>
                <a:gd name="connsiteY1" fmla="*/ 42172 h 76200"/>
                <a:gd name="connsiteX2" fmla="*/ 65604 w 85725"/>
                <a:gd name="connsiteY2" fmla="*/ 27884 h 76200"/>
                <a:gd name="connsiteX3" fmla="*/ 66080 w 85725"/>
                <a:gd name="connsiteY3" fmla="*/ 22836 h 76200"/>
                <a:gd name="connsiteX4" fmla="*/ 62079 w 85725"/>
                <a:gd name="connsiteY4" fmla="*/ 19788 h 76200"/>
                <a:gd name="connsiteX5" fmla="*/ 54173 w 85725"/>
                <a:gd name="connsiteY5" fmla="*/ 25884 h 76200"/>
                <a:gd name="connsiteX6" fmla="*/ 44553 w 85725"/>
                <a:gd name="connsiteY6" fmla="*/ 18836 h 76200"/>
                <a:gd name="connsiteX7" fmla="*/ 38838 w 85725"/>
                <a:gd name="connsiteY7" fmla="*/ 1786 h 76200"/>
                <a:gd name="connsiteX8" fmla="*/ 24360 w 85725"/>
                <a:gd name="connsiteY8" fmla="*/ 4358 h 76200"/>
                <a:gd name="connsiteX9" fmla="*/ 22360 w 85725"/>
                <a:gd name="connsiteY9" fmla="*/ 14549 h 76200"/>
                <a:gd name="connsiteX10" fmla="*/ 6358 w 85725"/>
                <a:gd name="connsiteY10" fmla="*/ 27884 h 76200"/>
                <a:gd name="connsiteX11" fmla="*/ 1786 w 85725"/>
                <a:gd name="connsiteY11" fmla="*/ 34647 h 76200"/>
                <a:gd name="connsiteX12" fmla="*/ 27789 w 85725"/>
                <a:gd name="connsiteY12" fmla="*/ 52078 h 76200"/>
                <a:gd name="connsiteX13" fmla="*/ 74652 w 85725"/>
                <a:gd name="connsiteY13" fmla="*/ 81415 h 76200"/>
                <a:gd name="connsiteX14" fmla="*/ 79510 w 85725"/>
                <a:gd name="connsiteY14" fmla="*/ 82177 h 76200"/>
                <a:gd name="connsiteX15" fmla="*/ 85415 w 85725"/>
                <a:gd name="connsiteY15" fmla="*/ 63508 h 76200"/>
                <a:gd name="connsiteX16" fmla="*/ 70080 w 85725"/>
                <a:gd name="connsiteY16" fmla="*/ 4836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5" h="76200">
                  <a:moveTo>
                    <a:pt x="70080" y="48363"/>
                  </a:moveTo>
                  <a:cubicBezTo>
                    <a:pt x="63889" y="44363"/>
                    <a:pt x="60746" y="44363"/>
                    <a:pt x="63413" y="42172"/>
                  </a:cubicBezTo>
                  <a:cubicBezTo>
                    <a:pt x="66080" y="39886"/>
                    <a:pt x="66556" y="35028"/>
                    <a:pt x="65604" y="27884"/>
                  </a:cubicBezTo>
                  <a:cubicBezTo>
                    <a:pt x="65318" y="25598"/>
                    <a:pt x="65604" y="24074"/>
                    <a:pt x="66080" y="22836"/>
                  </a:cubicBezTo>
                  <a:cubicBezTo>
                    <a:pt x="63984" y="21979"/>
                    <a:pt x="62365" y="21026"/>
                    <a:pt x="62079" y="19788"/>
                  </a:cubicBezTo>
                  <a:cubicBezTo>
                    <a:pt x="61222" y="15883"/>
                    <a:pt x="57222" y="21503"/>
                    <a:pt x="54173" y="25884"/>
                  </a:cubicBezTo>
                  <a:cubicBezTo>
                    <a:pt x="51125" y="30266"/>
                    <a:pt x="43696" y="25408"/>
                    <a:pt x="44553" y="18836"/>
                  </a:cubicBezTo>
                  <a:cubicBezTo>
                    <a:pt x="45411" y="12263"/>
                    <a:pt x="41029" y="1786"/>
                    <a:pt x="38838" y="1786"/>
                  </a:cubicBezTo>
                  <a:cubicBezTo>
                    <a:pt x="37410" y="1786"/>
                    <a:pt x="31504" y="2643"/>
                    <a:pt x="24360" y="4358"/>
                  </a:cubicBezTo>
                  <a:cubicBezTo>
                    <a:pt x="25313" y="7501"/>
                    <a:pt x="23217" y="11025"/>
                    <a:pt x="22360" y="14549"/>
                  </a:cubicBezTo>
                  <a:cubicBezTo>
                    <a:pt x="21503" y="18550"/>
                    <a:pt x="10835" y="24360"/>
                    <a:pt x="6358" y="27884"/>
                  </a:cubicBezTo>
                  <a:cubicBezTo>
                    <a:pt x="5120" y="28837"/>
                    <a:pt x="3500" y="31409"/>
                    <a:pt x="1786" y="34647"/>
                  </a:cubicBezTo>
                  <a:cubicBezTo>
                    <a:pt x="10168" y="39886"/>
                    <a:pt x="19883" y="46077"/>
                    <a:pt x="27789" y="52078"/>
                  </a:cubicBezTo>
                  <a:cubicBezTo>
                    <a:pt x="42267" y="63032"/>
                    <a:pt x="64270" y="77605"/>
                    <a:pt x="74652" y="81415"/>
                  </a:cubicBezTo>
                  <a:cubicBezTo>
                    <a:pt x="75986" y="81986"/>
                    <a:pt x="77700" y="82177"/>
                    <a:pt x="79510" y="82177"/>
                  </a:cubicBezTo>
                  <a:cubicBezTo>
                    <a:pt x="81987" y="70937"/>
                    <a:pt x="84654" y="69509"/>
                    <a:pt x="85415" y="63508"/>
                  </a:cubicBezTo>
                  <a:cubicBezTo>
                    <a:pt x="86558" y="56745"/>
                    <a:pt x="76367" y="52364"/>
                    <a:pt x="70080" y="48363"/>
                  </a:cubicBezTo>
                  <a:close/>
                </a:path>
              </a:pathLst>
            </a:custGeom>
            <a:grpFill/>
            <a:ln w="2381" cap="flat">
              <a:solidFill>
                <a:srgbClr val="FFFFFF"/>
              </a:solidFill>
              <a:prstDash val="solid"/>
              <a:miter/>
            </a:ln>
          </p:spPr>
          <p:txBody>
            <a:bodyPr rtlCol="0" anchor="ctr"/>
            <a:lstStyle/>
            <a:p>
              <a:endParaRPr lang="en-ID"/>
            </a:p>
          </p:txBody>
        </p:sp>
        <p:sp>
          <p:nvSpPr>
            <p:cNvPr id="29" name="Freeform: Shape 36">
              <a:extLst>
                <a:ext uri="{FF2B5EF4-FFF2-40B4-BE49-F238E27FC236}">
                  <a16:creationId xmlns:a16="http://schemas.microsoft.com/office/drawing/2014/main" id="{78EA1E35-7FFF-FB44-AAEF-CBDD967FF32F}"/>
                </a:ext>
              </a:extLst>
            </p:cNvPr>
            <p:cNvSpPr/>
            <p:nvPr/>
          </p:nvSpPr>
          <p:spPr>
            <a:xfrm>
              <a:off x="5603962" y="3745063"/>
              <a:ext cx="57150" cy="66675"/>
            </a:xfrm>
            <a:custGeom>
              <a:avLst/>
              <a:gdLst>
                <a:gd name="connsiteX0" fmla="*/ 57317 w 57150"/>
                <a:gd name="connsiteY0" fmla="*/ 45315 h 66675"/>
                <a:gd name="connsiteX1" fmla="*/ 58650 w 57150"/>
                <a:gd name="connsiteY1" fmla="*/ 33790 h 66675"/>
                <a:gd name="connsiteX2" fmla="*/ 55983 w 57150"/>
                <a:gd name="connsiteY2" fmla="*/ 21788 h 66675"/>
                <a:gd name="connsiteX3" fmla="*/ 39981 w 57150"/>
                <a:gd name="connsiteY3" fmla="*/ 1786 h 66675"/>
                <a:gd name="connsiteX4" fmla="*/ 24837 w 57150"/>
                <a:gd name="connsiteY4" fmla="*/ 4929 h 66675"/>
                <a:gd name="connsiteX5" fmla="*/ 15502 w 57150"/>
                <a:gd name="connsiteY5" fmla="*/ 7120 h 66675"/>
                <a:gd name="connsiteX6" fmla="*/ 1786 w 57150"/>
                <a:gd name="connsiteY6" fmla="*/ 22074 h 66675"/>
                <a:gd name="connsiteX7" fmla="*/ 4739 w 57150"/>
                <a:gd name="connsiteY7" fmla="*/ 29409 h 66675"/>
                <a:gd name="connsiteX8" fmla="*/ 20741 w 57150"/>
                <a:gd name="connsiteY8" fmla="*/ 54555 h 66675"/>
                <a:gd name="connsiteX9" fmla="*/ 36743 w 57150"/>
                <a:gd name="connsiteY9" fmla="*/ 65318 h 66675"/>
                <a:gd name="connsiteX10" fmla="*/ 41315 w 57150"/>
                <a:gd name="connsiteY10" fmla="*/ 58555 h 66675"/>
                <a:gd name="connsiteX11" fmla="*/ 57317 w 57150"/>
                <a:gd name="connsiteY11" fmla="*/ 453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66675">
                  <a:moveTo>
                    <a:pt x="57317" y="45315"/>
                  </a:moveTo>
                  <a:cubicBezTo>
                    <a:pt x="58174" y="41315"/>
                    <a:pt x="60841" y="37314"/>
                    <a:pt x="58650" y="33790"/>
                  </a:cubicBezTo>
                  <a:cubicBezTo>
                    <a:pt x="56459" y="30266"/>
                    <a:pt x="55983" y="26265"/>
                    <a:pt x="55983" y="21788"/>
                  </a:cubicBezTo>
                  <a:cubicBezTo>
                    <a:pt x="55983" y="17312"/>
                    <a:pt x="44458" y="1786"/>
                    <a:pt x="39981" y="1786"/>
                  </a:cubicBezTo>
                  <a:cubicBezTo>
                    <a:pt x="35505" y="1786"/>
                    <a:pt x="29789" y="5786"/>
                    <a:pt x="24837" y="4929"/>
                  </a:cubicBezTo>
                  <a:cubicBezTo>
                    <a:pt x="19979" y="4072"/>
                    <a:pt x="15978" y="2262"/>
                    <a:pt x="15502" y="7120"/>
                  </a:cubicBezTo>
                  <a:cubicBezTo>
                    <a:pt x="15216" y="10454"/>
                    <a:pt x="7501" y="17217"/>
                    <a:pt x="1786" y="22074"/>
                  </a:cubicBezTo>
                  <a:cubicBezTo>
                    <a:pt x="2929" y="24360"/>
                    <a:pt x="3977" y="26837"/>
                    <a:pt x="4739" y="29409"/>
                  </a:cubicBezTo>
                  <a:cubicBezTo>
                    <a:pt x="9501" y="45696"/>
                    <a:pt x="13883" y="49030"/>
                    <a:pt x="20741" y="54555"/>
                  </a:cubicBezTo>
                  <a:cubicBezTo>
                    <a:pt x="23789" y="57126"/>
                    <a:pt x="29885" y="60936"/>
                    <a:pt x="36743" y="65318"/>
                  </a:cubicBezTo>
                  <a:cubicBezTo>
                    <a:pt x="38457" y="62079"/>
                    <a:pt x="40076" y="59507"/>
                    <a:pt x="41315" y="58555"/>
                  </a:cubicBezTo>
                  <a:cubicBezTo>
                    <a:pt x="45791" y="55126"/>
                    <a:pt x="56459" y="49316"/>
                    <a:pt x="57317" y="45315"/>
                  </a:cubicBezTo>
                  <a:close/>
                </a:path>
              </a:pathLst>
            </a:custGeom>
            <a:grpFill/>
            <a:ln w="2381" cap="flat">
              <a:solidFill>
                <a:srgbClr val="FFFFFF"/>
              </a:solidFill>
              <a:prstDash val="solid"/>
              <a:miter/>
            </a:ln>
          </p:spPr>
          <p:txBody>
            <a:bodyPr rtlCol="0" anchor="ctr"/>
            <a:lstStyle/>
            <a:p>
              <a:endParaRPr lang="en-ID"/>
            </a:p>
          </p:txBody>
        </p:sp>
        <p:sp>
          <p:nvSpPr>
            <p:cNvPr id="30" name="Freeform: Shape 37">
              <a:extLst>
                <a:ext uri="{FF2B5EF4-FFF2-40B4-BE49-F238E27FC236}">
                  <a16:creationId xmlns:a16="http://schemas.microsoft.com/office/drawing/2014/main" id="{A0444EF6-C3B4-7D46-B48E-06944CBFC728}"/>
                </a:ext>
              </a:extLst>
            </p:cNvPr>
            <p:cNvSpPr/>
            <p:nvPr/>
          </p:nvSpPr>
          <p:spPr>
            <a:xfrm>
              <a:off x="5528714" y="3373398"/>
              <a:ext cx="171450" cy="133350"/>
            </a:xfrm>
            <a:custGeom>
              <a:avLst/>
              <a:gdLst>
                <a:gd name="connsiteX0" fmla="*/ 80748 w 171450"/>
                <a:gd name="connsiteY0" fmla="*/ 107037 h 133350"/>
                <a:gd name="connsiteX1" fmla="*/ 101703 w 171450"/>
                <a:gd name="connsiteY1" fmla="*/ 91988 h 133350"/>
                <a:gd name="connsiteX2" fmla="*/ 101703 w 171450"/>
                <a:gd name="connsiteY2" fmla="*/ 38362 h 133350"/>
                <a:gd name="connsiteX3" fmla="*/ 169045 w 171450"/>
                <a:gd name="connsiteY3" fmla="*/ 38362 h 133350"/>
                <a:gd name="connsiteX4" fmla="*/ 169521 w 171450"/>
                <a:gd name="connsiteY4" fmla="*/ 9501 h 133350"/>
                <a:gd name="connsiteX5" fmla="*/ 155139 w 171450"/>
                <a:gd name="connsiteY5" fmla="*/ 1786 h 133350"/>
                <a:gd name="connsiteX6" fmla="*/ 80558 w 171450"/>
                <a:gd name="connsiteY6" fmla="*/ 1786 h 133350"/>
                <a:gd name="connsiteX7" fmla="*/ 69604 w 171450"/>
                <a:gd name="connsiteY7" fmla="*/ 20169 h 133350"/>
                <a:gd name="connsiteX8" fmla="*/ 42934 w 171450"/>
                <a:gd name="connsiteY8" fmla="*/ 56936 h 133350"/>
                <a:gd name="connsiteX9" fmla="*/ 7691 w 171450"/>
                <a:gd name="connsiteY9" fmla="*/ 119515 h 133350"/>
                <a:gd name="connsiteX10" fmla="*/ 1786 w 171450"/>
                <a:gd name="connsiteY10" fmla="*/ 138374 h 133350"/>
                <a:gd name="connsiteX11" fmla="*/ 80843 w 171450"/>
                <a:gd name="connsiteY11" fmla="*/ 138374 h 133350"/>
                <a:gd name="connsiteX12" fmla="*/ 80748 w 171450"/>
                <a:gd name="connsiteY12" fmla="*/ 107037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80748" y="107037"/>
                  </a:moveTo>
                  <a:cubicBezTo>
                    <a:pt x="80748" y="102465"/>
                    <a:pt x="101703" y="96560"/>
                    <a:pt x="101703" y="91988"/>
                  </a:cubicBezTo>
                  <a:cubicBezTo>
                    <a:pt x="101703" y="87416"/>
                    <a:pt x="101703" y="38362"/>
                    <a:pt x="101703" y="38362"/>
                  </a:cubicBezTo>
                  <a:cubicBezTo>
                    <a:pt x="101703" y="38362"/>
                    <a:pt x="167045" y="39695"/>
                    <a:pt x="169045" y="38362"/>
                  </a:cubicBezTo>
                  <a:cubicBezTo>
                    <a:pt x="170093" y="37695"/>
                    <a:pt x="169807" y="23503"/>
                    <a:pt x="169521" y="9501"/>
                  </a:cubicBezTo>
                  <a:cubicBezTo>
                    <a:pt x="167045" y="5310"/>
                    <a:pt x="170569" y="1786"/>
                    <a:pt x="155139" y="1786"/>
                  </a:cubicBezTo>
                  <a:cubicBezTo>
                    <a:pt x="142470" y="1786"/>
                    <a:pt x="105513" y="1786"/>
                    <a:pt x="80558" y="1786"/>
                  </a:cubicBezTo>
                  <a:cubicBezTo>
                    <a:pt x="74843" y="7120"/>
                    <a:pt x="71795" y="14359"/>
                    <a:pt x="69604" y="20169"/>
                  </a:cubicBezTo>
                  <a:cubicBezTo>
                    <a:pt x="66080" y="29694"/>
                    <a:pt x="43791" y="43601"/>
                    <a:pt x="42934" y="56936"/>
                  </a:cubicBezTo>
                  <a:cubicBezTo>
                    <a:pt x="42077" y="70271"/>
                    <a:pt x="21312" y="91035"/>
                    <a:pt x="7691" y="119515"/>
                  </a:cubicBezTo>
                  <a:cubicBezTo>
                    <a:pt x="3977" y="127325"/>
                    <a:pt x="2262" y="133421"/>
                    <a:pt x="1786" y="138374"/>
                  </a:cubicBezTo>
                  <a:lnTo>
                    <a:pt x="80843" y="138374"/>
                  </a:lnTo>
                  <a:cubicBezTo>
                    <a:pt x="80748" y="138374"/>
                    <a:pt x="80748" y="111609"/>
                    <a:pt x="80748" y="107037"/>
                  </a:cubicBezTo>
                  <a:close/>
                </a:path>
              </a:pathLst>
            </a:custGeom>
            <a:grpFill/>
            <a:ln w="2381" cap="flat">
              <a:solidFill>
                <a:srgbClr val="FFFFFF"/>
              </a:solidFill>
              <a:prstDash val="solid"/>
              <a:miter/>
            </a:ln>
          </p:spPr>
          <p:txBody>
            <a:bodyPr rtlCol="0" anchor="ctr"/>
            <a:lstStyle/>
            <a:p>
              <a:endParaRPr lang="en-ID"/>
            </a:p>
          </p:txBody>
        </p:sp>
        <p:sp>
          <p:nvSpPr>
            <p:cNvPr id="31" name="Freeform: Shape 38">
              <a:extLst>
                <a:ext uri="{FF2B5EF4-FFF2-40B4-BE49-F238E27FC236}">
                  <a16:creationId xmlns:a16="http://schemas.microsoft.com/office/drawing/2014/main" id="{316AB0A8-1D75-C141-A737-F1BE38091217}"/>
                </a:ext>
              </a:extLst>
            </p:cNvPr>
            <p:cNvSpPr/>
            <p:nvPr/>
          </p:nvSpPr>
          <p:spPr>
            <a:xfrm>
              <a:off x="5528507" y="3381018"/>
              <a:ext cx="238125" cy="266700"/>
            </a:xfrm>
            <a:custGeom>
              <a:avLst/>
              <a:gdLst>
                <a:gd name="connsiteX0" fmla="*/ 19995 w 238125"/>
                <a:gd name="connsiteY0" fmla="*/ 232481 h 266700"/>
                <a:gd name="connsiteX1" fmla="*/ 38283 w 238125"/>
                <a:gd name="connsiteY1" fmla="*/ 232481 h 266700"/>
                <a:gd name="connsiteX2" fmla="*/ 53809 w 238125"/>
                <a:gd name="connsiteY2" fmla="*/ 231053 h 266700"/>
                <a:gd name="connsiteX3" fmla="*/ 65048 w 238125"/>
                <a:gd name="connsiteY3" fmla="*/ 240959 h 266700"/>
                <a:gd name="connsiteX4" fmla="*/ 72097 w 238125"/>
                <a:gd name="connsiteY4" fmla="*/ 240959 h 266700"/>
                <a:gd name="connsiteX5" fmla="*/ 86194 w 238125"/>
                <a:gd name="connsiteY5" fmla="*/ 259247 h 266700"/>
                <a:gd name="connsiteX6" fmla="*/ 95719 w 238125"/>
                <a:gd name="connsiteY6" fmla="*/ 268676 h 266700"/>
                <a:gd name="connsiteX7" fmla="*/ 106387 w 238125"/>
                <a:gd name="connsiteY7" fmla="*/ 262200 h 266700"/>
                <a:gd name="connsiteX8" fmla="*/ 118103 w 238125"/>
                <a:gd name="connsiteY8" fmla="*/ 257723 h 266700"/>
                <a:gd name="connsiteX9" fmla="*/ 128866 w 238125"/>
                <a:gd name="connsiteY9" fmla="*/ 255913 h 266700"/>
                <a:gd name="connsiteX10" fmla="*/ 142391 w 238125"/>
                <a:gd name="connsiteY10" fmla="*/ 256770 h 266700"/>
                <a:gd name="connsiteX11" fmla="*/ 154964 w 238125"/>
                <a:gd name="connsiteY11" fmla="*/ 253151 h 266700"/>
                <a:gd name="connsiteX12" fmla="*/ 233165 w 238125"/>
                <a:gd name="connsiteY12" fmla="*/ 252198 h 266700"/>
                <a:gd name="connsiteX13" fmla="*/ 235832 w 238125"/>
                <a:gd name="connsiteY13" fmla="*/ 235148 h 266700"/>
                <a:gd name="connsiteX14" fmla="*/ 229545 w 238125"/>
                <a:gd name="connsiteY14" fmla="*/ 228862 h 266700"/>
                <a:gd name="connsiteX15" fmla="*/ 210686 w 238125"/>
                <a:gd name="connsiteY15" fmla="*/ 51697 h 266700"/>
                <a:gd name="connsiteX16" fmla="*/ 244499 w 238125"/>
                <a:gd name="connsiteY16" fmla="*/ 51697 h 266700"/>
                <a:gd name="connsiteX17" fmla="*/ 173633 w 238125"/>
                <a:gd name="connsiteY17" fmla="*/ 5405 h 266700"/>
                <a:gd name="connsiteX18" fmla="*/ 169728 w 238125"/>
                <a:gd name="connsiteY18" fmla="*/ 1786 h 266700"/>
                <a:gd name="connsiteX19" fmla="*/ 169252 w 238125"/>
                <a:gd name="connsiteY19" fmla="*/ 30647 h 266700"/>
                <a:gd name="connsiteX20" fmla="*/ 101910 w 238125"/>
                <a:gd name="connsiteY20" fmla="*/ 30647 h 266700"/>
                <a:gd name="connsiteX21" fmla="*/ 101910 w 238125"/>
                <a:gd name="connsiteY21" fmla="*/ 84272 h 266700"/>
                <a:gd name="connsiteX22" fmla="*/ 80955 w 238125"/>
                <a:gd name="connsiteY22" fmla="*/ 99322 h 266700"/>
                <a:gd name="connsiteX23" fmla="*/ 80955 w 238125"/>
                <a:gd name="connsiteY23" fmla="*/ 130659 h 266700"/>
                <a:gd name="connsiteX24" fmla="*/ 1898 w 238125"/>
                <a:gd name="connsiteY24" fmla="*/ 130659 h 266700"/>
                <a:gd name="connsiteX25" fmla="*/ 13137 w 238125"/>
                <a:gd name="connsiteY25" fmla="*/ 153329 h 266700"/>
                <a:gd name="connsiteX26" fmla="*/ 17614 w 238125"/>
                <a:gd name="connsiteY26" fmla="*/ 185618 h 266700"/>
                <a:gd name="connsiteX27" fmla="*/ 11042 w 238125"/>
                <a:gd name="connsiteY27" fmla="*/ 225052 h 266700"/>
                <a:gd name="connsiteX28" fmla="*/ 7613 w 238125"/>
                <a:gd name="connsiteY28" fmla="*/ 242483 h 266700"/>
                <a:gd name="connsiteX29" fmla="*/ 8660 w 238125"/>
                <a:gd name="connsiteY29" fmla="*/ 242197 h 266700"/>
                <a:gd name="connsiteX30" fmla="*/ 19995 w 238125"/>
                <a:gd name="connsiteY30" fmla="*/ 23248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266700">
                  <a:moveTo>
                    <a:pt x="19995" y="232481"/>
                  </a:moveTo>
                  <a:cubicBezTo>
                    <a:pt x="27044" y="233910"/>
                    <a:pt x="38283" y="232481"/>
                    <a:pt x="38283" y="232481"/>
                  </a:cubicBezTo>
                  <a:cubicBezTo>
                    <a:pt x="38283" y="232481"/>
                    <a:pt x="48094" y="228290"/>
                    <a:pt x="53809" y="231053"/>
                  </a:cubicBezTo>
                  <a:cubicBezTo>
                    <a:pt x="59429" y="233910"/>
                    <a:pt x="65048" y="240959"/>
                    <a:pt x="65048" y="240959"/>
                  </a:cubicBezTo>
                  <a:lnTo>
                    <a:pt x="72097" y="240959"/>
                  </a:lnTo>
                  <a:cubicBezTo>
                    <a:pt x="72097" y="240959"/>
                    <a:pt x="77717" y="256484"/>
                    <a:pt x="86194" y="259247"/>
                  </a:cubicBezTo>
                  <a:cubicBezTo>
                    <a:pt x="91052" y="260866"/>
                    <a:pt x="94004" y="265247"/>
                    <a:pt x="95719" y="268676"/>
                  </a:cubicBezTo>
                  <a:cubicBezTo>
                    <a:pt x="101720" y="268581"/>
                    <a:pt x="106387" y="266581"/>
                    <a:pt x="106387" y="262200"/>
                  </a:cubicBezTo>
                  <a:cubicBezTo>
                    <a:pt x="106387" y="256770"/>
                    <a:pt x="109054" y="249626"/>
                    <a:pt x="118103" y="257723"/>
                  </a:cubicBezTo>
                  <a:cubicBezTo>
                    <a:pt x="127056" y="265819"/>
                    <a:pt x="127056" y="258580"/>
                    <a:pt x="128866" y="255913"/>
                  </a:cubicBezTo>
                  <a:cubicBezTo>
                    <a:pt x="130676" y="253246"/>
                    <a:pt x="136962" y="256770"/>
                    <a:pt x="142391" y="256770"/>
                  </a:cubicBezTo>
                  <a:cubicBezTo>
                    <a:pt x="147821" y="256770"/>
                    <a:pt x="154964" y="253151"/>
                    <a:pt x="154964" y="253151"/>
                  </a:cubicBezTo>
                  <a:cubicBezTo>
                    <a:pt x="154964" y="253151"/>
                    <a:pt x="229640" y="254008"/>
                    <a:pt x="233165" y="252198"/>
                  </a:cubicBezTo>
                  <a:cubicBezTo>
                    <a:pt x="236784" y="250389"/>
                    <a:pt x="235832" y="235148"/>
                    <a:pt x="235832" y="235148"/>
                  </a:cubicBezTo>
                  <a:lnTo>
                    <a:pt x="229545" y="228862"/>
                  </a:lnTo>
                  <a:lnTo>
                    <a:pt x="210686" y="51697"/>
                  </a:lnTo>
                  <a:lnTo>
                    <a:pt x="244499" y="51697"/>
                  </a:lnTo>
                  <a:cubicBezTo>
                    <a:pt x="208400" y="27884"/>
                    <a:pt x="177539" y="7596"/>
                    <a:pt x="173633" y="5405"/>
                  </a:cubicBezTo>
                  <a:cubicBezTo>
                    <a:pt x="171538" y="4167"/>
                    <a:pt x="170395" y="3024"/>
                    <a:pt x="169728" y="1786"/>
                  </a:cubicBezTo>
                  <a:cubicBezTo>
                    <a:pt x="170109" y="15788"/>
                    <a:pt x="170300" y="29980"/>
                    <a:pt x="169252" y="30647"/>
                  </a:cubicBezTo>
                  <a:cubicBezTo>
                    <a:pt x="167252" y="31980"/>
                    <a:pt x="101910" y="30647"/>
                    <a:pt x="101910" y="30647"/>
                  </a:cubicBezTo>
                  <a:cubicBezTo>
                    <a:pt x="101910" y="30647"/>
                    <a:pt x="101910" y="79701"/>
                    <a:pt x="101910" y="84272"/>
                  </a:cubicBezTo>
                  <a:cubicBezTo>
                    <a:pt x="101910" y="88844"/>
                    <a:pt x="80955" y="94750"/>
                    <a:pt x="80955" y="99322"/>
                  </a:cubicBezTo>
                  <a:cubicBezTo>
                    <a:pt x="80955" y="103894"/>
                    <a:pt x="80955" y="130659"/>
                    <a:pt x="80955" y="130659"/>
                  </a:cubicBezTo>
                  <a:lnTo>
                    <a:pt x="1898" y="130659"/>
                  </a:lnTo>
                  <a:cubicBezTo>
                    <a:pt x="755" y="143613"/>
                    <a:pt x="8660" y="148185"/>
                    <a:pt x="13137" y="153329"/>
                  </a:cubicBezTo>
                  <a:cubicBezTo>
                    <a:pt x="19328" y="160472"/>
                    <a:pt x="8375" y="172855"/>
                    <a:pt x="17614" y="185618"/>
                  </a:cubicBezTo>
                  <a:cubicBezTo>
                    <a:pt x="26758" y="198382"/>
                    <a:pt x="15518" y="217908"/>
                    <a:pt x="11042" y="225052"/>
                  </a:cubicBezTo>
                  <a:cubicBezTo>
                    <a:pt x="8660" y="228957"/>
                    <a:pt x="8375" y="235625"/>
                    <a:pt x="7613" y="242483"/>
                  </a:cubicBezTo>
                  <a:cubicBezTo>
                    <a:pt x="7994" y="242388"/>
                    <a:pt x="8375" y="242292"/>
                    <a:pt x="8660" y="242197"/>
                  </a:cubicBezTo>
                  <a:cubicBezTo>
                    <a:pt x="14375" y="240864"/>
                    <a:pt x="12947" y="231053"/>
                    <a:pt x="19995" y="232481"/>
                  </a:cubicBezTo>
                  <a:close/>
                </a:path>
              </a:pathLst>
            </a:custGeom>
            <a:grpFill/>
            <a:ln w="2381" cap="flat">
              <a:solidFill>
                <a:srgbClr val="FFFFFF"/>
              </a:solidFill>
              <a:prstDash val="solid"/>
              <a:miter/>
            </a:ln>
          </p:spPr>
          <p:txBody>
            <a:bodyPr rtlCol="0" anchor="ctr"/>
            <a:lstStyle/>
            <a:p>
              <a:endParaRPr lang="en-ID"/>
            </a:p>
          </p:txBody>
        </p:sp>
        <p:sp>
          <p:nvSpPr>
            <p:cNvPr id="32" name="Freeform: Shape 39">
              <a:extLst>
                <a:ext uri="{FF2B5EF4-FFF2-40B4-BE49-F238E27FC236}">
                  <a16:creationId xmlns:a16="http://schemas.microsoft.com/office/drawing/2014/main" id="{814478DC-74B0-9C4F-8A9F-7CF1E5437139}"/>
                </a:ext>
              </a:extLst>
            </p:cNvPr>
            <p:cNvSpPr/>
            <p:nvPr/>
          </p:nvSpPr>
          <p:spPr>
            <a:xfrm>
              <a:off x="5622440" y="3431119"/>
              <a:ext cx="333375" cy="314325"/>
            </a:xfrm>
            <a:custGeom>
              <a:avLst/>
              <a:gdLst>
                <a:gd name="connsiteX0" fmla="*/ 319349 w 333375"/>
                <a:gd name="connsiteY0" fmla="*/ 131612 h 314325"/>
                <a:gd name="connsiteX1" fmla="*/ 309443 w 333375"/>
                <a:gd name="connsiteY1" fmla="*/ 110466 h 314325"/>
                <a:gd name="connsiteX2" fmla="*/ 286869 w 333375"/>
                <a:gd name="connsiteY2" fmla="*/ 103418 h 314325"/>
                <a:gd name="connsiteX3" fmla="*/ 274201 w 333375"/>
                <a:gd name="connsiteY3" fmla="*/ 85130 h 314325"/>
                <a:gd name="connsiteX4" fmla="*/ 150566 w 333375"/>
                <a:gd name="connsiteY4" fmla="*/ 1786 h 314325"/>
                <a:gd name="connsiteX5" fmla="*/ 116753 w 333375"/>
                <a:gd name="connsiteY5" fmla="*/ 1786 h 314325"/>
                <a:gd name="connsiteX6" fmla="*/ 135612 w 333375"/>
                <a:gd name="connsiteY6" fmla="*/ 178951 h 314325"/>
                <a:gd name="connsiteX7" fmla="*/ 141899 w 333375"/>
                <a:gd name="connsiteY7" fmla="*/ 185237 h 314325"/>
                <a:gd name="connsiteX8" fmla="*/ 139232 w 333375"/>
                <a:gd name="connsiteY8" fmla="*/ 202287 h 314325"/>
                <a:gd name="connsiteX9" fmla="*/ 61031 w 333375"/>
                <a:gd name="connsiteY9" fmla="*/ 203240 h 314325"/>
                <a:gd name="connsiteX10" fmla="*/ 48458 w 333375"/>
                <a:gd name="connsiteY10" fmla="*/ 206859 h 314325"/>
                <a:gd name="connsiteX11" fmla="*/ 34933 w 333375"/>
                <a:gd name="connsiteY11" fmla="*/ 206002 h 314325"/>
                <a:gd name="connsiteX12" fmla="*/ 24170 w 333375"/>
                <a:gd name="connsiteY12" fmla="*/ 207812 h 314325"/>
                <a:gd name="connsiteX13" fmla="*/ 12454 w 333375"/>
                <a:gd name="connsiteY13" fmla="*/ 212288 h 314325"/>
                <a:gd name="connsiteX14" fmla="*/ 1786 w 333375"/>
                <a:gd name="connsiteY14" fmla="*/ 218765 h 314325"/>
                <a:gd name="connsiteX15" fmla="*/ 3596 w 333375"/>
                <a:gd name="connsiteY15" fmla="*/ 223433 h 314325"/>
                <a:gd name="connsiteX16" fmla="*/ 7310 w 333375"/>
                <a:gd name="connsiteY16" fmla="*/ 228957 h 314325"/>
                <a:gd name="connsiteX17" fmla="*/ 10263 w 333375"/>
                <a:gd name="connsiteY17" fmla="*/ 241435 h 314325"/>
                <a:gd name="connsiteX18" fmla="*/ 20931 w 333375"/>
                <a:gd name="connsiteY18" fmla="*/ 254484 h 314325"/>
                <a:gd name="connsiteX19" fmla="*/ 20931 w 333375"/>
                <a:gd name="connsiteY19" fmla="*/ 270486 h 314325"/>
                <a:gd name="connsiteX20" fmla="*/ 26837 w 333375"/>
                <a:gd name="connsiteY20" fmla="*/ 275820 h 314325"/>
                <a:gd name="connsiteX21" fmla="*/ 38076 w 333375"/>
                <a:gd name="connsiteY21" fmla="*/ 274010 h 314325"/>
                <a:gd name="connsiteX22" fmla="*/ 51697 w 333375"/>
                <a:gd name="connsiteY22" fmla="*/ 275153 h 314325"/>
                <a:gd name="connsiteX23" fmla="*/ 65889 w 333375"/>
                <a:gd name="connsiteY23" fmla="*/ 265057 h 314325"/>
                <a:gd name="connsiteX24" fmla="*/ 73605 w 333375"/>
                <a:gd name="connsiteY24" fmla="*/ 279916 h 314325"/>
                <a:gd name="connsiteX25" fmla="*/ 80748 w 333375"/>
                <a:gd name="connsiteY25" fmla="*/ 289441 h 314325"/>
                <a:gd name="connsiteX26" fmla="*/ 80748 w 333375"/>
                <a:gd name="connsiteY26" fmla="*/ 296585 h 314325"/>
                <a:gd name="connsiteX27" fmla="*/ 85511 w 333375"/>
                <a:gd name="connsiteY27" fmla="*/ 307824 h 314325"/>
                <a:gd name="connsiteX28" fmla="*/ 95036 w 333375"/>
                <a:gd name="connsiteY28" fmla="*/ 308967 h 314325"/>
                <a:gd name="connsiteX29" fmla="*/ 105132 w 333375"/>
                <a:gd name="connsiteY29" fmla="*/ 311920 h 314325"/>
                <a:gd name="connsiteX30" fmla="*/ 116372 w 333375"/>
                <a:gd name="connsiteY30" fmla="*/ 306586 h 314325"/>
                <a:gd name="connsiteX31" fmla="*/ 126468 w 333375"/>
                <a:gd name="connsiteY31" fmla="*/ 305348 h 314325"/>
                <a:gd name="connsiteX32" fmla="*/ 133612 w 333375"/>
                <a:gd name="connsiteY32" fmla="*/ 307729 h 314325"/>
                <a:gd name="connsiteX33" fmla="*/ 139232 w 333375"/>
                <a:gd name="connsiteY33" fmla="*/ 306586 h 314325"/>
                <a:gd name="connsiteX34" fmla="*/ 144851 w 333375"/>
                <a:gd name="connsiteY34" fmla="*/ 291155 h 314325"/>
                <a:gd name="connsiteX35" fmla="*/ 143708 w 333375"/>
                <a:gd name="connsiteY35" fmla="*/ 278106 h 314325"/>
                <a:gd name="connsiteX36" fmla="*/ 159710 w 333375"/>
                <a:gd name="connsiteY36" fmla="*/ 270962 h 314325"/>
                <a:gd name="connsiteX37" fmla="*/ 166188 w 333375"/>
                <a:gd name="connsiteY37" fmla="*/ 258485 h 314325"/>
                <a:gd name="connsiteX38" fmla="*/ 172664 w 333375"/>
                <a:gd name="connsiteY38" fmla="*/ 243721 h 314325"/>
                <a:gd name="connsiteX39" fmla="*/ 185142 w 333375"/>
                <a:gd name="connsiteY39" fmla="*/ 244292 h 314325"/>
                <a:gd name="connsiteX40" fmla="*/ 194000 w 333375"/>
                <a:gd name="connsiteY40" fmla="*/ 234767 h 314325"/>
                <a:gd name="connsiteX41" fmla="*/ 203525 w 333375"/>
                <a:gd name="connsiteY41" fmla="*/ 230005 h 314325"/>
                <a:gd name="connsiteX42" fmla="*/ 211241 w 333375"/>
                <a:gd name="connsiteY42" fmla="*/ 225814 h 314325"/>
                <a:gd name="connsiteX43" fmla="*/ 228481 w 333375"/>
                <a:gd name="connsiteY43" fmla="*/ 218670 h 314325"/>
                <a:gd name="connsiteX44" fmla="*/ 243245 w 333375"/>
                <a:gd name="connsiteY44" fmla="*/ 212098 h 314325"/>
                <a:gd name="connsiteX45" fmla="*/ 268772 w 333375"/>
                <a:gd name="connsiteY45" fmla="*/ 213336 h 314325"/>
                <a:gd name="connsiteX46" fmla="*/ 284774 w 333375"/>
                <a:gd name="connsiteY46" fmla="*/ 208002 h 314325"/>
                <a:gd name="connsiteX47" fmla="*/ 316206 w 333375"/>
                <a:gd name="connsiteY47" fmla="*/ 205049 h 314325"/>
                <a:gd name="connsiteX48" fmla="*/ 328684 w 333375"/>
                <a:gd name="connsiteY48" fmla="*/ 196191 h 314325"/>
                <a:gd name="connsiteX49" fmla="*/ 335256 w 333375"/>
                <a:gd name="connsiteY49" fmla="*/ 181427 h 314325"/>
                <a:gd name="connsiteX50" fmla="*/ 336494 w 333375"/>
                <a:gd name="connsiteY50" fmla="*/ 128087 h 314325"/>
                <a:gd name="connsiteX51" fmla="*/ 319349 w 333375"/>
                <a:gd name="connsiteY51" fmla="*/ 13161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375" h="314325">
                  <a:moveTo>
                    <a:pt x="319349" y="131612"/>
                  </a:moveTo>
                  <a:cubicBezTo>
                    <a:pt x="319349" y="131612"/>
                    <a:pt x="319349" y="116086"/>
                    <a:pt x="309443" y="110466"/>
                  </a:cubicBezTo>
                  <a:cubicBezTo>
                    <a:pt x="299538" y="104846"/>
                    <a:pt x="286869" y="103418"/>
                    <a:pt x="286869" y="103418"/>
                  </a:cubicBezTo>
                  <a:cubicBezTo>
                    <a:pt x="286869" y="103418"/>
                    <a:pt x="279821" y="90749"/>
                    <a:pt x="274201" y="85130"/>
                  </a:cubicBezTo>
                  <a:cubicBezTo>
                    <a:pt x="270772" y="81701"/>
                    <a:pt x="204859" y="37600"/>
                    <a:pt x="150566" y="1786"/>
                  </a:cubicBezTo>
                  <a:lnTo>
                    <a:pt x="116753" y="1786"/>
                  </a:lnTo>
                  <a:lnTo>
                    <a:pt x="135612" y="178951"/>
                  </a:lnTo>
                  <a:lnTo>
                    <a:pt x="141899" y="185237"/>
                  </a:lnTo>
                  <a:cubicBezTo>
                    <a:pt x="141899" y="185237"/>
                    <a:pt x="142756" y="200477"/>
                    <a:pt x="139232" y="202287"/>
                  </a:cubicBezTo>
                  <a:cubicBezTo>
                    <a:pt x="135612" y="204097"/>
                    <a:pt x="61031" y="203240"/>
                    <a:pt x="61031" y="203240"/>
                  </a:cubicBezTo>
                  <a:cubicBezTo>
                    <a:pt x="61031" y="203240"/>
                    <a:pt x="53792" y="206859"/>
                    <a:pt x="48458" y="206859"/>
                  </a:cubicBezTo>
                  <a:cubicBezTo>
                    <a:pt x="43029" y="206859"/>
                    <a:pt x="36743" y="203240"/>
                    <a:pt x="34933" y="206002"/>
                  </a:cubicBezTo>
                  <a:cubicBezTo>
                    <a:pt x="33123" y="208669"/>
                    <a:pt x="33123" y="215908"/>
                    <a:pt x="24170" y="207812"/>
                  </a:cubicBezTo>
                  <a:cubicBezTo>
                    <a:pt x="15216" y="199715"/>
                    <a:pt x="12454" y="206859"/>
                    <a:pt x="12454" y="212288"/>
                  </a:cubicBezTo>
                  <a:cubicBezTo>
                    <a:pt x="12454" y="216670"/>
                    <a:pt x="7787" y="218575"/>
                    <a:pt x="1786" y="218765"/>
                  </a:cubicBezTo>
                  <a:cubicBezTo>
                    <a:pt x="3024" y="221337"/>
                    <a:pt x="3596" y="223433"/>
                    <a:pt x="3596" y="223433"/>
                  </a:cubicBezTo>
                  <a:lnTo>
                    <a:pt x="7310" y="228957"/>
                  </a:lnTo>
                  <a:cubicBezTo>
                    <a:pt x="7310" y="228957"/>
                    <a:pt x="6739" y="237815"/>
                    <a:pt x="10263" y="241435"/>
                  </a:cubicBezTo>
                  <a:cubicBezTo>
                    <a:pt x="13788" y="244959"/>
                    <a:pt x="20360" y="251531"/>
                    <a:pt x="20931" y="254484"/>
                  </a:cubicBezTo>
                  <a:cubicBezTo>
                    <a:pt x="21503" y="257437"/>
                    <a:pt x="20931" y="270486"/>
                    <a:pt x="20931" y="270486"/>
                  </a:cubicBezTo>
                  <a:cubicBezTo>
                    <a:pt x="20931" y="270486"/>
                    <a:pt x="23313" y="280583"/>
                    <a:pt x="26837" y="275820"/>
                  </a:cubicBezTo>
                  <a:cubicBezTo>
                    <a:pt x="30361" y="271058"/>
                    <a:pt x="35695" y="279916"/>
                    <a:pt x="38076" y="274010"/>
                  </a:cubicBezTo>
                  <a:cubicBezTo>
                    <a:pt x="40457" y="268105"/>
                    <a:pt x="48173" y="275153"/>
                    <a:pt x="51697" y="275153"/>
                  </a:cubicBezTo>
                  <a:cubicBezTo>
                    <a:pt x="55221" y="275153"/>
                    <a:pt x="63603" y="264485"/>
                    <a:pt x="65889" y="265057"/>
                  </a:cubicBezTo>
                  <a:cubicBezTo>
                    <a:pt x="68271" y="265628"/>
                    <a:pt x="73605" y="275725"/>
                    <a:pt x="73605" y="279916"/>
                  </a:cubicBezTo>
                  <a:cubicBezTo>
                    <a:pt x="73605" y="284107"/>
                    <a:pt x="84272" y="288203"/>
                    <a:pt x="80748" y="289441"/>
                  </a:cubicBezTo>
                  <a:cubicBezTo>
                    <a:pt x="77224" y="290679"/>
                    <a:pt x="76557" y="296585"/>
                    <a:pt x="80748" y="296585"/>
                  </a:cubicBezTo>
                  <a:cubicBezTo>
                    <a:pt x="84939" y="296585"/>
                    <a:pt x="83130" y="304300"/>
                    <a:pt x="85511" y="307824"/>
                  </a:cubicBezTo>
                  <a:cubicBezTo>
                    <a:pt x="87892" y="311348"/>
                    <a:pt x="92655" y="314301"/>
                    <a:pt x="95036" y="308967"/>
                  </a:cubicBezTo>
                  <a:cubicBezTo>
                    <a:pt x="97417" y="303633"/>
                    <a:pt x="102751" y="308396"/>
                    <a:pt x="105132" y="311920"/>
                  </a:cubicBezTo>
                  <a:cubicBezTo>
                    <a:pt x="107513" y="315444"/>
                    <a:pt x="115229" y="311348"/>
                    <a:pt x="116372" y="306586"/>
                  </a:cubicBezTo>
                  <a:cubicBezTo>
                    <a:pt x="117515" y="301823"/>
                    <a:pt x="127040" y="300014"/>
                    <a:pt x="126468" y="305348"/>
                  </a:cubicBezTo>
                  <a:cubicBezTo>
                    <a:pt x="125897" y="310682"/>
                    <a:pt x="127611" y="311920"/>
                    <a:pt x="133612" y="307729"/>
                  </a:cubicBezTo>
                  <a:cubicBezTo>
                    <a:pt x="135422" y="306491"/>
                    <a:pt x="137327" y="306300"/>
                    <a:pt x="139232" y="306586"/>
                  </a:cubicBezTo>
                  <a:cubicBezTo>
                    <a:pt x="141327" y="299728"/>
                    <a:pt x="143708" y="293346"/>
                    <a:pt x="144851" y="291155"/>
                  </a:cubicBezTo>
                  <a:cubicBezTo>
                    <a:pt x="146661" y="287536"/>
                    <a:pt x="140660" y="279249"/>
                    <a:pt x="143708" y="278106"/>
                  </a:cubicBezTo>
                  <a:cubicBezTo>
                    <a:pt x="146661" y="276868"/>
                    <a:pt x="156758" y="279249"/>
                    <a:pt x="159710" y="270962"/>
                  </a:cubicBezTo>
                  <a:cubicBezTo>
                    <a:pt x="162663" y="262676"/>
                    <a:pt x="166188" y="258485"/>
                    <a:pt x="166188" y="258485"/>
                  </a:cubicBezTo>
                  <a:cubicBezTo>
                    <a:pt x="166188" y="258485"/>
                    <a:pt x="167330" y="240768"/>
                    <a:pt x="172664" y="243721"/>
                  </a:cubicBezTo>
                  <a:cubicBezTo>
                    <a:pt x="177998" y="246674"/>
                    <a:pt x="184475" y="251436"/>
                    <a:pt x="185142" y="244292"/>
                  </a:cubicBezTo>
                  <a:cubicBezTo>
                    <a:pt x="185714" y="237149"/>
                    <a:pt x="192286" y="241340"/>
                    <a:pt x="194000" y="234767"/>
                  </a:cubicBezTo>
                  <a:cubicBezTo>
                    <a:pt x="195810" y="228290"/>
                    <a:pt x="199334" y="228862"/>
                    <a:pt x="203525" y="230005"/>
                  </a:cubicBezTo>
                  <a:cubicBezTo>
                    <a:pt x="207621" y="231243"/>
                    <a:pt x="211241" y="229433"/>
                    <a:pt x="211241" y="225814"/>
                  </a:cubicBezTo>
                  <a:cubicBezTo>
                    <a:pt x="211241" y="222290"/>
                    <a:pt x="220766" y="224004"/>
                    <a:pt x="228481" y="218670"/>
                  </a:cubicBezTo>
                  <a:cubicBezTo>
                    <a:pt x="236196" y="213336"/>
                    <a:pt x="240292" y="209145"/>
                    <a:pt x="243245" y="212098"/>
                  </a:cubicBezTo>
                  <a:cubicBezTo>
                    <a:pt x="246197" y="215051"/>
                    <a:pt x="265819" y="214479"/>
                    <a:pt x="268772" y="213336"/>
                  </a:cubicBezTo>
                  <a:cubicBezTo>
                    <a:pt x="271724" y="212098"/>
                    <a:pt x="277630" y="206859"/>
                    <a:pt x="284774" y="208002"/>
                  </a:cubicBezTo>
                  <a:cubicBezTo>
                    <a:pt x="291917" y="209240"/>
                    <a:pt x="309063" y="205049"/>
                    <a:pt x="316206" y="205049"/>
                  </a:cubicBezTo>
                  <a:cubicBezTo>
                    <a:pt x="323350" y="205049"/>
                    <a:pt x="326303" y="198572"/>
                    <a:pt x="328684" y="196191"/>
                  </a:cubicBezTo>
                  <a:cubicBezTo>
                    <a:pt x="331065" y="193810"/>
                    <a:pt x="332875" y="183142"/>
                    <a:pt x="335256" y="181427"/>
                  </a:cubicBezTo>
                  <a:cubicBezTo>
                    <a:pt x="337161" y="179999"/>
                    <a:pt x="336780" y="142756"/>
                    <a:pt x="336494" y="128087"/>
                  </a:cubicBezTo>
                  <a:cubicBezTo>
                    <a:pt x="329255" y="129421"/>
                    <a:pt x="319349" y="131612"/>
                    <a:pt x="319349" y="131612"/>
                  </a:cubicBezTo>
                  <a:close/>
                </a:path>
              </a:pathLst>
            </a:custGeom>
            <a:grpFill/>
            <a:ln w="2381" cap="flat">
              <a:solidFill>
                <a:srgbClr val="FFFFFF"/>
              </a:solidFill>
              <a:prstDash val="solid"/>
              <a:miter/>
            </a:ln>
          </p:spPr>
          <p:txBody>
            <a:bodyPr rtlCol="0" anchor="ctr"/>
            <a:lstStyle/>
            <a:p>
              <a:endParaRPr lang="en-ID"/>
            </a:p>
          </p:txBody>
        </p:sp>
        <p:sp>
          <p:nvSpPr>
            <p:cNvPr id="33" name="Freeform: Shape 40">
              <a:extLst>
                <a:ext uri="{FF2B5EF4-FFF2-40B4-BE49-F238E27FC236}">
                  <a16:creationId xmlns:a16="http://schemas.microsoft.com/office/drawing/2014/main" id="{8196C2F2-20AE-3E4C-8756-E61DA98FF75D}"/>
                </a:ext>
              </a:extLst>
            </p:cNvPr>
            <p:cNvSpPr/>
            <p:nvPr/>
          </p:nvSpPr>
          <p:spPr>
            <a:xfrm>
              <a:off x="5759886" y="3640455"/>
              <a:ext cx="161925" cy="114300"/>
            </a:xfrm>
            <a:custGeom>
              <a:avLst/>
              <a:gdLst>
                <a:gd name="connsiteX0" fmla="*/ 165616 w 161925"/>
                <a:gd name="connsiteY0" fmla="*/ 66009 h 114300"/>
                <a:gd name="connsiteX1" fmla="*/ 157520 w 161925"/>
                <a:gd name="connsiteY1" fmla="*/ 62389 h 114300"/>
                <a:gd name="connsiteX2" fmla="*/ 156186 w 161925"/>
                <a:gd name="connsiteY2" fmla="*/ 51245 h 114300"/>
                <a:gd name="connsiteX3" fmla="*/ 145995 w 161925"/>
                <a:gd name="connsiteY3" fmla="*/ 52578 h 114300"/>
                <a:gd name="connsiteX4" fmla="*/ 137994 w 161925"/>
                <a:gd name="connsiteY4" fmla="*/ 45435 h 114300"/>
                <a:gd name="connsiteX5" fmla="*/ 134469 w 161925"/>
                <a:gd name="connsiteY5" fmla="*/ 37910 h 114300"/>
                <a:gd name="connsiteX6" fmla="*/ 125135 w 161925"/>
                <a:gd name="connsiteY6" fmla="*/ 27242 h 114300"/>
                <a:gd name="connsiteX7" fmla="*/ 118467 w 161925"/>
                <a:gd name="connsiteY7" fmla="*/ 15717 h 114300"/>
                <a:gd name="connsiteX8" fmla="*/ 118277 w 161925"/>
                <a:gd name="connsiteY8" fmla="*/ 4953 h 114300"/>
                <a:gd name="connsiteX9" fmla="*/ 105799 w 161925"/>
                <a:gd name="connsiteY9" fmla="*/ 2763 h 114300"/>
                <a:gd name="connsiteX10" fmla="*/ 91035 w 161925"/>
                <a:gd name="connsiteY10" fmla="*/ 9335 h 114300"/>
                <a:gd name="connsiteX11" fmla="*/ 73795 w 161925"/>
                <a:gd name="connsiteY11" fmla="*/ 16479 h 114300"/>
                <a:gd name="connsiteX12" fmla="*/ 66080 w 161925"/>
                <a:gd name="connsiteY12" fmla="*/ 20670 h 114300"/>
                <a:gd name="connsiteX13" fmla="*/ 56555 w 161925"/>
                <a:gd name="connsiteY13" fmla="*/ 25432 h 114300"/>
                <a:gd name="connsiteX14" fmla="*/ 47697 w 161925"/>
                <a:gd name="connsiteY14" fmla="*/ 34957 h 114300"/>
                <a:gd name="connsiteX15" fmla="*/ 35219 w 161925"/>
                <a:gd name="connsiteY15" fmla="*/ 34386 h 114300"/>
                <a:gd name="connsiteX16" fmla="*/ 28742 w 161925"/>
                <a:gd name="connsiteY16" fmla="*/ 49149 h 114300"/>
                <a:gd name="connsiteX17" fmla="*/ 22265 w 161925"/>
                <a:gd name="connsiteY17" fmla="*/ 61627 h 114300"/>
                <a:gd name="connsiteX18" fmla="*/ 6263 w 161925"/>
                <a:gd name="connsiteY18" fmla="*/ 68771 h 114300"/>
                <a:gd name="connsiteX19" fmla="*/ 7406 w 161925"/>
                <a:gd name="connsiteY19" fmla="*/ 81820 h 114300"/>
                <a:gd name="connsiteX20" fmla="*/ 1786 w 161925"/>
                <a:gd name="connsiteY20" fmla="*/ 97251 h 114300"/>
                <a:gd name="connsiteX21" fmla="*/ 11502 w 161925"/>
                <a:gd name="connsiteY21" fmla="*/ 103728 h 114300"/>
                <a:gd name="connsiteX22" fmla="*/ 29313 w 161925"/>
                <a:gd name="connsiteY22" fmla="*/ 112014 h 114300"/>
                <a:gd name="connsiteX23" fmla="*/ 53030 w 161925"/>
                <a:gd name="connsiteY23" fmla="*/ 109062 h 114300"/>
                <a:gd name="connsiteX24" fmla="*/ 59507 w 161925"/>
                <a:gd name="connsiteY24" fmla="*/ 107252 h 114300"/>
                <a:gd name="connsiteX25" fmla="*/ 55983 w 161925"/>
                <a:gd name="connsiteY25" fmla="*/ 87059 h 114300"/>
                <a:gd name="connsiteX26" fmla="*/ 106371 w 161925"/>
                <a:gd name="connsiteY26" fmla="*/ 88297 h 114300"/>
                <a:gd name="connsiteX27" fmla="*/ 114086 w 161925"/>
                <a:gd name="connsiteY27" fmla="*/ 82963 h 114300"/>
                <a:gd name="connsiteX28" fmla="*/ 132469 w 161925"/>
                <a:gd name="connsiteY28" fmla="*/ 85344 h 114300"/>
                <a:gd name="connsiteX29" fmla="*/ 143708 w 161925"/>
                <a:gd name="connsiteY29" fmla="*/ 77629 h 114300"/>
                <a:gd name="connsiteX30" fmla="*/ 160282 w 161925"/>
                <a:gd name="connsiteY30" fmla="*/ 74105 h 114300"/>
                <a:gd name="connsiteX31" fmla="*/ 165616 w 161925"/>
                <a:gd name="connsiteY31" fmla="*/ 66390 h 114300"/>
                <a:gd name="connsiteX32" fmla="*/ 165616 w 161925"/>
                <a:gd name="connsiteY32" fmla="*/ 6600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1925" h="114300">
                  <a:moveTo>
                    <a:pt x="165616" y="66009"/>
                  </a:moveTo>
                  <a:cubicBezTo>
                    <a:pt x="162568" y="63246"/>
                    <a:pt x="158567" y="62389"/>
                    <a:pt x="157520" y="62389"/>
                  </a:cubicBezTo>
                  <a:cubicBezTo>
                    <a:pt x="155710" y="62389"/>
                    <a:pt x="157044" y="52578"/>
                    <a:pt x="156186" y="51245"/>
                  </a:cubicBezTo>
                  <a:cubicBezTo>
                    <a:pt x="155329" y="49911"/>
                    <a:pt x="149519" y="53912"/>
                    <a:pt x="145995" y="52578"/>
                  </a:cubicBezTo>
                  <a:cubicBezTo>
                    <a:pt x="142470" y="51245"/>
                    <a:pt x="141137" y="45435"/>
                    <a:pt x="137994" y="45435"/>
                  </a:cubicBezTo>
                  <a:cubicBezTo>
                    <a:pt x="134850" y="45435"/>
                    <a:pt x="134469" y="41910"/>
                    <a:pt x="134469" y="37910"/>
                  </a:cubicBezTo>
                  <a:cubicBezTo>
                    <a:pt x="134469" y="33909"/>
                    <a:pt x="128659" y="29909"/>
                    <a:pt x="125135" y="27242"/>
                  </a:cubicBezTo>
                  <a:cubicBezTo>
                    <a:pt x="121611" y="24575"/>
                    <a:pt x="120658" y="17050"/>
                    <a:pt x="118467" y="15717"/>
                  </a:cubicBezTo>
                  <a:cubicBezTo>
                    <a:pt x="117229" y="14955"/>
                    <a:pt x="117705" y="9525"/>
                    <a:pt x="118277" y="4953"/>
                  </a:cubicBezTo>
                  <a:cubicBezTo>
                    <a:pt x="112752" y="4858"/>
                    <a:pt x="107228" y="4287"/>
                    <a:pt x="105799" y="2763"/>
                  </a:cubicBezTo>
                  <a:cubicBezTo>
                    <a:pt x="102846" y="-190"/>
                    <a:pt x="98655" y="4001"/>
                    <a:pt x="91035" y="9335"/>
                  </a:cubicBezTo>
                  <a:cubicBezTo>
                    <a:pt x="83320" y="14669"/>
                    <a:pt x="73795" y="12859"/>
                    <a:pt x="73795" y="16479"/>
                  </a:cubicBezTo>
                  <a:cubicBezTo>
                    <a:pt x="73795" y="20003"/>
                    <a:pt x="70271" y="21813"/>
                    <a:pt x="66080" y="20670"/>
                  </a:cubicBezTo>
                  <a:cubicBezTo>
                    <a:pt x="61889" y="19527"/>
                    <a:pt x="58364" y="18860"/>
                    <a:pt x="56555" y="25432"/>
                  </a:cubicBezTo>
                  <a:cubicBezTo>
                    <a:pt x="54745" y="32004"/>
                    <a:pt x="48268" y="27813"/>
                    <a:pt x="47697" y="34957"/>
                  </a:cubicBezTo>
                  <a:cubicBezTo>
                    <a:pt x="47125" y="42101"/>
                    <a:pt x="40553" y="37338"/>
                    <a:pt x="35219" y="34386"/>
                  </a:cubicBezTo>
                  <a:cubicBezTo>
                    <a:pt x="29885" y="31433"/>
                    <a:pt x="28742" y="49149"/>
                    <a:pt x="28742" y="49149"/>
                  </a:cubicBezTo>
                  <a:cubicBezTo>
                    <a:pt x="28742" y="49149"/>
                    <a:pt x="25217" y="53340"/>
                    <a:pt x="22265" y="61627"/>
                  </a:cubicBezTo>
                  <a:cubicBezTo>
                    <a:pt x="19312" y="69914"/>
                    <a:pt x="9215" y="67533"/>
                    <a:pt x="6263" y="68771"/>
                  </a:cubicBezTo>
                  <a:cubicBezTo>
                    <a:pt x="3310" y="69914"/>
                    <a:pt x="9215" y="78296"/>
                    <a:pt x="7406" y="81820"/>
                  </a:cubicBezTo>
                  <a:cubicBezTo>
                    <a:pt x="6358" y="84011"/>
                    <a:pt x="3881" y="90393"/>
                    <a:pt x="1786" y="97251"/>
                  </a:cubicBezTo>
                  <a:cubicBezTo>
                    <a:pt x="6167" y="98013"/>
                    <a:pt x="10263" y="101727"/>
                    <a:pt x="11502" y="103728"/>
                  </a:cubicBezTo>
                  <a:cubicBezTo>
                    <a:pt x="13311" y="106680"/>
                    <a:pt x="23979" y="117920"/>
                    <a:pt x="29313" y="112014"/>
                  </a:cubicBezTo>
                  <a:cubicBezTo>
                    <a:pt x="34647" y="106109"/>
                    <a:pt x="49411" y="105537"/>
                    <a:pt x="53030" y="109062"/>
                  </a:cubicBezTo>
                  <a:cubicBezTo>
                    <a:pt x="56555" y="112586"/>
                    <a:pt x="58936" y="110871"/>
                    <a:pt x="59507" y="107252"/>
                  </a:cubicBezTo>
                  <a:cubicBezTo>
                    <a:pt x="60079" y="103728"/>
                    <a:pt x="53602" y="90678"/>
                    <a:pt x="55983" y="87059"/>
                  </a:cubicBezTo>
                  <a:cubicBezTo>
                    <a:pt x="58364" y="83535"/>
                    <a:pt x="104561" y="85249"/>
                    <a:pt x="106371" y="88297"/>
                  </a:cubicBezTo>
                  <a:cubicBezTo>
                    <a:pt x="108180" y="91250"/>
                    <a:pt x="108180" y="82392"/>
                    <a:pt x="114086" y="82963"/>
                  </a:cubicBezTo>
                  <a:cubicBezTo>
                    <a:pt x="119991" y="83535"/>
                    <a:pt x="128945" y="86487"/>
                    <a:pt x="132469" y="85344"/>
                  </a:cubicBezTo>
                  <a:cubicBezTo>
                    <a:pt x="135993" y="84106"/>
                    <a:pt x="140184" y="77629"/>
                    <a:pt x="143708" y="77629"/>
                  </a:cubicBezTo>
                  <a:cubicBezTo>
                    <a:pt x="147233" y="77629"/>
                    <a:pt x="157901" y="77058"/>
                    <a:pt x="160282" y="74105"/>
                  </a:cubicBezTo>
                  <a:cubicBezTo>
                    <a:pt x="162663" y="71152"/>
                    <a:pt x="166854" y="71152"/>
                    <a:pt x="165616" y="66390"/>
                  </a:cubicBezTo>
                  <a:cubicBezTo>
                    <a:pt x="165616" y="66104"/>
                    <a:pt x="165616" y="66104"/>
                    <a:pt x="165616" y="66009"/>
                  </a:cubicBezTo>
                  <a:close/>
                </a:path>
              </a:pathLst>
            </a:custGeom>
            <a:grpFill/>
            <a:ln w="2381" cap="flat">
              <a:solidFill>
                <a:srgbClr val="FFFFFF"/>
              </a:solidFill>
              <a:prstDash val="solid"/>
              <a:miter/>
            </a:ln>
          </p:spPr>
          <p:txBody>
            <a:bodyPr rtlCol="0" anchor="ctr"/>
            <a:lstStyle/>
            <a:p>
              <a:endParaRPr lang="en-ID"/>
            </a:p>
          </p:txBody>
        </p:sp>
        <p:sp>
          <p:nvSpPr>
            <p:cNvPr id="34" name="Freeform: Shape 41">
              <a:extLst>
                <a:ext uri="{FF2B5EF4-FFF2-40B4-BE49-F238E27FC236}">
                  <a16:creationId xmlns:a16="http://schemas.microsoft.com/office/drawing/2014/main" id="{1930DAEF-2E97-BD4B-BEFE-657901E218FB}"/>
                </a:ext>
              </a:extLst>
            </p:cNvPr>
            <p:cNvSpPr/>
            <p:nvPr/>
          </p:nvSpPr>
          <p:spPr>
            <a:xfrm>
              <a:off x="5875528" y="3463600"/>
              <a:ext cx="304800" cy="238125"/>
            </a:xfrm>
            <a:custGeom>
              <a:avLst/>
              <a:gdLst>
                <a:gd name="connsiteX0" fmla="*/ 298958 w 304800"/>
                <a:gd name="connsiteY0" fmla="*/ 37314 h 238125"/>
                <a:gd name="connsiteX1" fmla="*/ 297815 w 304800"/>
                <a:gd name="connsiteY1" fmla="*/ 11501 h 238125"/>
                <a:gd name="connsiteX2" fmla="*/ 281908 w 304800"/>
                <a:gd name="connsiteY2" fmla="*/ 20074 h 238125"/>
                <a:gd name="connsiteX3" fmla="*/ 269240 w 304800"/>
                <a:gd name="connsiteY3" fmla="*/ 7406 h 238125"/>
                <a:gd name="connsiteX4" fmla="*/ 239617 w 304800"/>
                <a:gd name="connsiteY4" fmla="*/ 1786 h 238125"/>
                <a:gd name="connsiteX5" fmla="*/ 153606 w 304800"/>
                <a:gd name="connsiteY5" fmla="*/ 55412 h 238125"/>
                <a:gd name="connsiteX6" fmla="*/ 116935 w 304800"/>
                <a:gd name="connsiteY6" fmla="*/ 85034 h 238125"/>
                <a:gd name="connsiteX7" fmla="*/ 85884 w 304800"/>
                <a:gd name="connsiteY7" fmla="*/ 94940 h 238125"/>
                <a:gd name="connsiteX8" fmla="*/ 83217 w 304800"/>
                <a:gd name="connsiteY8" fmla="*/ 95512 h 238125"/>
                <a:gd name="connsiteX9" fmla="*/ 81978 w 304800"/>
                <a:gd name="connsiteY9" fmla="*/ 148852 h 238125"/>
                <a:gd name="connsiteX10" fmla="*/ 75406 w 304800"/>
                <a:gd name="connsiteY10" fmla="*/ 163616 h 238125"/>
                <a:gd name="connsiteX11" fmla="*/ 62928 w 304800"/>
                <a:gd name="connsiteY11" fmla="*/ 172474 h 238125"/>
                <a:gd name="connsiteX12" fmla="*/ 31496 w 304800"/>
                <a:gd name="connsiteY12" fmla="*/ 175427 h 238125"/>
                <a:gd name="connsiteX13" fmla="*/ 15494 w 304800"/>
                <a:gd name="connsiteY13" fmla="*/ 180761 h 238125"/>
                <a:gd name="connsiteX14" fmla="*/ 2444 w 304800"/>
                <a:gd name="connsiteY14" fmla="*/ 181713 h 238125"/>
                <a:gd name="connsiteX15" fmla="*/ 2635 w 304800"/>
                <a:gd name="connsiteY15" fmla="*/ 192476 h 238125"/>
                <a:gd name="connsiteX16" fmla="*/ 9302 w 304800"/>
                <a:gd name="connsiteY16" fmla="*/ 204002 h 238125"/>
                <a:gd name="connsiteX17" fmla="*/ 18637 w 304800"/>
                <a:gd name="connsiteY17" fmla="*/ 214670 h 238125"/>
                <a:gd name="connsiteX18" fmla="*/ 22161 w 304800"/>
                <a:gd name="connsiteY18" fmla="*/ 222194 h 238125"/>
                <a:gd name="connsiteX19" fmla="*/ 30162 w 304800"/>
                <a:gd name="connsiteY19" fmla="*/ 229338 h 238125"/>
                <a:gd name="connsiteX20" fmla="*/ 40354 w 304800"/>
                <a:gd name="connsiteY20" fmla="*/ 228005 h 238125"/>
                <a:gd name="connsiteX21" fmla="*/ 41688 w 304800"/>
                <a:gd name="connsiteY21" fmla="*/ 239149 h 238125"/>
                <a:gd name="connsiteX22" fmla="*/ 49784 w 304800"/>
                <a:gd name="connsiteY22" fmla="*/ 242768 h 238125"/>
                <a:gd name="connsiteX23" fmla="*/ 56927 w 304800"/>
                <a:gd name="connsiteY23" fmla="*/ 233529 h 238125"/>
                <a:gd name="connsiteX24" fmla="*/ 63405 w 304800"/>
                <a:gd name="connsiteY24" fmla="*/ 243054 h 238125"/>
                <a:gd name="connsiteX25" fmla="*/ 71691 w 304800"/>
                <a:gd name="connsiteY25" fmla="*/ 239530 h 238125"/>
                <a:gd name="connsiteX26" fmla="*/ 80550 w 304800"/>
                <a:gd name="connsiteY26" fmla="*/ 225338 h 238125"/>
                <a:gd name="connsiteX27" fmla="*/ 85312 w 304800"/>
                <a:gd name="connsiteY27" fmla="*/ 209336 h 238125"/>
                <a:gd name="connsiteX28" fmla="*/ 103695 w 304800"/>
                <a:gd name="connsiteY28" fmla="*/ 209336 h 238125"/>
                <a:gd name="connsiteX29" fmla="*/ 115601 w 304800"/>
                <a:gd name="connsiteY29" fmla="*/ 205145 h 238125"/>
                <a:gd name="connsiteX30" fmla="*/ 131604 w 304800"/>
                <a:gd name="connsiteY30" fmla="*/ 209907 h 238125"/>
                <a:gd name="connsiteX31" fmla="*/ 142843 w 304800"/>
                <a:gd name="connsiteY31" fmla="*/ 220575 h 238125"/>
                <a:gd name="connsiteX32" fmla="*/ 159417 w 304800"/>
                <a:gd name="connsiteY32" fmla="*/ 215813 h 238125"/>
                <a:gd name="connsiteX33" fmla="*/ 174847 w 304800"/>
                <a:gd name="connsiteY33" fmla="*/ 224099 h 238125"/>
                <a:gd name="connsiteX34" fmla="*/ 194373 w 304800"/>
                <a:gd name="connsiteY34" fmla="*/ 224099 h 238125"/>
                <a:gd name="connsiteX35" fmla="*/ 209232 w 304800"/>
                <a:gd name="connsiteY35" fmla="*/ 214574 h 238125"/>
                <a:gd name="connsiteX36" fmla="*/ 234759 w 304800"/>
                <a:gd name="connsiteY36" fmla="*/ 215146 h 238125"/>
                <a:gd name="connsiteX37" fmla="*/ 251333 w 304800"/>
                <a:gd name="connsiteY37" fmla="*/ 219337 h 238125"/>
                <a:gd name="connsiteX38" fmla="*/ 265525 w 304800"/>
                <a:gd name="connsiteY38" fmla="*/ 206288 h 238125"/>
                <a:gd name="connsiteX39" fmla="*/ 268383 w 304800"/>
                <a:gd name="connsiteY39" fmla="*/ 206192 h 238125"/>
                <a:gd name="connsiteX40" fmla="*/ 268478 w 304800"/>
                <a:gd name="connsiteY40" fmla="*/ 199715 h 238125"/>
                <a:gd name="connsiteX41" fmla="*/ 272669 w 304800"/>
                <a:gd name="connsiteY41" fmla="*/ 182570 h 238125"/>
                <a:gd name="connsiteX42" fmla="*/ 304673 w 304800"/>
                <a:gd name="connsiteY42" fmla="*/ 142184 h 238125"/>
                <a:gd name="connsiteX43" fmla="*/ 307054 w 304800"/>
                <a:gd name="connsiteY43" fmla="*/ 92369 h 238125"/>
                <a:gd name="connsiteX44" fmla="*/ 310578 w 304800"/>
                <a:gd name="connsiteY44" fmla="*/ 71033 h 238125"/>
                <a:gd name="connsiteX45" fmla="*/ 307054 w 304800"/>
                <a:gd name="connsiteY45" fmla="*/ 55602 h 238125"/>
                <a:gd name="connsiteX46" fmla="*/ 298958 w 304800"/>
                <a:gd name="connsiteY46" fmla="*/ 373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00" h="238125">
                  <a:moveTo>
                    <a:pt x="298958" y="37314"/>
                  </a:moveTo>
                  <a:cubicBezTo>
                    <a:pt x="298958" y="34457"/>
                    <a:pt x="298291" y="21312"/>
                    <a:pt x="297815" y="11501"/>
                  </a:cubicBezTo>
                  <a:lnTo>
                    <a:pt x="281908" y="20074"/>
                  </a:lnTo>
                  <a:cubicBezTo>
                    <a:pt x="281908" y="20074"/>
                    <a:pt x="277717" y="13025"/>
                    <a:pt x="269240" y="7406"/>
                  </a:cubicBezTo>
                  <a:cubicBezTo>
                    <a:pt x="260763" y="1786"/>
                    <a:pt x="239617" y="1786"/>
                    <a:pt x="239617" y="1786"/>
                  </a:cubicBezTo>
                  <a:lnTo>
                    <a:pt x="153606" y="55412"/>
                  </a:lnTo>
                  <a:lnTo>
                    <a:pt x="116935" y="85034"/>
                  </a:lnTo>
                  <a:cubicBezTo>
                    <a:pt x="116935" y="85034"/>
                    <a:pt x="92932" y="93512"/>
                    <a:pt x="85884" y="94940"/>
                  </a:cubicBezTo>
                  <a:cubicBezTo>
                    <a:pt x="85026" y="95131"/>
                    <a:pt x="84169" y="95321"/>
                    <a:pt x="83217" y="95512"/>
                  </a:cubicBezTo>
                  <a:cubicBezTo>
                    <a:pt x="83407" y="110180"/>
                    <a:pt x="83788" y="147423"/>
                    <a:pt x="81978" y="148852"/>
                  </a:cubicBezTo>
                  <a:cubicBezTo>
                    <a:pt x="79597" y="150662"/>
                    <a:pt x="77787" y="161330"/>
                    <a:pt x="75406" y="163616"/>
                  </a:cubicBezTo>
                  <a:cubicBezTo>
                    <a:pt x="73025" y="165997"/>
                    <a:pt x="70072" y="172474"/>
                    <a:pt x="62928" y="172474"/>
                  </a:cubicBezTo>
                  <a:cubicBezTo>
                    <a:pt x="55784" y="172474"/>
                    <a:pt x="38640" y="176665"/>
                    <a:pt x="31496" y="175427"/>
                  </a:cubicBezTo>
                  <a:cubicBezTo>
                    <a:pt x="24352" y="174284"/>
                    <a:pt x="18447" y="179618"/>
                    <a:pt x="15494" y="180761"/>
                  </a:cubicBezTo>
                  <a:cubicBezTo>
                    <a:pt x="13970" y="181332"/>
                    <a:pt x="8159" y="181808"/>
                    <a:pt x="2444" y="181713"/>
                  </a:cubicBezTo>
                  <a:cubicBezTo>
                    <a:pt x="1778" y="186285"/>
                    <a:pt x="1301" y="191714"/>
                    <a:pt x="2635" y="192476"/>
                  </a:cubicBezTo>
                  <a:cubicBezTo>
                    <a:pt x="4826" y="193810"/>
                    <a:pt x="5778" y="201335"/>
                    <a:pt x="9302" y="204002"/>
                  </a:cubicBezTo>
                  <a:cubicBezTo>
                    <a:pt x="12827" y="206669"/>
                    <a:pt x="18637" y="210669"/>
                    <a:pt x="18637" y="214670"/>
                  </a:cubicBezTo>
                  <a:cubicBezTo>
                    <a:pt x="18637" y="218670"/>
                    <a:pt x="19113" y="222194"/>
                    <a:pt x="22161" y="222194"/>
                  </a:cubicBezTo>
                  <a:cubicBezTo>
                    <a:pt x="25305" y="222194"/>
                    <a:pt x="26638" y="228005"/>
                    <a:pt x="30162" y="229338"/>
                  </a:cubicBezTo>
                  <a:cubicBezTo>
                    <a:pt x="33687" y="230672"/>
                    <a:pt x="39497" y="226671"/>
                    <a:pt x="40354" y="228005"/>
                  </a:cubicBezTo>
                  <a:cubicBezTo>
                    <a:pt x="41211" y="229338"/>
                    <a:pt x="39878" y="239149"/>
                    <a:pt x="41688" y="239149"/>
                  </a:cubicBezTo>
                  <a:cubicBezTo>
                    <a:pt x="42735" y="239149"/>
                    <a:pt x="46831" y="240006"/>
                    <a:pt x="49784" y="242768"/>
                  </a:cubicBezTo>
                  <a:cubicBezTo>
                    <a:pt x="48736" y="238006"/>
                    <a:pt x="51117" y="231719"/>
                    <a:pt x="56927" y="233529"/>
                  </a:cubicBezTo>
                  <a:cubicBezTo>
                    <a:pt x="62833" y="235339"/>
                    <a:pt x="58071" y="240673"/>
                    <a:pt x="63405" y="243054"/>
                  </a:cubicBezTo>
                  <a:cubicBezTo>
                    <a:pt x="68739" y="245435"/>
                    <a:pt x="71691" y="243626"/>
                    <a:pt x="71691" y="239530"/>
                  </a:cubicBezTo>
                  <a:cubicBezTo>
                    <a:pt x="71691" y="235339"/>
                    <a:pt x="78835" y="227052"/>
                    <a:pt x="80550" y="225338"/>
                  </a:cubicBezTo>
                  <a:cubicBezTo>
                    <a:pt x="82359" y="223528"/>
                    <a:pt x="81692" y="212288"/>
                    <a:pt x="85312" y="209336"/>
                  </a:cubicBezTo>
                  <a:cubicBezTo>
                    <a:pt x="88836" y="206383"/>
                    <a:pt x="99504" y="208764"/>
                    <a:pt x="103695" y="209336"/>
                  </a:cubicBezTo>
                  <a:cubicBezTo>
                    <a:pt x="107886" y="209907"/>
                    <a:pt x="110839" y="201049"/>
                    <a:pt x="115601" y="205145"/>
                  </a:cubicBezTo>
                  <a:cubicBezTo>
                    <a:pt x="120364" y="209336"/>
                    <a:pt x="128079" y="205716"/>
                    <a:pt x="131604" y="209907"/>
                  </a:cubicBezTo>
                  <a:cubicBezTo>
                    <a:pt x="135128" y="214098"/>
                    <a:pt x="136938" y="224099"/>
                    <a:pt x="142843" y="220575"/>
                  </a:cubicBezTo>
                  <a:cubicBezTo>
                    <a:pt x="148749" y="216956"/>
                    <a:pt x="155892" y="215813"/>
                    <a:pt x="159417" y="215813"/>
                  </a:cubicBezTo>
                  <a:cubicBezTo>
                    <a:pt x="162941" y="215813"/>
                    <a:pt x="171323" y="222956"/>
                    <a:pt x="174847" y="224099"/>
                  </a:cubicBezTo>
                  <a:cubicBezTo>
                    <a:pt x="178371" y="225338"/>
                    <a:pt x="190277" y="226481"/>
                    <a:pt x="194373" y="224099"/>
                  </a:cubicBezTo>
                  <a:cubicBezTo>
                    <a:pt x="198564" y="221718"/>
                    <a:pt x="203898" y="214003"/>
                    <a:pt x="209232" y="214574"/>
                  </a:cubicBezTo>
                  <a:cubicBezTo>
                    <a:pt x="214566" y="215146"/>
                    <a:pt x="231140" y="213336"/>
                    <a:pt x="234759" y="215146"/>
                  </a:cubicBezTo>
                  <a:cubicBezTo>
                    <a:pt x="238284" y="216956"/>
                    <a:pt x="245999" y="221051"/>
                    <a:pt x="251333" y="219337"/>
                  </a:cubicBezTo>
                  <a:cubicBezTo>
                    <a:pt x="256667" y="217527"/>
                    <a:pt x="261429" y="207526"/>
                    <a:pt x="265525" y="206288"/>
                  </a:cubicBezTo>
                  <a:cubicBezTo>
                    <a:pt x="266859" y="205907"/>
                    <a:pt x="267621" y="206002"/>
                    <a:pt x="268383" y="206192"/>
                  </a:cubicBezTo>
                  <a:cubicBezTo>
                    <a:pt x="268478" y="203906"/>
                    <a:pt x="268478" y="201716"/>
                    <a:pt x="268478" y="199715"/>
                  </a:cubicBezTo>
                  <a:cubicBezTo>
                    <a:pt x="268478" y="189047"/>
                    <a:pt x="270859" y="193143"/>
                    <a:pt x="272669" y="182570"/>
                  </a:cubicBezTo>
                  <a:cubicBezTo>
                    <a:pt x="274479" y="171902"/>
                    <a:pt x="302292" y="143994"/>
                    <a:pt x="304673" y="142184"/>
                  </a:cubicBezTo>
                  <a:cubicBezTo>
                    <a:pt x="307054" y="140375"/>
                    <a:pt x="307054" y="98369"/>
                    <a:pt x="307054" y="92369"/>
                  </a:cubicBezTo>
                  <a:cubicBezTo>
                    <a:pt x="307054" y="86463"/>
                    <a:pt x="308292" y="79319"/>
                    <a:pt x="310578" y="71033"/>
                  </a:cubicBezTo>
                  <a:cubicBezTo>
                    <a:pt x="312959" y="62746"/>
                    <a:pt x="306483" y="63317"/>
                    <a:pt x="307054" y="55602"/>
                  </a:cubicBezTo>
                  <a:cubicBezTo>
                    <a:pt x="307911" y="47982"/>
                    <a:pt x="298958" y="42077"/>
                    <a:pt x="298958" y="37314"/>
                  </a:cubicBezTo>
                  <a:close/>
                </a:path>
              </a:pathLst>
            </a:custGeom>
            <a:grpFill/>
            <a:ln w="2381" cap="flat">
              <a:solidFill>
                <a:srgbClr val="FFFFFF"/>
              </a:solidFill>
              <a:prstDash val="solid"/>
              <a:miter/>
            </a:ln>
          </p:spPr>
          <p:txBody>
            <a:bodyPr rtlCol="0" anchor="ctr"/>
            <a:lstStyle/>
            <a:p>
              <a:endParaRPr lang="en-ID"/>
            </a:p>
          </p:txBody>
        </p:sp>
        <p:sp>
          <p:nvSpPr>
            <p:cNvPr id="35" name="Freeform: Shape 42">
              <a:extLst>
                <a:ext uri="{FF2B5EF4-FFF2-40B4-BE49-F238E27FC236}">
                  <a16:creationId xmlns:a16="http://schemas.microsoft.com/office/drawing/2014/main" id="{7BDB9AD1-C76B-764A-AD5E-98B79290D0DD}"/>
                </a:ext>
              </a:extLst>
            </p:cNvPr>
            <p:cNvSpPr/>
            <p:nvPr/>
          </p:nvSpPr>
          <p:spPr>
            <a:xfrm>
              <a:off x="6142315" y="3463695"/>
              <a:ext cx="200025" cy="333375"/>
            </a:xfrm>
            <a:custGeom>
              <a:avLst/>
              <a:gdLst>
                <a:gd name="connsiteX0" fmla="*/ 202002 w 200025"/>
                <a:gd name="connsiteY0" fmla="*/ 84082 h 333375"/>
                <a:gd name="connsiteX1" fmla="*/ 48935 w 200025"/>
                <a:gd name="connsiteY1" fmla="*/ 1786 h 333375"/>
                <a:gd name="connsiteX2" fmla="*/ 31028 w 200025"/>
                <a:gd name="connsiteY2" fmla="*/ 11501 h 333375"/>
                <a:gd name="connsiteX3" fmla="*/ 32171 w 200025"/>
                <a:gd name="connsiteY3" fmla="*/ 37314 h 333375"/>
                <a:gd name="connsiteX4" fmla="*/ 40457 w 200025"/>
                <a:gd name="connsiteY4" fmla="*/ 55697 h 333375"/>
                <a:gd name="connsiteX5" fmla="*/ 43982 w 200025"/>
                <a:gd name="connsiteY5" fmla="*/ 71128 h 333375"/>
                <a:gd name="connsiteX6" fmla="*/ 40457 w 200025"/>
                <a:gd name="connsiteY6" fmla="*/ 92464 h 333375"/>
                <a:gd name="connsiteX7" fmla="*/ 38076 w 200025"/>
                <a:gd name="connsiteY7" fmla="*/ 142280 h 333375"/>
                <a:gd name="connsiteX8" fmla="*/ 6072 w 200025"/>
                <a:gd name="connsiteY8" fmla="*/ 182666 h 333375"/>
                <a:gd name="connsiteX9" fmla="*/ 1881 w 200025"/>
                <a:gd name="connsiteY9" fmla="*/ 199811 h 333375"/>
                <a:gd name="connsiteX10" fmla="*/ 1786 w 200025"/>
                <a:gd name="connsiteY10" fmla="*/ 206288 h 333375"/>
                <a:gd name="connsiteX11" fmla="*/ 6072 w 200025"/>
                <a:gd name="connsiteY11" fmla="*/ 210479 h 333375"/>
                <a:gd name="connsiteX12" fmla="*/ 14930 w 200025"/>
                <a:gd name="connsiteY12" fmla="*/ 218765 h 333375"/>
                <a:gd name="connsiteX13" fmla="*/ 27408 w 200025"/>
                <a:gd name="connsiteY13" fmla="*/ 237720 h 333375"/>
                <a:gd name="connsiteX14" fmla="*/ 29789 w 200025"/>
                <a:gd name="connsiteY14" fmla="*/ 255532 h 333375"/>
                <a:gd name="connsiteX15" fmla="*/ 38076 w 200025"/>
                <a:gd name="connsiteY15" fmla="*/ 280392 h 333375"/>
                <a:gd name="connsiteX16" fmla="*/ 29789 w 200025"/>
                <a:gd name="connsiteY16" fmla="*/ 283345 h 333375"/>
                <a:gd name="connsiteX17" fmla="*/ 12645 w 200025"/>
                <a:gd name="connsiteY17" fmla="*/ 285726 h 333375"/>
                <a:gd name="connsiteX18" fmla="*/ 17407 w 200025"/>
                <a:gd name="connsiteY18" fmla="*/ 300014 h 333375"/>
                <a:gd name="connsiteX19" fmla="*/ 33980 w 200025"/>
                <a:gd name="connsiteY19" fmla="*/ 317159 h 333375"/>
                <a:gd name="connsiteX20" fmla="*/ 41696 w 200025"/>
                <a:gd name="connsiteY20" fmla="*/ 333732 h 333375"/>
                <a:gd name="connsiteX21" fmla="*/ 52935 w 200025"/>
                <a:gd name="connsiteY21" fmla="*/ 328970 h 333375"/>
                <a:gd name="connsiteX22" fmla="*/ 65985 w 200025"/>
                <a:gd name="connsiteY22" fmla="*/ 328970 h 333375"/>
                <a:gd name="connsiteX23" fmla="*/ 87892 w 200025"/>
                <a:gd name="connsiteY23" fmla="*/ 322397 h 333375"/>
                <a:gd name="connsiteX24" fmla="*/ 105704 w 200025"/>
                <a:gd name="connsiteY24" fmla="*/ 312872 h 333375"/>
                <a:gd name="connsiteX25" fmla="*/ 106942 w 200025"/>
                <a:gd name="connsiteY25" fmla="*/ 302204 h 333375"/>
                <a:gd name="connsiteX26" fmla="*/ 135422 w 200025"/>
                <a:gd name="connsiteY26" fmla="*/ 296299 h 333375"/>
                <a:gd name="connsiteX27" fmla="*/ 154948 w 200025"/>
                <a:gd name="connsiteY27" fmla="*/ 276106 h 333375"/>
                <a:gd name="connsiteX28" fmla="*/ 159139 w 200025"/>
                <a:gd name="connsiteY28" fmla="*/ 266581 h 333375"/>
                <a:gd name="connsiteX29" fmla="*/ 175713 w 200025"/>
                <a:gd name="connsiteY29" fmla="*/ 260104 h 333375"/>
                <a:gd name="connsiteX30" fmla="*/ 179237 w 200025"/>
                <a:gd name="connsiteY30" fmla="*/ 260866 h 333375"/>
                <a:gd name="connsiteX31" fmla="*/ 178570 w 200025"/>
                <a:gd name="connsiteY31" fmla="*/ 260104 h 333375"/>
                <a:gd name="connsiteX32" fmla="*/ 181047 w 200025"/>
                <a:gd name="connsiteY32" fmla="*/ 251436 h 333375"/>
                <a:gd name="connsiteX33" fmla="*/ 171140 w 200025"/>
                <a:gd name="connsiteY33" fmla="*/ 239054 h 333375"/>
                <a:gd name="connsiteX34" fmla="*/ 167426 w 200025"/>
                <a:gd name="connsiteY34" fmla="*/ 224195 h 333375"/>
                <a:gd name="connsiteX35" fmla="*/ 164949 w 200025"/>
                <a:gd name="connsiteY35" fmla="*/ 213050 h 333375"/>
                <a:gd name="connsiteX36" fmla="*/ 166188 w 200025"/>
                <a:gd name="connsiteY36" fmla="*/ 198191 h 333375"/>
                <a:gd name="connsiteX37" fmla="*/ 174855 w 200025"/>
                <a:gd name="connsiteY37" fmla="*/ 183332 h 333375"/>
                <a:gd name="connsiteX38" fmla="*/ 182285 w 200025"/>
                <a:gd name="connsiteY38" fmla="*/ 170950 h 333375"/>
                <a:gd name="connsiteX39" fmla="*/ 199620 w 200025"/>
                <a:gd name="connsiteY39" fmla="*/ 159806 h 333375"/>
                <a:gd name="connsiteX40" fmla="*/ 202097 w 200025"/>
                <a:gd name="connsiteY40" fmla="*/ 138851 h 333375"/>
                <a:gd name="connsiteX41" fmla="*/ 202097 w 200025"/>
                <a:gd name="connsiteY41" fmla="*/ 84082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333375">
                  <a:moveTo>
                    <a:pt x="202002" y="84082"/>
                  </a:moveTo>
                  <a:lnTo>
                    <a:pt x="48935" y="1786"/>
                  </a:lnTo>
                  <a:lnTo>
                    <a:pt x="31028" y="11501"/>
                  </a:lnTo>
                  <a:cubicBezTo>
                    <a:pt x="31504" y="21217"/>
                    <a:pt x="32171" y="34361"/>
                    <a:pt x="32171" y="37314"/>
                  </a:cubicBezTo>
                  <a:cubicBezTo>
                    <a:pt x="32171" y="42077"/>
                    <a:pt x="41029" y="47982"/>
                    <a:pt x="40457" y="55697"/>
                  </a:cubicBezTo>
                  <a:cubicBezTo>
                    <a:pt x="39886" y="63413"/>
                    <a:pt x="46363" y="62841"/>
                    <a:pt x="43982" y="71128"/>
                  </a:cubicBezTo>
                  <a:cubicBezTo>
                    <a:pt x="41601" y="79415"/>
                    <a:pt x="40457" y="86558"/>
                    <a:pt x="40457" y="92464"/>
                  </a:cubicBezTo>
                  <a:cubicBezTo>
                    <a:pt x="40457" y="98369"/>
                    <a:pt x="40457" y="140470"/>
                    <a:pt x="38076" y="142280"/>
                  </a:cubicBezTo>
                  <a:cubicBezTo>
                    <a:pt x="35695" y="144089"/>
                    <a:pt x="7882" y="171902"/>
                    <a:pt x="6072" y="182666"/>
                  </a:cubicBezTo>
                  <a:cubicBezTo>
                    <a:pt x="4263" y="193334"/>
                    <a:pt x="1881" y="189143"/>
                    <a:pt x="1881" y="199811"/>
                  </a:cubicBezTo>
                  <a:cubicBezTo>
                    <a:pt x="1881" y="201716"/>
                    <a:pt x="1881" y="204002"/>
                    <a:pt x="1786" y="206288"/>
                  </a:cubicBezTo>
                  <a:cubicBezTo>
                    <a:pt x="3310" y="206764"/>
                    <a:pt x="3977" y="208478"/>
                    <a:pt x="6072" y="210479"/>
                  </a:cubicBezTo>
                  <a:cubicBezTo>
                    <a:pt x="9025" y="213431"/>
                    <a:pt x="9025" y="218765"/>
                    <a:pt x="14930" y="218765"/>
                  </a:cubicBezTo>
                  <a:cubicBezTo>
                    <a:pt x="20836" y="218765"/>
                    <a:pt x="27980" y="232386"/>
                    <a:pt x="27408" y="237720"/>
                  </a:cubicBezTo>
                  <a:cubicBezTo>
                    <a:pt x="26837" y="243054"/>
                    <a:pt x="30361" y="246007"/>
                    <a:pt x="29789" y="255532"/>
                  </a:cubicBezTo>
                  <a:cubicBezTo>
                    <a:pt x="29218" y="264962"/>
                    <a:pt x="35123" y="278678"/>
                    <a:pt x="38076" y="280392"/>
                  </a:cubicBezTo>
                  <a:cubicBezTo>
                    <a:pt x="41029" y="282202"/>
                    <a:pt x="36838" y="283916"/>
                    <a:pt x="29789" y="283345"/>
                  </a:cubicBezTo>
                  <a:cubicBezTo>
                    <a:pt x="22646" y="282773"/>
                    <a:pt x="12645" y="282773"/>
                    <a:pt x="12645" y="285726"/>
                  </a:cubicBezTo>
                  <a:cubicBezTo>
                    <a:pt x="12645" y="288679"/>
                    <a:pt x="9692" y="292870"/>
                    <a:pt x="17407" y="300014"/>
                  </a:cubicBezTo>
                  <a:cubicBezTo>
                    <a:pt x="25122" y="307157"/>
                    <a:pt x="31695" y="309443"/>
                    <a:pt x="33980" y="317159"/>
                  </a:cubicBezTo>
                  <a:cubicBezTo>
                    <a:pt x="36362" y="324874"/>
                    <a:pt x="39314" y="332018"/>
                    <a:pt x="41696" y="333732"/>
                  </a:cubicBezTo>
                  <a:cubicBezTo>
                    <a:pt x="44077" y="335542"/>
                    <a:pt x="48839" y="334970"/>
                    <a:pt x="52935" y="328970"/>
                  </a:cubicBezTo>
                  <a:cubicBezTo>
                    <a:pt x="57126" y="323064"/>
                    <a:pt x="61889" y="334304"/>
                    <a:pt x="65985" y="328970"/>
                  </a:cubicBezTo>
                  <a:cubicBezTo>
                    <a:pt x="70176" y="323636"/>
                    <a:pt x="84368" y="324207"/>
                    <a:pt x="87892" y="322397"/>
                  </a:cubicBezTo>
                  <a:cubicBezTo>
                    <a:pt x="91416" y="320588"/>
                    <a:pt x="102084" y="315920"/>
                    <a:pt x="105704" y="312872"/>
                  </a:cubicBezTo>
                  <a:cubicBezTo>
                    <a:pt x="109228" y="309920"/>
                    <a:pt x="101513" y="305157"/>
                    <a:pt x="106942" y="302204"/>
                  </a:cubicBezTo>
                  <a:cubicBezTo>
                    <a:pt x="112276" y="299252"/>
                    <a:pt x="128850" y="304586"/>
                    <a:pt x="135422" y="296299"/>
                  </a:cubicBezTo>
                  <a:cubicBezTo>
                    <a:pt x="141899" y="288012"/>
                    <a:pt x="151995" y="279154"/>
                    <a:pt x="154948" y="276106"/>
                  </a:cubicBezTo>
                  <a:cubicBezTo>
                    <a:pt x="157901" y="273153"/>
                    <a:pt x="154948" y="270772"/>
                    <a:pt x="159139" y="266581"/>
                  </a:cubicBezTo>
                  <a:cubicBezTo>
                    <a:pt x="163235" y="262485"/>
                    <a:pt x="171617" y="257723"/>
                    <a:pt x="175713" y="260104"/>
                  </a:cubicBezTo>
                  <a:cubicBezTo>
                    <a:pt x="176665" y="260675"/>
                    <a:pt x="177903" y="260866"/>
                    <a:pt x="179237" y="260866"/>
                  </a:cubicBezTo>
                  <a:cubicBezTo>
                    <a:pt x="178856" y="260390"/>
                    <a:pt x="178570" y="260104"/>
                    <a:pt x="178570" y="260104"/>
                  </a:cubicBezTo>
                  <a:lnTo>
                    <a:pt x="181047" y="251436"/>
                  </a:lnTo>
                  <a:cubicBezTo>
                    <a:pt x="181047" y="251436"/>
                    <a:pt x="171140" y="246483"/>
                    <a:pt x="171140" y="239054"/>
                  </a:cubicBezTo>
                  <a:cubicBezTo>
                    <a:pt x="171140" y="231624"/>
                    <a:pt x="173617" y="224195"/>
                    <a:pt x="167426" y="224195"/>
                  </a:cubicBezTo>
                  <a:cubicBezTo>
                    <a:pt x="161235" y="224195"/>
                    <a:pt x="159996" y="218003"/>
                    <a:pt x="164949" y="213050"/>
                  </a:cubicBezTo>
                  <a:cubicBezTo>
                    <a:pt x="169902" y="208097"/>
                    <a:pt x="157520" y="198191"/>
                    <a:pt x="166188" y="198191"/>
                  </a:cubicBezTo>
                  <a:cubicBezTo>
                    <a:pt x="174855" y="198191"/>
                    <a:pt x="168664" y="184571"/>
                    <a:pt x="174855" y="183332"/>
                  </a:cubicBezTo>
                  <a:cubicBezTo>
                    <a:pt x="181047" y="182094"/>
                    <a:pt x="182285" y="177141"/>
                    <a:pt x="182285" y="170950"/>
                  </a:cubicBezTo>
                  <a:cubicBezTo>
                    <a:pt x="182285" y="164759"/>
                    <a:pt x="195905" y="161044"/>
                    <a:pt x="199620" y="159806"/>
                  </a:cubicBezTo>
                  <a:cubicBezTo>
                    <a:pt x="203335" y="158567"/>
                    <a:pt x="202097" y="138851"/>
                    <a:pt x="202097" y="138851"/>
                  </a:cubicBezTo>
                  <a:lnTo>
                    <a:pt x="202097" y="84082"/>
                  </a:lnTo>
                  <a:close/>
                </a:path>
              </a:pathLst>
            </a:custGeom>
            <a:grpFill/>
            <a:ln w="2381" cap="flat">
              <a:solidFill>
                <a:srgbClr val="FFFFFF"/>
              </a:solidFill>
              <a:prstDash val="solid"/>
              <a:miter/>
            </a:ln>
          </p:spPr>
          <p:txBody>
            <a:bodyPr rtlCol="0" anchor="ctr"/>
            <a:lstStyle/>
            <a:p>
              <a:endParaRPr lang="en-ID"/>
            </a:p>
          </p:txBody>
        </p:sp>
        <p:sp>
          <p:nvSpPr>
            <p:cNvPr id="36" name="Freeform: Shape 43">
              <a:extLst>
                <a:ext uri="{FF2B5EF4-FFF2-40B4-BE49-F238E27FC236}">
                  <a16:creationId xmlns:a16="http://schemas.microsoft.com/office/drawing/2014/main" id="{85776C02-DDEC-8F44-8749-BBB576FC9CAB}"/>
                </a:ext>
              </a:extLst>
            </p:cNvPr>
            <p:cNvSpPr/>
            <p:nvPr/>
          </p:nvSpPr>
          <p:spPr>
            <a:xfrm>
              <a:off x="6358257" y="3279196"/>
              <a:ext cx="209550" cy="219075"/>
            </a:xfrm>
            <a:custGeom>
              <a:avLst/>
              <a:gdLst>
                <a:gd name="connsiteX0" fmla="*/ 203420 w 209550"/>
                <a:gd name="connsiteY0" fmla="*/ 49316 h 219075"/>
                <a:gd name="connsiteX1" fmla="*/ 189037 w 209550"/>
                <a:gd name="connsiteY1" fmla="*/ 13978 h 219075"/>
                <a:gd name="connsiteX2" fmla="*/ 186751 w 209550"/>
                <a:gd name="connsiteY2" fmla="*/ 17121 h 219075"/>
                <a:gd name="connsiteX3" fmla="*/ 165415 w 209550"/>
                <a:gd name="connsiteY3" fmla="*/ 15883 h 219075"/>
                <a:gd name="connsiteX4" fmla="*/ 140174 w 209550"/>
                <a:gd name="connsiteY4" fmla="*/ 10549 h 219075"/>
                <a:gd name="connsiteX5" fmla="*/ 98359 w 209550"/>
                <a:gd name="connsiteY5" fmla="*/ 17312 h 219075"/>
                <a:gd name="connsiteX6" fmla="*/ 75880 w 209550"/>
                <a:gd name="connsiteY6" fmla="*/ 19407 h 219075"/>
                <a:gd name="connsiteX7" fmla="*/ 39114 w 209550"/>
                <a:gd name="connsiteY7" fmla="*/ 9025 h 219075"/>
                <a:gd name="connsiteX8" fmla="*/ 8824 w 209550"/>
                <a:gd name="connsiteY8" fmla="*/ 1786 h 219075"/>
                <a:gd name="connsiteX9" fmla="*/ 7014 w 209550"/>
                <a:gd name="connsiteY9" fmla="*/ 6739 h 219075"/>
                <a:gd name="connsiteX10" fmla="*/ 4538 w 209550"/>
                <a:gd name="connsiteY10" fmla="*/ 31504 h 219075"/>
                <a:gd name="connsiteX11" fmla="*/ 4538 w 209550"/>
                <a:gd name="connsiteY11" fmla="*/ 61222 h 219075"/>
                <a:gd name="connsiteX12" fmla="*/ 4538 w 209550"/>
                <a:gd name="connsiteY12" fmla="*/ 215622 h 219075"/>
                <a:gd name="connsiteX13" fmla="*/ 126839 w 209550"/>
                <a:gd name="connsiteY13" fmla="*/ 215622 h 219075"/>
                <a:gd name="connsiteX14" fmla="*/ 133982 w 209550"/>
                <a:gd name="connsiteY14" fmla="*/ 210860 h 219075"/>
                <a:gd name="connsiteX15" fmla="*/ 143507 w 209550"/>
                <a:gd name="connsiteY15" fmla="*/ 214384 h 219075"/>
                <a:gd name="connsiteX16" fmla="*/ 169606 w 209550"/>
                <a:gd name="connsiteY16" fmla="*/ 214384 h 219075"/>
                <a:gd name="connsiteX17" fmla="*/ 180274 w 209550"/>
                <a:gd name="connsiteY17" fmla="*/ 220289 h 219075"/>
                <a:gd name="connsiteX18" fmla="*/ 192180 w 209550"/>
                <a:gd name="connsiteY18" fmla="*/ 210764 h 219075"/>
                <a:gd name="connsiteX19" fmla="*/ 205229 w 209550"/>
                <a:gd name="connsiteY19" fmla="*/ 196477 h 219075"/>
                <a:gd name="connsiteX20" fmla="*/ 215897 w 209550"/>
                <a:gd name="connsiteY20" fmla="*/ 189333 h 219075"/>
                <a:gd name="connsiteX21" fmla="*/ 216564 w 209550"/>
                <a:gd name="connsiteY21" fmla="*/ 188476 h 219075"/>
                <a:gd name="connsiteX22" fmla="*/ 216469 w 209550"/>
                <a:gd name="connsiteY22" fmla="*/ 180380 h 219075"/>
                <a:gd name="connsiteX23" fmla="*/ 207325 w 209550"/>
                <a:gd name="connsiteY23" fmla="*/ 158186 h 219075"/>
                <a:gd name="connsiteX24" fmla="*/ 185989 w 209550"/>
                <a:gd name="connsiteY24" fmla="*/ 117324 h 219075"/>
                <a:gd name="connsiteX25" fmla="*/ 176464 w 209550"/>
                <a:gd name="connsiteY25" fmla="*/ 96845 h 219075"/>
                <a:gd name="connsiteX26" fmla="*/ 162843 w 209550"/>
                <a:gd name="connsiteY26" fmla="*/ 74652 h 219075"/>
                <a:gd name="connsiteX27" fmla="*/ 153699 w 209550"/>
                <a:gd name="connsiteY27" fmla="*/ 37886 h 219075"/>
                <a:gd name="connsiteX28" fmla="*/ 167034 w 209550"/>
                <a:gd name="connsiteY28" fmla="*/ 63698 h 219075"/>
                <a:gd name="connsiteX29" fmla="*/ 187227 w 209550"/>
                <a:gd name="connsiteY29" fmla="*/ 90083 h 219075"/>
                <a:gd name="connsiteX30" fmla="*/ 199419 w 209550"/>
                <a:gd name="connsiteY30" fmla="*/ 61603 h 219075"/>
                <a:gd name="connsiteX31" fmla="*/ 199895 w 209550"/>
                <a:gd name="connsiteY31" fmla="*/ 62460 h 219075"/>
                <a:gd name="connsiteX32" fmla="*/ 200657 w 209550"/>
                <a:gd name="connsiteY32" fmla="*/ 57031 h 219075"/>
                <a:gd name="connsiteX33" fmla="*/ 203420 w 209550"/>
                <a:gd name="connsiteY33" fmla="*/ 4931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19075">
                  <a:moveTo>
                    <a:pt x="203420" y="49316"/>
                  </a:moveTo>
                  <a:lnTo>
                    <a:pt x="189037" y="13978"/>
                  </a:lnTo>
                  <a:cubicBezTo>
                    <a:pt x="187989" y="15597"/>
                    <a:pt x="187227" y="16740"/>
                    <a:pt x="186751" y="17121"/>
                  </a:cubicBezTo>
                  <a:cubicBezTo>
                    <a:pt x="184370" y="19502"/>
                    <a:pt x="174559" y="13597"/>
                    <a:pt x="165415" y="15883"/>
                  </a:cubicBezTo>
                  <a:cubicBezTo>
                    <a:pt x="156271" y="18264"/>
                    <a:pt x="149127" y="15026"/>
                    <a:pt x="140174" y="10549"/>
                  </a:cubicBezTo>
                  <a:cubicBezTo>
                    <a:pt x="131315" y="6072"/>
                    <a:pt x="102264" y="11692"/>
                    <a:pt x="98359" y="17312"/>
                  </a:cubicBezTo>
                  <a:cubicBezTo>
                    <a:pt x="94549" y="22931"/>
                    <a:pt x="84738" y="22931"/>
                    <a:pt x="75880" y="19407"/>
                  </a:cubicBezTo>
                  <a:cubicBezTo>
                    <a:pt x="67022" y="15788"/>
                    <a:pt x="55401" y="10549"/>
                    <a:pt x="39114" y="9025"/>
                  </a:cubicBezTo>
                  <a:cubicBezTo>
                    <a:pt x="23873" y="7691"/>
                    <a:pt x="11586" y="5405"/>
                    <a:pt x="8824" y="1786"/>
                  </a:cubicBezTo>
                  <a:cubicBezTo>
                    <a:pt x="8157" y="3500"/>
                    <a:pt x="7585" y="5215"/>
                    <a:pt x="7014" y="6739"/>
                  </a:cubicBezTo>
                  <a:cubicBezTo>
                    <a:pt x="2061" y="20360"/>
                    <a:pt x="10729" y="24074"/>
                    <a:pt x="4538" y="31504"/>
                  </a:cubicBezTo>
                  <a:cubicBezTo>
                    <a:pt x="-1654" y="38933"/>
                    <a:pt x="4538" y="47601"/>
                    <a:pt x="4538" y="61222"/>
                  </a:cubicBezTo>
                  <a:cubicBezTo>
                    <a:pt x="4538" y="70652"/>
                    <a:pt x="4538" y="160758"/>
                    <a:pt x="4538" y="215622"/>
                  </a:cubicBezTo>
                  <a:lnTo>
                    <a:pt x="126839" y="215622"/>
                  </a:lnTo>
                  <a:cubicBezTo>
                    <a:pt x="126839" y="215622"/>
                    <a:pt x="130458" y="213241"/>
                    <a:pt x="133982" y="210860"/>
                  </a:cubicBezTo>
                  <a:cubicBezTo>
                    <a:pt x="137507" y="208478"/>
                    <a:pt x="143507" y="214384"/>
                    <a:pt x="143507" y="214384"/>
                  </a:cubicBezTo>
                  <a:lnTo>
                    <a:pt x="169606" y="214384"/>
                  </a:lnTo>
                  <a:cubicBezTo>
                    <a:pt x="169606" y="214384"/>
                    <a:pt x="174368" y="220289"/>
                    <a:pt x="180274" y="220289"/>
                  </a:cubicBezTo>
                  <a:cubicBezTo>
                    <a:pt x="186179" y="220289"/>
                    <a:pt x="182655" y="210764"/>
                    <a:pt x="192180" y="210764"/>
                  </a:cubicBezTo>
                  <a:cubicBezTo>
                    <a:pt x="201610" y="210764"/>
                    <a:pt x="199324" y="196477"/>
                    <a:pt x="205229" y="196477"/>
                  </a:cubicBezTo>
                  <a:cubicBezTo>
                    <a:pt x="211135" y="196477"/>
                    <a:pt x="209992" y="197715"/>
                    <a:pt x="215897" y="189333"/>
                  </a:cubicBezTo>
                  <a:cubicBezTo>
                    <a:pt x="216088" y="189047"/>
                    <a:pt x="216374" y="188762"/>
                    <a:pt x="216564" y="188476"/>
                  </a:cubicBezTo>
                  <a:cubicBezTo>
                    <a:pt x="216088" y="185904"/>
                    <a:pt x="216088" y="183237"/>
                    <a:pt x="216469" y="180380"/>
                  </a:cubicBezTo>
                  <a:cubicBezTo>
                    <a:pt x="217993" y="170855"/>
                    <a:pt x="211421" y="171521"/>
                    <a:pt x="207325" y="158186"/>
                  </a:cubicBezTo>
                  <a:cubicBezTo>
                    <a:pt x="203134" y="144851"/>
                    <a:pt x="186560" y="125039"/>
                    <a:pt x="185989" y="117324"/>
                  </a:cubicBezTo>
                  <a:cubicBezTo>
                    <a:pt x="185417" y="109609"/>
                    <a:pt x="176178" y="105227"/>
                    <a:pt x="176464" y="96845"/>
                  </a:cubicBezTo>
                  <a:cubicBezTo>
                    <a:pt x="176750" y="88559"/>
                    <a:pt x="171987" y="87701"/>
                    <a:pt x="162843" y="74652"/>
                  </a:cubicBezTo>
                  <a:cubicBezTo>
                    <a:pt x="153699" y="61603"/>
                    <a:pt x="150937" y="38743"/>
                    <a:pt x="153699" y="37886"/>
                  </a:cubicBezTo>
                  <a:cubicBezTo>
                    <a:pt x="156366" y="37028"/>
                    <a:pt x="164081" y="57126"/>
                    <a:pt x="167034" y="63698"/>
                  </a:cubicBezTo>
                  <a:cubicBezTo>
                    <a:pt x="169987" y="70271"/>
                    <a:pt x="180083" y="90083"/>
                    <a:pt x="187227" y="90083"/>
                  </a:cubicBezTo>
                  <a:cubicBezTo>
                    <a:pt x="194371" y="90083"/>
                    <a:pt x="197038" y="60174"/>
                    <a:pt x="199419" y="61603"/>
                  </a:cubicBezTo>
                  <a:cubicBezTo>
                    <a:pt x="199610" y="61698"/>
                    <a:pt x="199800" y="62079"/>
                    <a:pt x="199895" y="62460"/>
                  </a:cubicBezTo>
                  <a:lnTo>
                    <a:pt x="200657" y="57031"/>
                  </a:lnTo>
                  <a:lnTo>
                    <a:pt x="203420" y="49316"/>
                  </a:lnTo>
                  <a:close/>
                </a:path>
              </a:pathLst>
            </a:custGeom>
            <a:grpFill/>
            <a:ln w="2381" cap="flat">
              <a:solidFill>
                <a:srgbClr val="FFFFFF"/>
              </a:solidFill>
              <a:prstDash val="solid"/>
              <a:miter/>
            </a:ln>
          </p:spPr>
          <p:txBody>
            <a:bodyPr rtlCol="0" anchor="ctr"/>
            <a:lstStyle/>
            <a:p>
              <a:endParaRPr lang="en-ID"/>
            </a:p>
          </p:txBody>
        </p:sp>
        <p:sp>
          <p:nvSpPr>
            <p:cNvPr id="37" name="Freeform: Shape 44">
              <a:extLst>
                <a:ext uri="{FF2B5EF4-FFF2-40B4-BE49-F238E27FC236}">
                  <a16:creationId xmlns:a16="http://schemas.microsoft.com/office/drawing/2014/main" id="{FDC832EE-2AC4-1A45-94CC-E4E4E3CAA738}"/>
                </a:ext>
              </a:extLst>
            </p:cNvPr>
            <p:cNvSpPr/>
            <p:nvPr/>
          </p:nvSpPr>
          <p:spPr>
            <a:xfrm>
              <a:off x="6049986" y="3900226"/>
              <a:ext cx="104775" cy="123825"/>
            </a:xfrm>
            <a:custGeom>
              <a:avLst/>
              <a:gdLst>
                <a:gd name="connsiteX0" fmla="*/ 56110 w 104775"/>
                <a:gd name="connsiteY0" fmla="*/ 121515 h 123825"/>
                <a:gd name="connsiteX1" fmla="*/ 58587 w 104775"/>
                <a:gd name="connsiteY1" fmla="*/ 105418 h 123825"/>
                <a:gd name="connsiteX2" fmla="*/ 70969 w 104775"/>
                <a:gd name="connsiteY2" fmla="*/ 96750 h 123825"/>
                <a:gd name="connsiteX3" fmla="*/ 79637 w 104775"/>
                <a:gd name="connsiteY3" fmla="*/ 85606 h 123825"/>
                <a:gd name="connsiteX4" fmla="*/ 90782 w 104775"/>
                <a:gd name="connsiteY4" fmla="*/ 97988 h 123825"/>
                <a:gd name="connsiteX5" fmla="*/ 105640 w 104775"/>
                <a:gd name="connsiteY5" fmla="*/ 100465 h 123825"/>
                <a:gd name="connsiteX6" fmla="*/ 111832 w 104775"/>
                <a:gd name="connsiteY6" fmla="*/ 76938 h 123825"/>
                <a:gd name="connsiteX7" fmla="*/ 106879 w 104775"/>
                <a:gd name="connsiteY7" fmla="*/ 55888 h 123825"/>
                <a:gd name="connsiteX8" fmla="*/ 103164 w 104775"/>
                <a:gd name="connsiteY8" fmla="*/ 39791 h 123825"/>
                <a:gd name="connsiteX9" fmla="*/ 105640 w 104775"/>
                <a:gd name="connsiteY9" fmla="*/ 23693 h 123825"/>
                <a:gd name="connsiteX10" fmla="*/ 85828 w 104775"/>
                <a:gd name="connsiteY10" fmla="*/ 23693 h 123825"/>
                <a:gd name="connsiteX11" fmla="*/ 87924 w 104775"/>
                <a:gd name="connsiteY11" fmla="*/ 3024 h 123825"/>
                <a:gd name="connsiteX12" fmla="*/ 58111 w 104775"/>
                <a:gd name="connsiteY12" fmla="*/ 1786 h 123825"/>
                <a:gd name="connsiteX13" fmla="*/ 54396 w 104775"/>
                <a:gd name="connsiteY13" fmla="*/ 2834 h 123825"/>
                <a:gd name="connsiteX14" fmla="*/ 53539 w 104775"/>
                <a:gd name="connsiteY14" fmla="*/ 28646 h 123825"/>
                <a:gd name="connsiteX15" fmla="*/ 26297 w 104775"/>
                <a:gd name="connsiteY15" fmla="*/ 29885 h 123825"/>
                <a:gd name="connsiteX16" fmla="*/ 17058 w 104775"/>
                <a:gd name="connsiteY16" fmla="*/ 31123 h 123825"/>
                <a:gd name="connsiteX17" fmla="*/ 13629 w 104775"/>
                <a:gd name="connsiteY17" fmla="*/ 35314 h 123825"/>
                <a:gd name="connsiteX18" fmla="*/ 21344 w 104775"/>
                <a:gd name="connsiteY18" fmla="*/ 45410 h 123825"/>
                <a:gd name="connsiteX19" fmla="*/ 10390 w 104775"/>
                <a:gd name="connsiteY19" fmla="*/ 53697 h 123825"/>
                <a:gd name="connsiteX20" fmla="*/ 2390 w 104775"/>
                <a:gd name="connsiteY20" fmla="*/ 66461 h 123825"/>
                <a:gd name="connsiteX21" fmla="*/ 12200 w 104775"/>
                <a:gd name="connsiteY21" fmla="*/ 84272 h 123825"/>
                <a:gd name="connsiteX22" fmla="*/ 26773 w 104775"/>
                <a:gd name="connsiteY22" fmla="*/ 102656 h 123825"/>
                <a:gd name="connsiteX23" fmla="*/ 46585 w 104775"/>
                <a:gd name="connsiteY23" fmla="*/ 127325 h 123825"/>
                <a:gd name="connsiteX24" fmla="*/ 56110 w 104775"/>
                <a:gd name="connsiteY24" fmla="*/ 1215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23825">
                  <a:moveTo>
                    <a:pt x="56110" y="121515"/>
                  </a:moveTo>
                  <a:cubicBezTo>
                    <a:pt x="66016" y="121515"/>
                    <a:pt x="62302" y="115324"/>
                    <a:pt x="58587" y="105418"/>
                  </a:cubicBezTo>
                  <a:cubicBezTo>
                    <a:pt x="54872" y="95512"/>
                    <a:pt x="64778" y="96750"/>
                    <a:pt x="70969" y="96750"/>
                  </a:cubicBezTo>
                  <a:cubicBezTo>
                    <a:pt x="77161" y="96750"/>
                    <a:pt x="74684" y="85606"/>
                    <a:pt x="79637" y="85606"/>
                  </a:cubicBezTo>
                  <a:cubicBezTo>
                    <a:pt x="84590" y="85606"/>
                    <a:pt x="85828" y="99227"/>
                    <a:pt x="90782" y="97988"/>
                  </a:cubicBezTo>
                  <a:cubicBezTo>
                    <a:pt x="95734" y="96750"/>
                    <a:pt x="99449" y="101703"/>
                    <a:pt x="105640" y="100465"/>
                  </a:cubicBezTo>
                  <a:cubicBezTo>
                    <a:pt x="111832" y="99227"/>
                    <a:pt x="111832" y="86844"/>
                    <a:pt x="111832" y="76938"/>
                  </a:cubicBezTo>
                  <a:cubicBezTo>
                    <a:pt x="111832" y="67032"/>
                    <a:pt x="113070" y="59603"/>
                    <a:pt x="106879" y="55888"/>
                  </a:cubicBezTo>
                  <a:cubicBezTo>
                    <a:pt x="100687" y="52173"/>
                    <a:pt x="95734" y="43505"/>
                    <a:pt x="103164" y="39791"/>
                  </a:cubicBezTo>
                  <a:cubicBezTo>
                    <a:pt x="110593" y="36076"/>
                    <a:pt x="111832" y="28646"/>
                    <a:pt x="105640" y="23693"/>
                  </a:cubicBezTo>
                  <a:cubicBezTo>
                    <a:pt x="99449" y="18740"/>
                    <a:pt x="85828" y="28646"/>
                    <a:pt x="85828" y="23693"/>
                  </a:cubicBezTo>
                  <a:cubicBezTo>
                    <a:pt x="85828" y="21026"/>
                    <a:pt x="86971" y="11311"/>
                    <a:pt x="87924" y="3024"/>
                  </a:cubicBezTo>
                  <a:cubicBezTo>
                    <a:pt x="73541" y="2548"/>
                    <a:pt x="58111" y="1786"/>
                    <a:pt x="58111" y="1786"/>
                  </a:cubicBezTo>
                  <a:lnTo>
                    <a:pt x="54396" y="2834"/>
                  </a:lnTo>
                  <a:cubicBezTo>
                    <a:pt x="55253" y="17407"/>
                    <a:pt x="53539" y="28646"/>
                    <a:pt x="53539" y="28646"/>
                  </a:cubicBezTo>
                  <a:cubicBezTo>
                    <a:pt x="53539" y="28646"/>
                    <a:pt x="31250" y="29885"/>
                    <a:pt x="26297" y="29885"/>
                  </a:cubicBezTo>
                  <a:cubicBezTo>
                    <a:pt x="25249" y="29885"/>
                    <a:pt x="21820" y="30361"/>
                    <a:pt x="17058" y="31123"/>
                  </a:cubicBezTo>
                  <a:cubicBezTo>
                    <a:pt x="16010" y="32742"/>
                    <a:pt x="14677" y="34266"/>
                    <a:pt x="13629" y="35314"/>
                  </a:cubicBezTo>
                  <a:cubicBezTo>
                    <a:pt x="10962" y="37981"/>
                    <a:pt x="19820" y="41505"/>
                    <a:pt x="21344" y="45410"/>
                  </a:cubicBezTo>
                  <a:cubicBezTo>
                    <a:pt x="22868" y="49220"/>
                    <a:pt x="10105" y="48077"/>
                    <a:pt x="10390" y="53697"/>
                  </a:cubicBezTo>
                  <a:cubicBezTo>
                    <a:pt x="10676" y="59317"/>
                    <a:pt x="5914" y="63794"/>
                    <a:pt x="2390" y="66461"/>
                  </a:cubicBezTo>
                  <a:cubicBezTo>
                    <a:pt x="-1135" y="69128"/>
                    <a:pt x="11915" y="80367"/>
                    <a:pt x="12200" y="84272"/>
                  </a:cubicBezTo>
                  <a:cubicBezTo>
                    <a:pt x="12486" y="88178"/>
                    <a:pt x="15439" y="91702"/>
                    <a:pt x="26773" y="102656"/>
                  </a:cubicBezTo>
                  <a:cubicBezTo>
                    <a:pt x="37536" y="113133"/>
                    <a:pt x="32393" y="115800"/>
                    <a:pt x="46585" y="127325"/>
                  </a:cubicBezTo>
                  <a:cubicBezTo>
                    <a:pt x="48490" y="124277"/>
                    <a:pt x="51443" y="121515"/>
                    <a:pt x="56110" y="121515"/>
                  </a:cubicBezTo>
                  <a:close/>
                </a:path>
              </a:pathLst>
            </a:custGeom>
            <a:grpFill/>
            <a:ln w="2381" cap="flat">
              <a:solidFill>
                <a:srgbClr val="FFFFFF"/>
              </a:solidFill>
              <a:prstDash val="solid"/>
              <a:miter/>
            </a:ln>
          </p:spPr>
          <p:txBody>
            <a:bodyPr rtlCol="0" anchor="ctr"/>
            <a:lstStyle/>
            <a:p>
              <a:endParaRPr lang="en-ID"/>
            </a:p>
          </p:txBody>
        </p:sp>
        <p:sp>
          <p:nvSpPr>
            <p:cNvPr id="38" name="Freeform: Shape 45">
              <a:extLst>
                <a:ext uri="{FF2B5EF4-FFF2-40B4-BE49-F238E27FC236}">
                  <a16:creationId xmlns:a16="http://schemas.microsoft.com/office/drawing/2014/main" id="{2008540A-03D5-124B-8BCF-74D9A27FC1EB}"/>
                </a:ext>
              </a:extLst>
            </p:cNvPr>
            <p:cNvSpPr/>
            <p:nvPr/>
          </p:nvSpPr>
          <p:spPr>
            <a:xfrm>
              <a:off x="6060707" y="3901178"/>
              <a:ext cx="38100" cy="28575"/>
            </a:xfrm>
            <a:custGeom>
              <a:avLst/>
              <a:gdLst>
                <a:gd name="connsiteX0" fmla="*/ 42913 w 38100"/>
                <a:gd name="connsiteY0" fmla="*/ 27599 h 28575"/>
                <a:gd name="connsiteX1" fmla="*/ 43770 w 38100"/>
                <a:gd name="connsiteY1" fmla="*/ 1786 h 28575"/>
                <a:gd name="connsiteX2" fmla="*/ 38817 w 38100"/>
                <a:gd name="connsiteY2" fmla="*/ 3215 h 28575"/>
                <a:gd name="connsiteX3" fmla="*/ 11004 w 38100"/>
                <a:gd name="connsiteY3" fmla="*/ 3215 h 28575"/>
                <a:gd name="connsiteX4" fmla="*/ 11195 w 38100"/>
                <a:gd name="connsiteY4" fmla="*/ 3786 h 28575"/>
                <a:gd name="connsiteX5" fmla="*/ 6432 w 38100"/>
                <a:gd name="connsiteY5" fmla="*/ 16835 h 28575"/>
                <a:gd name="connsiteX6" fmla="*/ 5575 w 38100"/>
                <a:gd name="connsiteY6" fmla="*/ 24836 h 28575"/>
                <a:gd name="connsiteX7" fmla="*/ 6337 w 38100"/>
                <a:gd name="connsiteY7" fmla="*/ 30075 h 28575"/>
                <a:gd name="connsiteX8" fmla="*/ 15576 w 38100"/>
                <a:gd name="connsiteY8" fmla="*/ 28837 h 28575"/>
                <a:gd name="connsiteX9" fmla="*/ 42913 w 38100"/>
                <a:gd name="connsiteY9" fmla="*/ 2759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 h="28575">
                  <a:moveTo>
                    <a:pt x="42913" y="27599"/>
                  </a:moveTo>
                  <a:cubicBezTo>
                    <a:pt x="42913" y="27599"/>
                    <a:pt x="44627" y="16264"/>
                    <a:pt x="43770" y="1786"/>
                  </a:cubicBezTo>
                  <a:lnTo>
                    <a:pt x="38817" y="3215"/>
                  </a:lnTo>
                  <a:lnTo>
                    <a:pt x="11004" y="3215"/>
                  </a:lnTo>
                  <a:cubicBezTo>
                    <a:pt x="11099" y="3405"/>
                    <a:pt x="11099" y="3596"/>
                    <a:pt x="11195" y="3786"/>
                  </a:cubicBezTo>
                  <a:cubicBezTo>
                    <a:pt x="14147" y="8263"/>
                    <a:pt x="12719" y="14740"/>
                    <a:pt x="6432" y="16835"/>
                  </a:cubicBezTo>
                  <a:cubicBezTo>
                    <a:pt x="241" y="18931"/>
                    <a:pt x="527" y="24551"/>
                    <a:pt x="5575" y="24836"/>
                  </a:cubicBezTo>
                  <a:cubicBezTo>
                    <a:pt x="8718" y="25027"/>
                    <a:pt x="7956" y="27599"/>
                    <a:pt x="6337" y="30075"/>
                  </a:cubicBezTo>
                  <a:cubicBezTo>
                    <a:pt x="11099" y="29313"/>
                    <a:pt x="14528" y="28837"/>
                    <a:pt x="15576" y="28837"/>
                  </a:cubicBezTo>
                  <a:cubicBezTo>
                    <a:pt x="20624" y="28837"/>
                    <a:pt x="42913" y="27599"/>
                    <a:pt x="42913" y="27599"/>
                  </a:cubicBezTo>
                  <a:close/>
                </a:path>
              </a:pathLst>
            </a:custGeom>
            <a:grpFill/>
            <a:ln w="2381" cap="flat">
              <a:solidFill>
                <a:srgbClr val="FFFFFF"/>
              </a:solidFill>
              <a:prstDash val="solid"/>
              <a:miter/>
            </a:ln>
          </p:spPr>
          <p:txBody>
            <a:bodyPr rtlCol="0" anchor="ctr"/>
            <a:lstStyle/>
            <a:p>
              <a:endParaRPr lang="en-ID"/>
            </a:p>
          </p:txBody>
        </p:sp>
        <p:sp>
          <p:nvSpPr>
            <p:cNvPr id="39" name="Freeform: Shape 46">
              <a:extLst>
                <a:ext uri="{FF2B5EF4-FFF2-40B4-BE49-F238E27FC236}">
                  <a16:creationId xmlns:a16="http://schemas.microsoft.com/office/drawing/2014/main" id="{4FD45F63-8E5D-1343-9756-0BB1F7663830}"/>
                </a:ext>
              </a:extLst>
            </p:cNvPr>
            <p:cNvSpPr/>
            <p:nvPr/>
          </p:nvSpPr>
          <p:spPr>
            <a:xfrm>
              <a:off x="6094690" y="3871746"/>
              <a:ext cx="142875" cy="171450"/>
            </a:xfrm>
            <a:custGeom>
              <a:avLst/>
              <a:gdLst>
                <a:gd name="connsiteX0" fmla="*/ 39886 w 142875"/>
                <a:gd name="connsiteY0" fmla="*/ 168569 h 171450"/>
                <a:gd name="connsiteX1" fmla="*/ 53507 w 142875"/>
                <a:gd name="connsiteY1" fmla="*/ 169807 h 171450"/>
                <a:gd name="connsiteX2" fmla="*/ 69604 w 142875"/>
                <a:gd name="connsiteY2" fmla="*/ 171045 h 171450"/>
                <a:gd name="connsiteX3" fmla="*/ 78272 w 142875"/>
                <a:gd name="connsiteY3" fmla="*/ 169807 h 171450"/>
                <a:gd name="connsiteX4" fmla="*/ 90654 w 142875"/>
                <a:gd name="connsiteY4" fmla="*/ 158663 h 171450"/>
                <a:gd name="connsiteX5" fmla="*/ 98084 w 142875"/>
                <a:gd name="connsiteY5" fmla="*/ 143804 h 171450"/>
                <a:gd name="connsiteX6" fmla="*/ 99322 w 142875"/>
                <a:gd name="connsiteY6" fmla="*/ 110371 h 171450"/>
                <a:gd name="connsiteX7" fmla="*/ 116657 w 142875"/>
                <a:gd name="connsiteY7" fmla="*/ 88082 h 171450"/>
                <a:gd name="connsiteX8" fmla="*/ 131517 w 142875"/>
                <a:gd name="connsiteY8" fmla="*/ 45887 h 171450"/>
                <a:gd name="connsiteX9" fmla="*/ 138946 w 142875"/>
                <a:gd name="connsiteY9" fmla="*/ 24836 h 171450"/>
                <a:gd name="connsiteX10" fmla="*/ 141899 w 142875"/>
                <a:gd name="connsiteY10" fmla="*/ 4072 h 171450"/>
                <a:gd name="connsiteX11" fmla="*/ 141899 w 142875"/>
                <a:gd name="connsiteY11" fmla="*/ 4262 h 171450"/>
                <a:gd name="connsiteX12" fmla="*/ 124563 w 142875"/>
                <a:gd name="connsiteY12" fmla="*/ 1786 h 171450"/>
                <a:gd name="connsiteX13" fmla="*/ 115896 w 142875"/>
                <a:gd name="connsiteY13" fmla="*/ 4262 h 171450"/>
                <a:gd name="connsiteX14" fmla="*/ 104751 w 142875"/>
                <a:gd name="connsiteY14" fmla="*/ 6739 h 171450"/>
                <a:gd name="connsiteX15" fmla="*/ 101037 w 142875"/>
                <a:gd name="connsiteY15" fmla="*/ 21598 h 171450"/>
                <a:gd name="connsiteX16" fmla="*/ 94845 w 142875"/>
                <a:gd name="connsiteY16" fmla="*/ 41410 h 171450"/>
                <a:gd name="connsiteX17" fmla="*/ 66461 w 142875"/>
                <a:gd name="connsiteY17" fmla="*/ 31504 h 171450"/>
                <a:gd name="connsiteX18" fmla="*/ 43125 w 142875"/>
                <a:gd name="connsiteY18" fmla="*/ 31504 h 171450"/>
                <a:gd name="connsiteX19" fmla="*/ 41029 w 142875"/>
                <a:gd name="connsiteY19" fmla="*/ 52173 h 171450"/>
                <a:gd name="connsiteX20" fmla="*/ 60841 w 142875"/>
                <a:gd name="connsiteY20" fmla="*/ 52173 h 171450"/>
                <a:gd name="connsiteX21" fmla="*/ 58364 w 142875"/>
                <a:gd name="connsiteY21" fmla="*/ 68270 h 171450"/>
                <a:gd name="connsiteX22" fmla="*/ 62079 w 142875"/>
                <a:gd name="connsiteY22" fmla="*/ 84368 h 171450"/>
                <a:gd name="connsiteX23" fmla="*/ 67032 w 142875"/>
                <a:gd name="connsiteY23" fmla="*/ 105418 h 171450"/>
                <a:gd name="connsiteX24" fmla="*/ 60841 w 142875"/>
                <a:gd name="connsiteY24" fmla="*/ 128945 h 171450"/>
                <a:gd name="connsiteX25" fmla="*/ 45982 w 142875"/>
                <a:gd name="connsiteY25" fmla="*/ 126468 h 171450"/>
                <a:gd name="connsiteX26" fmla="*/ 34838 w 142875"/>
                <a:gd name="connsiteY26" fmla="*/ 114086 h 171450"/>
                <a:gd name="connsiteX27" fmla="*/ 26170 w 142875"/>
                <a:gd name="connsiteY27" fmla="*/ 125230 h 171450"/>
                <a:gd name="connsiteX28" fmla="*/ 13788 w 142875"/>
                <a:gd name="connsiteY28" fmla="*/ 133898 h 171450"/>
                <a:gd name="connsiteX29" fmla="*/ 11311 w 142875"/>
                <a:gd name="connsiteY29" fmla="*/ 149995 h 171450"/>
                <a:gd name="connsiteX30" fmla="*/ 1786 w 142875"/>
                <a:gd name="connsiteY30" fmla="*/ 155710 h 171450"/>
                <a:gd name="connsiteX31" fmla="*/ 3881 w 142875"/>
                <a:gd name="connsiteY31" fmla="*/ 157424 h 171450"/>
                <a:gd name="connsiteX32" fmla="*/ 21027 w 142875"/>
                <a:gd name="connsiteY32" fmla="*/ 178570 h 171450"/>
                <a:gd name="connsiteX33" fmla="*/ 39886 w 142875"/>
                <a:gd name="connsiteY33" fmla="*/ 16856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71450">
                  <a:moveTo>
                    <a:pt x="39886" y="168569"/>
                  </a:moveTo>
                  <a:cubicBezTo>
                    <a:pt x="43601" y="169807"/>
                    <a:pt x="46077" y="175998"/>
                    <a:pt x="53507" y="169807"/>
                  </a:cubicBezTo>
                  <a:cubicBezTo>
                    <a:pt x="60936" y="163616"/>
                    <a:pt x="69604" y="164854"/>
                    <a:pt x="69604" y="171045"/>
                  </a:cubicBezTo>
                  <a:cubicBezTo>
                    <a:pt x="69604" y="177236"/>
                    <a:pt x="72080" y="175998"/>
                    <a:pt x="78272" y="169807"/>
                  </a:cubicBezTo>
                  <a:cubicBezTo>
                    <a:pt x="84463" y="163616"/>
                    <a:pt x="90654" y="171045"/>
                    <a:pt x="90654" y="158663"/>
                  </a:cubicBezTo>
                  <a:cubicBezTo>
                    <a:pt x="90654" y="146280"/>
                    <a:pt x="98084" y="157424"/>
                    <a:pt x="98084" y="143804"/>
                  </a:cubicBezTo>
                  <a:cubicBezTo>
                    <a:pt x="98084" y="130183"/>
                    <a:pt x="99322" y="116562"/>
                    <a:pt x="99322" y="110371"/>
                  </a:cubicBezTo>
                  <a:cubicBezTo>
                    <a:pt x="99322" y="104180"/>
                    <a:pt x="116657" y="97988"/>
                    <a:pt x="116657" y="88082"/>
                  </a:cubicBezTo>
                  <a:cubicBezTo>
                    <a:pt x="116657" y="78176"/>
                    <a:pt x="131517" y="58364"/>
                    <a:pt x="131517" y="45887"/>
                  </a:cubicBezTo>
                  <a:cubicBezTo>
                    <a:pt x="131517" y="33504"/>
                    <a:pt x="135231" y="31028"/>
                    <a:pt x="138946" y="24836"/>
                  </a:cubicBezTo>
                  <a:cubicBezTo>
                    <a:pt x="141518" y="20550"/>
                    <a:pt x="143423" y="12073"/>
                    <a:pt x="141899" y="4072"/>
                  </a:cubicBezTo>
                  <a:lnTo>
                    <a:pt x="141899" y="4262"/>
                  </a:lnTo>
                  <a:lnTo>
                    <a:pt x="124563" y="1786"/>
                  </a:lnTo>
                  <a:lnTo>
                    <a:pt x="115896" y="4262"/>
                  </a:lnTo>
                  <a:lnTo>
                    <a:pt x="104751" y="6739"/>
                  </a:lnTo>
                  <a:cubicBezTo>
                    <a:pt x="104751" y="6739"/>
                    <a:pt x="105989" y="15407"/>
                    <a:pt x="101037" y="21598"/>
                  </a:cubicBezTo>
                  <a:cubicBezTo>
                    <a:pt x="96084" y="27789"/>
                    <a:pt x="94845" y="41410"/>
                    <a:pt x="94845" y="41410"/>
                  </a:cubicBezTo>
                  <a:cubicBezTo>
                    <a:pt x="94845" y="41410"/>
                    <a:pt x="72557" y="30266"/>
                    <a:pt x="66461" y="31504"/>
                  </a:cubicBezTo>
                  <a:cubicBezTo>
                    <a:pt x="63794" y="32076"/>
                    <a:pt x="53793" y="31885"/>
                    <a:pt x="43125" y="31504"/>
                  </a:cubicBezTo>
                  <a:cubicBezTo>
                    <a:pt x="42077" y="39791"/>
                    <a:pt x="41029" y="49411"/>
                    <a:pt x="41029" y="52173"/>
                  </a:cubicBezTo>
                  <a:cubicBezTo>
                    <a:pt x="41029" y="57126"/>
                    <a:pt x="54650" y="47220"/>
                    <a:pt x="60841" y="52173"/>
                  </a:cubicBezTo>
                  <a:cubicBezTo>
                    <a:pt x="67032" y="57126"/>
                    <a:pt x="65794" y="64556"/>
                    <a:pt x="58364" y="68270"/>
                  </a:cubicBezTo>
                  <a:cubicBezTo>
                    <a:pt x="50935" y="71985"/>
                    <a:pt x="55888" y="80653"/>
                    <a:pt x="62079" y="84368"/>
                  </a:cubicBezTo>
                  <a:cubicBezTo>
                    <a:pt x="68271" y="88082"/>
                    <a:pt x="67032" y="95512"/>
                    <a:pt x="67032" y="105418"/>
                  </a:cubicBezTo>
                  <a:cubicBezTo>
                    <a:pt x="67032" y="115324"/>
                    <a:pt x="67032" y="127706"/>
                    <a:pt x="60841" y="128945"/>
                  </a:cubicBezTo>
                  <a:cubicBezTo>
                    <a:pt x="54650" y="130183"/>
                    <a:pt x="50935" y="125230"/>
                    <a:pt x="45982" y="126468"/>
                  </a:cubicBezTo>
                  <a:cubicBezTo>
                    <a:pt x="41029" y="127706"/>
                    <a:pt x="39791" y="114086"/>
                    <a:pt x="34838" y="114086"/>
                  </a:cubicBezTo>
                  <a:cubicBezTo>
                    <a:pt x="29885" y="114086"/>
                    <a:pt x="32361" y="125230"/>
                    <a:pt x="26170" y="125230"/>
                  </a:cubicBezTo>
                  <a:cubicBezTo>
                    <a:pt x="19979" y="125230"/>
                    <a:pt x="10073" y="123992"/>
                    <a:pt x="13788" y="133898"/>
                  </a:cubicBezTo>
                  <a:cubicBezTo>
                    <a:pt x="17502" y="143804"/>
                    <a:pt x="21217" y="149995"/>
                    <a:pt x="11311" y="149995"/>
                  </a:cubicBezTo>
                  <a:cubicBezTo>
                    <a:pt x="6644" y="149995"/>
                    <a:pt x="3691" y="152757"/>
                    <a:pt x="1786" y="155710"/>
                  </a:cubicBezTo>
                  <a:cubicBezTo>
                    <a:pt x="2453" y="156281"/>
                    <a:pt x="3120" y="156758"/>
                    <a:pt x="3881" y="157424"/>
                  </a:cubicBezTo>
                  <a:cubicBezTo>
                    <a:pt x="12168" y="163806"/>
                    <a:pt x="17502" y="171236"/>
                    <a:pt x="21027" y="178570"/>
                  </a:cubicBezTo>
                  <a:cubicBezTo>
                    <a:pt x="29409" y="172950"/>
                    <a:pt x="37886" y="167902"/>
                    <a:pt x="39886" y="168569"/>
                  </a:cubicBezTo>
                  <a:close/>
                </a:path>
              </a:pathLst>
            </a:custGeom>
            <a:grpFill/>
            <a:ln w="2381" cap="flat">
              <a:solidFill>
                <a:srgbClr val="FFFFFF"/>
              </a:solidFill>
              <a:prstDash val="solid"/>
              <a:miter/>
            </a:ln>
          </p:spPr>
          <p:txBody>
            <a:bodyPr rtlCol="0" anchor="ctr"/>
            <a:lstStyle/>
            <a:p>
              <a:endParaRPr lang="en-ID"/>
            </a:p>
          </p:txBody>
        </p:sp>
        <p:sp>
          <p:nvSpPr>
            <p:cNvPr id="40" name="Freeform: Shape 47">
              <a:extLst>
                <a:ext uri="{FF2B5EF4-FFF2-40B4-BE49-F238E27FC236}">
                  <a16:creationId xmlns:a16="http://schemas.microsoft.com/office/drawing/2014/main" id="{862F699D-0679-624B-8355-2A97B340D36C}"/>
                </a:ext>
              </a:extLst>
            </p:cNvPr>
            <p:cNvSpPr/>
            <p:nvPr/>
          </p:nvSpPr>
          <p:spPr>
            <a:xfrm>
              <a:off x="6302136" y="3466933"/>
              <a:ext cx="323850" cy="409575"/>
            </a:xfrm>
            <a:custGeom>
              <a:avLst/>
              <a:gdLst>
                <a:gd name="connsiteX0" fmla="*/ 261255 w 323850"/>
                <a:gd name="connsiteY0" fmla="*/ 9120 h 409575"/>
                <a:gd name="connsiteX1" fmla="*/ 248206 w 323850"/>
                <a:gd name="connsiteY1" fmla="*/ 23408 h 409575"/>
                <a:gd name="connsiteX2" fmla="*/ 236300 w 323850"/>
                <a:gd name="connsiteY2" fmla="*/ 32933 h 409575"/>
                <a:gd name="connsiteX3" fmla="*/ 225632 w 323850"/>
                <a:gd name="connsiteY3" fmla="*/ 27027 h 409575"/>
                <a:gd name="connsiteX4" fmla="*/ 199533 w 323850"/>
                <a:gd name="connsiteY4" fmla="*/ 27027 h 409575"/>
                <a:gd name="connsiteX5" fmla="*/ 190008 w 323850"/>
                <a:gd name="connsiteY5" fmla="*/ 23503 h 409575"/>
                <a:gd name="connsiteX6" fmla="*/ 182864 w 323850"/>
                <a:gd name="connsiteY6" fmla="*/ 28265 h 409575"/>
                <a:gd name="connsiteX7" fmla="*/ 60563 w 323850"/>
                <a:gd name="connsiteY7" fmla="*/ 28265 h 409575"/>
                <a:gd name="connsiteX8" fmla="*/ 60563 w 323850"/>
                <a:gd name="connsiteY8" fmla="*/ 70366 h 409575"/>
                <a:gd name="connsiteX9" fmla="*/ 41990 w 323850"/>
                <a:gd name="connsiteY9" fmla="*/ 70366 h 409575"/>
                <a:gd name="connsiteX10" fmla="*/ 41990 w 323850"/>
                <a:gd name="connsiteY10" fmla="*/ 135898 h 409575"/>
                <a:gd name="connsiteX11" fmla="*/ 39513 w 323850"/>
                <a:gd name="connsiteY11" fmla="*/ 156853 h 409575"/>
                <a:gd name="connsiteX12" fmla="*/ 22178 w 323850"/>
                <a:gd name="connsiteY12" fmla="*/ 167997 h 409575"/>
                <a:gd name="connsiteX13" fmla="*/ 14748 w 323850"/>
                <a:gd name="connsiteY13" fmla="*/ 180380 h 409575"/>
                <a:gd name="connsiteX14" fmla="*/ 6080 w 323850"/>
                <a:gd name="connsiteY14" fmla="*/ 195239 h 409575"/>
                <a:gd name="connsiteX15" fmla="*/ 4842 w 323850"/>
                <a:gd name="connsiteY15" fmla="*/ 210098 h 409575"/>
                <a:gd name="connsiteX16" fmla="*/ 7319 w 323850"/>
                <a:gd name="connsiteY16" fmla="*/ 221242 h 409575"/>
                <a:gd name="connsiteX17" fmla="*/ 11033 w 323850"/>
                <a:gd name="connsiteY17" fmla="*/ 236101 h 409575"/>
                <a:gd name="connsiteX18" fmla="*/ 20939 w 323850"/>
                <a:gd name="connsiteY18" fmla="*/ 248484 h 409575"/>
                <a:gd name="connsiteX19" fmla="*/ 18463 w 323850"/>
                <a:gd name="connsiteY19" fmla="*/ 257151 h 409575"/>
                <a:gd name="connsiteX20" fmla="*/ 33322 w 323850"/>
                <a:gd name="connsiteY20" fmla="*/ 276963 h 409575"/>
                <a:gd name="connsiteX21" fmla="*/ 34560 w 323850"/>
                <a:gd name="connsiteY21" fmla="*/ 294299 h 409575"/>
                <a:gd name="connsiteX22" fmla="*/ 32084 w 323850"/>
                <a:gd name="connsiteY22" fmla="*/ 301728 h 409575"/>
                <a:gd name="connsiteX23" fmla="*/ 40752 w 323850"/>
                <a:gd name="connsiteY23" fmla="*/ 302966 h 409575"/>
                <a:gd name="connsiteX24" fmla="*/ 43228 w 323850"/>
                <a:gd name="connsiteY24" fmla="*/ 309158 h 409575"/>
                <a:gd name="connsiteX25" fmla="*/ 59325 w 323850"/>
                <a:gd name="connsiteY25" fmla="*/ 316587 h 409575"/>
                <a:gd name="connsiteX26" fmla="*/ 67993 w 323850"/>
                <a:gd name="connsiteY26" fmla="*/ 328970 h 409575"/>
                <a:gd name="connsiteX27" fmla="*/ 80375 w 323850"/>
                <a:gd name="connsiteY27" fmla="*/ 340114 h 409575"/>
                <a:gd name="connsiteX28" fmla="*/ 87805 w 323850"/>
                <a:gd name="connsiteY28" fmla="*/ 353735 h 409575"/>
                <a:gd name="connsiteX29" fmla="*/ 101426 w 323850"/>
                <a:gd name="connsiteY29" fmla="*/ 363641 h 409575"/>
                <a:gd name="connsiteX30" fmla="*/ 106093 w 323850"/>
                <a:gd name="connsiteY30" fmla="*/ 375166 h 409575"/>
                <a:gd name="connsiteX31" fmla="*/ 111236 w 323850"/>
                <a:gd name="connsiteY31" fmla="*/ 380405 h 409575"/>
                <a:gd name="connsiteX32" fmla="*/ 119904 w 323850"/>
                <a:gd name="connsiteY32" fmla="*/ 390311 h 409575"/>
                <a:gd name="connsiteX33" fmla="*/ 132287 w 323850"/>
                <a:gd name="connsiteY33" fmla="*/ 390311 h 409575"/>
                <a:gd name="connsiteX34" fmla="*/ 143431 w 323850"/>
                <a:gd name="connsiteY34" fmla="*/ 391549 h 409575"/>
                <a:gd name="connsiteX35" fmla="*/ 153337 w 323850"/>
                <a:gd name="connsiteY35" fmla="*/ 389072 h 409575"/>
                <a:gd name="connsiteX36" fmla="*/ 176483 w 323850"/>
                <a:gd name="connsiteY36" fmla="*/ 408599 h 409575"/>
                <a:gd name="connsiteX37" fmla="*/ 191342 w 323850"/>
                <a:gd name="connsiteY37" fmla="*/ 404217 h 409575"/>
                <a:gd name="connsiteX38" fmla="*/ 203819 w 323850"/>
                <a:gd name="connsiteY38" fmla="*/ 408694 h 409575"/>
                <a:gd name="connsiteX39" fmla="*/ 218488 w 323850"/>
                <a:gd name="connsiteY39" fmla="*/ 403836 h 409575"/>
                <a:gd name="connsiteX40" fmla="*/ 230966 w 323850"/>
                <a:gd name="connsiteY40" fmla="*/ 402979 h 409575"/>
                <a:gd name="connsiteX41" fmla="*/ 237728 w 323850"/>
                <a:gd name="connsiteY41" fmla="*/ 396502 h 409575"/>
                <a:gd name="connsiteX42" fmla="*/ 240300 w 323850"/>
                <a:gd name="connsiteY42" fmla="*/ 393264 h 409575"/>
                <a:gd name="connsiteX43" fmla="*/ 256302 w 323850"/>
                <a:gd name="connsiteY43" fmla="*/ 382595 h 409575"/>
                <a:gd name="connsiteX44" fmla="*/ 268304 w 323850"/>
                <a:gd name="connsiteY44" fmla="*/ 383929 h 409575"/>
                <a:gd name="connsiteX45" fmla="*/ 273257 w 323850"/>
                <a:gd name="connsiteY45" fmla="*/ 386977 h 409575"/>
                <a:gd name="connsiteX46" fmla="*/ 273638 w 323850"/>
                <a:gd name="connsiteY46" fmla="*/ 369356 h 409575"/>
                <a:gd name="connsiteX47" fmla="*/ 255064 w 323850"/>
                <a:gd name="connsiteY47" fmla="*/ 354497 h 409575"/>
                <a:gd name="connsiteX48" fmla="*/ 237728 w 323850"/>
                <a:gd name="connsiteY48" fmla="*/ 332208 h 409575"/>
                <a:gd name="connsiteX49" fmla="*/ 219155 w 323850"/>
                <a:gd name="connsiteY49" fmla="*/ 322302 h 409575"/>
                <a:gd name="connsiteX50" fmla="*/ 222869 w 323850"/>
                <a:gd name="connsiteY50" fmla="*/ 311158 h 409575"/>
                <a:gd name="connsiteX51" fmla="*/ 238967 w 323850"/>
                <a:gd name="connsiteY51" fmla="*/ 307443 h 409575"/>
                <a:gd name="connsiteX52" fmla="*/ 241443 w 323850"/>
                <a:gd name="connsiteY52" fmla="*/ 285155 h 409575"/>
                <a:gd name="connsiteX53" fmla="*/ 247635 w 323850"/>
                <a:gd name="connsiteY53" fmla="*/ 266581 h 409575"/>
                <a:gd name="connsiteX54" fmla="*/ 256302 w 323850"/>
                <a:gd name="connsiteY54" fmla="*/ 257913 h 409575"/>
                <a:gd name="connsiteX55" fmla="*/ 262494 w 323850"/>
                <a:gd name="connsiteY55" fmla="*/ 238101 h 409575"/>
                <a:gd name="connsiteX56" fmla="*/ 274876 w 323850"/>
                <a:gd name="connsiteY56" fmla="*/ 223242 h 409575"/>
                <a:gd name="connsiteX57" fmla="*/ 283544 w 323850"/>
                <a:gd name="connsiteY57" fmla="*/ 213336 h 409575"/>
                <a:gd name="connsiteX58" fmla="*/ 290973 w 323850"/>
                <a:gd name="connsiteY58" fmla="*/ 189809 h 409575"/>
                <a:gd name="connsiteX59" fmla="*/ 292211 w 323850"/>
                <a:gd name="connsiteY59" fmla="*/ 162568 h 409575"/>
                <a:gd name="connsiteX60" fmla="*/ 299641 w 323850"/>
                <a:gd name="connsiteY60" fmla="*/ 142756 h 409575"/>
                <a:gd name="connsiteX61" fmla="*/ 310785 w 323850"/>
                <a:gd name="connsiteY61" fmla="*/ 131612 h 409575"/>
                <a:gd name="connsiteX62" fmla="*/ 329930 w 323850"/>
                <a:gd name="connsiteY62" fmla="*/ 113705 h 409575"/>
                <a:gd name="connsiteX63" fmla="*/ 317453 w 323850"/>
                <a:gd name="connsiteY63" fmla="*/ 102180 h 409575"/>
                <a:gd name="connsiteX64" fmla="*/ 305546 w 323850"/>
                <a:gd name="connsiteY64" fmla="*/ 70747 h 409575"/>
                <a:gd name="connsiteX65" fmla="*/ 301070 w 323850"/>
                <a:gd name="connsiteY65" fmla="*/ 37600 h 409575"/>
                <a:gd name="connsiteX66" fmla="*/ 283639 w 323850"/>
                <a:gd name="connsiteY66" fmla="*/ 16835 h 409575"/>
                <a:gd name="connsiteX67" fmla="*/ 272399 w 323850"/>
                <a:gd name="connsiteY67" fmla="*/ 1786 h 409575"/>
                <a:gd name="connsiteX68" fmla="*/ 271733 w 323850"/>
                <a:gd name="connsiteY68" fmla="*/ 2643 h 409575"/>
                <a:gd name="connsiteX69" fmla="*/ 261255 w 323850"/>
                <a:gd name="connsiteY69" fmla="*/ 912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23850" h="409575">
                  <a:moveTo>
                    <a:pt x="261255" y="9120"/>
                  </a:moveTo>
                  <a:cubicBezTo>
                    <a:pt x="255350" y="9120"/>
                    <a:pt x="257636" y="23408"/>
                    <a:pt x="248206" y="23408"/>
                  </a:cubicBezTo>
                  <a:cubicBezTo>
                    <a:pt x="238681" y="23408"/>
                    <a:pt x="242300" y="32933"/>
                    <a:pt x="236300" y="32933"/>
                  </a:cubicBezTo>
                  <a:cubicBezTo>
                    <a:pt x="230394" y="32933"/>
                    <a:pt x="225632" y="27027"/>
                    <a:pt x="225632" y="27027"/>
                  </a:cubicBezTo>
                  <a:lnTo>
                    <a:pt x="199533" y="27027"/>
                  </a:lnTo>
                  <a:cubicBezTo>
                    <a:pt x="199533" y="27027"/>
                    <a:pt x="193628" y="21122"/>
                    <a:pt x="190008" y="23503"/>
                  </a:cubicBezTo>
                  <a:cubicBezTo>
                    <a:pt x="186484" y="25884"/>
                    <a:pt x="182864" y="28265"/>
                    <a:pt x="182864" y="28265"/>
                  </a:cubicBezTo>
                  <a:lnTo>
                    <a:pt x="60563" y="28265"/>
                  </a:lnTo>
                  <a:cubicBezTo>
                    <a:pt x="60563" y="52840"/>
                    <a:pt x="60563" y="70366"/>
                    <a:pt x="60563" y="70366"/>
                  </a:cubicBezTo>
                  <a:lnTo>
                    <a:pt x="41990" y="70366"/>
                  </a:lnTo>
                  <a:lnTo>
                    <a:pt x="41990" y="135898"/>
                  </a:lnTo>
                  <a:cubicBezTo>
                    <a:pt x="41990" y="135898"/>
                    <a:pt x="43228" y="155710"/>
                    <a:pt x="39513" y="156853"/>
                  </a:cubicBezTo>
                  <a:cubicBezTo>
                    <a:pt x="35798" y="158091"/>
                    <a:pt x="22178" y="161806"/>
                    <a:pt x="22178" y="167997"/>
                  </a:cubicBezTo>
                  <a:cubicBezTo>
                    <a:pt x="22178" y="174189"/>
                    <a:pt x="20939" y="179141"/>
                    <a:pt x="14748" y="180380"/>
                  </a:cubicBezTo>
                  <a:cubicBezTo>
                    <a:pt x="8557" y="181618"/>
                    <a:pt x="14748" y="195239"/>
                    <a:pt x="6080" y="195239"/>
                  </a:cubicBezTo>
                  <a:cubicBezTo>
                    <a:pt x="-2587" y="195239"/>
                    <a:pt x="9795" y="205145"/>
                    <a:pt x="4842" y="210098"/>
                  </a:cubicBezTo>
                  <a:cubicBezTo>
                    <a:pt x="-111" y="215051"/>
                    <a:pt x="1127" y="221242"/>
                    <a:pt x="7319" y="221242"/>
                  </a:cubicBezTo>
                  <a:cubicBezTo>
                    <a:pt x="13510" y="221242"/>
                    <a:pt x="11033" y="228672"/>
                    <a:pt x="11033" y="236101"/>
                  </a:cubicBezTo>
                  <a:cubicBezTo>
                    <a:pt x="11033" y="243530"/>
                    <a:pt x="20939" y="248484"/>
                    <a:pt x="20939" y="248484"/>
                  </a:cubicBezTo>
                  <a:lnTo>
                    <a:pt x="18463" y="257151"/>
                  </a:lnTo>
                  <a:cubicBezTo>
                    <a:pt x="18463" y="257151"/>
                    <a:pt x="32084" y="273248"/>
                    <a:pt x="33322" y="276963"/>
                  </a:cubicBezTo>
                  <a:cubicBezTo>
                    <a:pt x="34560" y="280678"/>
                    <a:pt x="41990" y="290584"/>
                    <a:pt x="34560" y="294299"/>
                  </a:cubicBezTo>
                  <a:cubicBezTo>
                    <a:pt x="27131" y="298014"/>
                    <a:pt x="32084" y="301728"/>
                    <a:pt x="32084" y="301728"/>
                  </a:cubicBezTo>
                  <a:lnTo>
                    <a:pt x="40752" y="302966"/>
                  </a:lnTo>
                  <a:lnTo>
                    <a:pt x="43228" y="309158"/>
                  </a:lnTo>
                  <a:cubicBezTo>
                    <a:pt x="43228" y="309158"/>
                    <a:pt x="53134" y="309158"/>
                    <a:pt x="59325" y="316587"/>
                  </a:cubicBezTo>
                  <a:cubicBezTo>
                    <a:pt x="65516" y="324017"/>
                    <a:pt x="67993" y="325255"/>
                    <a:pt x="67993" y="328970"/>
                  </a:cubicBezTo>
                  <a:cubicBezTo>
                    <a:pt x="67993" y="332685"/>
                    <a:pt x="72946" y="333923"/>
                    <a:pt x="80375" y="340114"/>
                  </a:cubicBezTo>
                  <a:cubicBezTo>
                    <a:pt x="87805" y="346305"/>
                    <a:pt x="87805" y="350020"/>
                    <a:pt x="87805" y="353735"/>
                  </a:cubicBezTo>
                  <a:cubicBezTo>
                    <a:pt x="87805" y="357449"/>
                    <a:pt x="101426" y="363641"/>
                    <a:pt x="101426" y="363641"/>
                  </a:cubicBezTo>
                  <a:lnTo>
                    <a:pt x="106093" y="375166"/>
                  </a:lnTo>
                  <a:cubicBezTo>
                    <a:pt x="108379" y="376404"/>
                    <a:pt x="110284" y="377928"/>
                    <a:pt x="111236" y="380405"/>
                  </a:cubicBezTo>
                  <a:cubicBezTo>
                    <a:pt x="113713" y="386596"/>
                    <a:pt x="119904" y="390311"/>
                    <a:pt x="119904" y="390311"/>
                  </a:cubicBezTo>
                  <a:cubicBezTo>
                    <a:pt x="119904" y="390311"/>
                    <a:pt x="127334" y="395264"/>
                    <a:pt x="132287" y="390311"/>
                  </a:cubicBezTo>
                  <a:cubicBezTo>
                    <a:pt x="137240" y="385358"/>
                    <a:pt x="143431" y="391549"/>
                    <a:pt x="143431" y="391549"/>
                  </a:cubicBezTo>
                  <a:cubicBezTo>
                    <a:pt x="143431" y="391549"/>
                    <a:pt x="149622" y="386596"/>
                    <a:pt x="153337" y="389072"/>
                  </a:cubicBezTo>
                  <a:cubicBezTo>
                    <a:pt x="155909" y="390787"/>
                    <a:pt x="166958" y="399836"/>
                    <a:pt x="176483" y="408599"/>
                  </a:cubicBezTo>
                  <a:cubicBezTo>
                    <a:pt x="177911" y="408027"/>
                    <a:pt x="187246" y="404693"/>
                    <a:pt x="191342" y="404217"/>
                  </a:cubicBezTo>
                  <a:cubicBezTo>
                    <a:pt x="195818" y="403741"/>
                    <a:pt x="202010" y="411361"/>
                    <a:pt x="203819" y="408694"/>
                  </a:cubicBezTo>
                  <a:cubicBezTo>
                    <a:pt x="205629" y="406027"/>
                    <a:pt x="214964" y="402026"/>
                    <a:pt x="218488" y="403836"/>
                  </a:cubicBezTo>
                  <a:cubicBezTo>
                    <a:pt x="222012" y="405646"/>
                    <a:pt x="230489" y="406027"/>
                    <a:pt x="230966" y="402979"/>
                  </a:cubicBezTo>
                  <a:cubicBezTo>
                    <a:pt x="231252" y="400884"/>
                    <a:pt x="235061" y="398693"/>
                    <a:pt x="237728" y="396502"/>
                  </a:cubicBezTo>
                  <a:cubicBezTo>
                    <a:pt x="238967" y="395454"/>
                    <a:pt x="240014" y="394406"/>
                    <a:pt x="240300" y="393264"/>
                  </a:cubicBezTo>
                  <a:cubicBezTo>
                    <a:pt x="241157" y="389739"/>
                    <a:pt x="251825" y="383453"/>
                    <a:pt x="256302" y="382595"/>
                  </a:cubicBezTo>
                  <a:cubicBezTo>
                    <a:pt x="260779" y="381738"/>
                    <a:pt x="266113" y="381262"/>
                    <a:pt x="268304" y="383929"/>
                  </a:cubicBezTo>
                  <a:cubicBezTo>
                    <a:pt x="269352" y="385167"/>
                    <a:pt x="271256" y="386120"/>
                    <a:pt x="273257" y="386977"/>
                  </a:cubicBezTo>
                  <a:cubicBezTo>
                    <a:pt x="274781" y="375547"/>
                    <a:pt x="277257" y="369356"/>
                    <a:pt x="273638" y="369356"/>
                  </a:cubicBezTo>
                  <a:cubicBezTo>
                    <a:pt x="268685" y="369356"/>
                    <a:pt x="258779" y="364403"/>
                    <a:pt x="255064" y="354497"/>
                  </a:cubicBezTo>
                  <a:cubicBezTo>
                    <a:pt x="251349" y="344591"/>
                    <a:pt x="240205" y="338399"/>
                    <a:pt x="237728" y="332208"/>
                  </a:cubicBezTo>
                  <a:cubicBezTo>
                    <a:pt x="235252" y="326017"/>
                    <a:pt x="221631" y="327255"/>
                    <a:pt x="219155" y="322302"/>
                  </a:cubicBezTo>
                  <a:cubicBezTo>
                    <a:pt x="216678" y="317349"/>
                    <a:pt x="222869" y="317349"/>
                    <a:pt x="222869" y="311158"/>
                  </a:cubicBezTo>
                  <a:cubicBezTo>
                    <a:pt x="222869" y="304967"/>
                    <a:pt x="237728" y="308681"/>
                    <a:pt x="238967" y="307443"/>
                  </a:cubicBezTo>
                  <a:cubicBezTo>
                    <a:pt x="240205" y="306205"/>
                    <a:pt x="241443" y="292584"/>
                    <a:pt x="241443" y="285155"/>
                  </a:cubicBezTo>
                  <a:cubicBezTo>
                    <a:pt x="241443" y="277725"/>
                    <a:pt x="251349" y="270296"/>
                    <a:pt x="247635" y="266581"/>
                  </a:cubicBezTo>
                  <a:cubicBezTo>
                    <a:pt x="243920" y="262866"/>
                    <a:pt x="251349" y="261628"/>
                    <a:pt x="256302" y="257913"/>
                  </a:cubicBezTo>
                  <a:cubicBezTo>
                    <a:pt x="261255" y="254198"/>
                    <a:pt x="257540" y="243054"/>
                    <a:pt x="262494" y="238101"/>
                  </a:cubicBezTo>
                  <a:cubicBezTo>
                    <a:pt x="267446" y="233148"/>
                    <a:pt x="271161" y="223242"/>
                    <a:pt x="274876" y="223242"/>
                  </a:cubicBezTo>
                  <a:cubicBezTo>
                    <a:pt x="278591" y="223242"/>
                    <a:pt x="283544" y="218289"/>
                    <a:pt x="283544" y="213336"/>
                  </a:cubicBezTo>
                  <a:cubicBezTo>
                    <a:pt x="283544" y="208383"/>
                    <a:pt x="292211" y="198477"/>
                    <a:pt x="290973" y="189809"/>
                  </a:cubicBezTo>
                  <a:cubicBezTo>
                    <a:pt x="289735" y="181142"/>
                    <a:pt x="286020" y="169997"/>
                    <a:pt x="292211" y="162568"/>
                  </a:cubicBezTo>
                  <a:cubicBezTo>
                    <a:pt x="298403" y="155139"/>
                    <a:pt x="300879" y="148947"/>
                    <a:pt x="299641" y="142756"/>
                  </a:cubicBezTo>
                  <a:cubicBezTo>
                    <a:pt x="298403" y="136565"/>
                    <a:pt x="307070" y="135326"/>
                    <a:pt x="310785" y="131612"/>
                  </a:cubicBezTo>
                  <a:cubicBezTo>
                    <a:pt x="313452" y="128945"/>
                    <a:pt x="322882" y="125039"/>
                    <a:pt x="329930" y="113705"/>
                  </a:cubicBezTo>
                  <a:cubicBezTo>
                    <a:pt x="325454" y="108180"/>
                    <a:pt x="320596" y="103608"/>
                    <a:pt x="317453" y="102180"/>
                  </a:cubicBezTo>
                  <a:cubicBezTo>
                    <a:pt x="310309" y="98941"/>
                    <a:pt x="305546" y="86463"/>
                    <a:pt x="305546" y="70747"/>
                  </a:cubicBezTo>
                  <a:cubicBezTo>
                    <a:pt x="305546" y="55031"/>
                    <a:pt x="301641" y="42553"/>
                    <a:pt x="301070" y="37600"/>
                  </a:cubicBezTo>
                  <a:cubicBezTo>
                    <a:pt x="300498" y="32552"/>
                    <a:pt x="292783" y="21884"/>
                    <a:pt x="283639" y="16835"/>
                  </a:cubicBezTo>
                  <a:cubicBezTo>
                    <a:pt x="277162" y="13311"/>
                    <a:pt x="273542" y="7977"/>
                    <a:pt x="272399" y="1786"/>
                  </a:cubicBezTo>
                  <a:cubicBezTo>
                    <a:pt x="272209" y="2072"/>
                    <a:pt x="271923" y="2357"/>
                    <a:pt x="271733" y="2643"/>
                  </a:cubicBezTo>
                  <a:cubicBezTo>
                    <a:pt x="266018" y="10263"/>
                    <a:pt x="267161" y="9120"/>
                    <a:pt x="261255" y="9120"/>
                  </a:cubicBezTo>
                  <a:close/>
                </a:path>
              </a:pathLst>
            </a:custGeom>
            <a:grpFill/>
            <a:ln w="2381" cap="flat">
              <a:solidFill>
                <a:srgbClr val="FFFFFF"/>
              </a:solidFill>
              <a:prstDash val="solid"/>
              <a:miter/>
            </a:ln>
          </p:spPr>
          <p:txBody>
            <a:bodyPr rtlCol="0" anchor="ctr"/>
            <a:lstStyle/>
            <a:p>
              <a:endParaRPr lang="en-ID"/>
            </a:p>
          </p:txBody>
        </p:sp>
        <p:sp>
          <p:nvSpPr>
            <p:cNvPr id="41" name="Freeform: Shape 48">
              <a:extLst>
                <a:ext uri="{FF2B5EF4-FFF2-40B4-BE49-F238E27FC236}">
                  <a16:creationId xmlns:a16="http://schemas.microsoft.com/office/drawing/2014/main" id="{292AAC98-2094-6C47-9875-C90359AC1BEF}"/>
                </a:ext>
              </a:extLst>
            </p:cNvPr>
            <p:cNvSpPr/>
            <p:nvPr/>
          </p:nvSpPr>
          <p:spPr>
            <a:xfrm>
              <a:off x="6695035" y="3688294"/>
              <a:ext cx="38100" cy="38100"/>
            </a:xfrm>
            <a:custGeom>
              <a:avLst/>
              <a:gdLst>
                <a:gd name="connsiteX0" fmla="*/ 13993 w 38100"/>
                <a:gd name="connsiteY0" fmla="*/ 6453 h 38100"/>
                <a:gd name="connsiteX1" fmla="*/ 4278 w 38100"/>
                <a:gd name="connsiteY1" fmla="*/ 20360 h 38100"/>
                <a:gd name="connsiteX2" fmla="*/ 3611 w 38100"/>
                <a:gd name="connsiteY2" fmla="*/ 37219 h 38100"/>
                <a:gd name="connsiteX3" fmla="*/ 14851 w 38100"/>
                <a:gd name="connsiteY3" fmla="*/ 36552 h 38100"/>
                <a:gd name="connsiteX4" fmla="*/ 24280 w 38100"/>
                <a:gd name="connsiteY4" fmla="*/ 39791 h 38100"/>
                <a:gd name="connsiteX5" fmla="*/ 32567 w 38100"/>
                <a:gd name="connsiteY5" fmla="*/ 29885 h 38100"/>
                <a:gd name="connsiteX6" fmla="*/ 21804 w 38100"/>
                <a:gd name="connsiteY6" fmla="*/ 25313 h 38100"/>
                <a:gd name="connsiteX7" fmla="*/ 33329 w 38100"/>
                <a:gd name="connsiteY7" fmla="*/ 16169 h 38100"/>
                <a:gd name="connsiteX8" fmla="*/ 31519 w 38100"/>
                <a:gd name="connsiteY8" fmla="*/ 4262 h 38100"/>
                <a:gd name="connsiteX9" fmla="*/ 28852 w 38100"/>
                <a:gd name="connsiteY9" fmla="*/ 1786 h 38100"/>
                <a:gd name="connsiteX10" fmla="*/ 23423 w 38100"/>
                <a:gd name="connsiteY10" fmla="*/ 5596 h 38100"/>
                <a:gd name="connsiteX11" fmla="*/ 13993 w 38100"/>
                <a:gd name="connsiteY11" fmla="*/ 6453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38100">
                  <a:moveTo>
                    <a:pt x="13993" y="6453"/>
                  </a:moveTo>
                  <a:cubicBezTo>
                    <a:pt x="12850" y="8358"/>
                    <a:pt x="8088" y="16073"/>
                    <a:pt x="4278" y="20360"/>
                  </a:cubicBezTo>
                  <a:cubicBezTo>
                    <a:pt x="-104" y="25313"/>
                    <a:pt x="2373" y="34742"/>
                    <a:pt x="3611" y="37219"/>
                  </a:cubicBezTo>
                  <a:cubicBezTo>
                    <a:pt x="4849" y="39695"/>
                    <a:pt x="11136" y="39124"/>
                    <a:pt x="14851" y="36552"/>
                  </a:cubicBezTo>
                  <a:cubicBezTo>
                    <a:pt x="17803" y="34647"/>
                    <a:pt x="19994" y="35695"/>
                    <a:pt x="24280" y="39791"/>
                  </a:cubicBezTo>
                  <a:cubicBezTo>
                    <a:pt x="26566" y="36552"/>
                    <a:pt x="29710" y="32837"/>
                    <a:pt x="32567" y="29885"/>
                  </a:cubicBezTo>
                  <a:cubicBezTo>
                    <a:pt x="27614" y="27027"/>
                    <a:pt x="23042" y="26551"/>
                    <a:pt x="21804" y="25313"/>
                  </a:cubicBezTo>
                  <a:cubicBezTo>
                    <a:pt x="19708" y="23217"/>
                    <a:pt x="27709" y="17312"/>
                    <a:pt x="33329" y="16169"/>
                  </a:cubicBezTo>
                  <a:cubicBezTo>
                    <a:pt x="38949" y="15026"/>
                    <a:pt x="36282" y="8453"/>
                    <a:pt x="31519" y="4262"/>
                  </a:cubicBezTo>
                  <a:cubicBezTo>
                    <a:pt x="30757" y="3596"/>
                    <a:pt x="29805" y="2738"/>
                    <a:pt x="28852" y="1786"/>
                  </a:cubicBezTo>
                  <a:cubicBezTo>
                    <a:pt x="26185" y="3310"/>
                    <a:pt x="24090" y="4739"/>
                    <a:pt x="23423" y="5596"/>
                  </a:cubicBezTo>
                  <a:cubicBezTo>
                    <a:pt x="22185" y="7691"/>
                    <a:pt x="18851" y="7025"/>
                    <a:pt x="13993" y="6453"/>
                  </a:cubicBezTo>
                  <a:close/>
                </a:path>
              </a:pathLst>
            </a:custGeom>
            <a:grpFill/>
            <a:ln w="2381" cap="flat">
              <a:solidFill>
                <a:srgbClr val="FFFFFF"/>
              </a:solidFill>
              <a:prstDash val="solid"/>
              <a:miter/>
            </a:ln>
          </p:spPr>
          <p:txBody>
            <a:bodyPr rtlCol="0" anchor="ctr"/>
            <a:lstStyle/>
            <a:p>
              <a:endParaRPr lang="en-ID"/>
            </a:p>
          </p:txBody>
        </p:sp>
        <p:sp>
          <p:nvSpPr>
            <p:cNvPr id="42" name="Freeform: Shape 49">
              <a:extLst>
                <a:ext uri="{FF2B5EF4-FFF2-40B4-BE49-F238E27FC236}">
                  <a16:creationId xmlns:a16="http://schemas.microsoft.com/office/drawing/2014/main" id="{E008D191-11A7-5640-85CC-D8342A03E001}"/>
                </a:ext>
              </a:extLst>
            </p:cNvPr>
            <p:cNvSpPr/>
            <p:nvPr/>
          </p:nvSpPr>
          <p:spPr>
            <a:xfrm>
              <a:off x="6589180" y="3578281"/>
              <a:ext cx="133350" cy="114300"/>
            </a:xfrm>
            <a:custGeom>
              <a:avLst/>
              <a:gdLst>
                <a:gd name="connsiteX0" fmla="*/ 23836 w 133350"/>
                <a:gd name="connsiteY0" fmla="*/ 19598 h 114300"/>
                <a:gd name="connsiteX1" fmla="*/ 12692 w 133350"/>
                <a:gd name="connsiteY1" fmla="*/ 30742 h 114300"/>
                <a:gd name="connsiteX2" fmla="*/ 5262 w 133350"/>
                <a:gd name="connsiteY2" fmla="*/ 50554 h 114300"/>
                <a:gd name="connsiteX3" fmla="*/ 4024 w 133350"/>
                <a:gd name="connsiteY3" fmla="*/ 77700 h 114300"/>
                <a:gd name="connsiteX4" fmla="*/ 20788 w 133350"/>
                <a:gd name="connsiteY4" fmla="*/ 78557 h 114300"/>
                <a:gd name="connsiteX5" fmla="*/ 27075 w 133350"/>
                <a:gd name="connsiteY5" fmla="*/ 72366 h 114300"/>
                <a:gd name="connsiteX6" fmla="*/ 36409 w 133350"/>
                <a:gd name="connsiteY6" fmla="*/ 69890 h 114300"/>
                <a:gd name="connsiteX7" fmla="*/ 48887 w 133350"/>
                <a:gd name="connsiteY7" fmla="*/ 74843 h 114300"/>
                <a:gd name="connsiteX8" fmla="*/ 57650 w 133350"/>
                <a:gd name="connsiteY8" fmla="*/ 74843 h 114300"/>
                <a:gd name="connsiteX9" fmla="*/ 77652 w 133350"/>
                <a:gd name="connsiteY9" fmla="*/ 74843 h 114300"/>
                <a:gd name="connsiteX10" fmla="*/ 120134 w 133350"/>
                <a:gd name="connsiteY10" fmla="*/ 116086 h 114300"/>
                <a:gd name="connsiteX11" fmla="*/ 119848 w 133350"/>
                <a:gd name="connsiteY11" fmla="*/ 116467 h 114300"/>
                <a:gd name="connsiteX12" fmla="*/ 129469 w 133350"/>
                <a:gd name="connsiteY12" fmla="*/ 115800 h 114300"/>
                <a:gd name="connsiteX13" fmla="*/ 134898 w 133350"/>
                <a:gd name="connsiteY13" fmla="*/ 111990 h 114300"/>
                <a:gd name="connsiteX14" fmla="*/ 113562 w 133350"/>
                <a:gd name="connsiteY14" fmla="*/ 88082 h 114300"/>
                <a:gd name="connsiteX15" fmla="*/ 81844 w 133350"/>
                <a:gd name="connsiteY15" fmla="*/ 66175 h 114300"/>
                <a:gd name="connsiteX16" fmla="*/ 69080 w 133350"/>
                <a:gd name="connsiteY16" fmla="*/ 53411 h 114300"/>
                <a:gd name="connsiteX17" fmla="*/ 54221 w 133350"/>
                <a:gd name="connsiteY17" fmla="*/ 24074 h 114300"/>
                <a:gd name="connsiteX18" fmla="*/ 42982 w 133350"/>
                <a:gd name="connsiteY18" fmla="*/ 1786 h 114300"/>
                <a:gd name="connsiteX19" fmla="*/ 23836 w 133350"/>
                <a:gd name="connsiteY19" fmla="*/ 19598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14300">
                  <a:moveTo>
                    <a:pt x="23836" y="19598"/>
                  </a:moveTo>
                  <a:cubicBezTo>
                    <a:pt x="20122" y="23312"/>
                    <a:pt x="11454" y="24551"/>
                    <a:pt x="12692" y="30742"/>
                  </a:cubicBezTo>
                  <a:cubicBezTo>
                    <a:pt x="13930" y="36933"/>
                    <a:pt x="11454" y="43124"/>
                    <a:pt x="5262" y="50554"/>
                  </a:cubicBezTo>
                  <a:cubicBezTo>
                    <a:pt x="-929" y="57983"/>
                    <a:pt x="2786" y="69032"/>
                    <a:pt x="4024" y="77700"/>
                  </a:cubicBezTo>
                  <a:cubicBezTo>
                    <a:pt x="11454" y="77129"/>
                    <a:pt x="19264" y="77033"/>
                    <a:pt x="20788" y="78557"/>
                  </a:cubicBezTo>
                  <a:cubicBezTo>
                    <a:pt x="23932" y="81701"/>
                    <a:pt x="25170" y="78557"/>
                    <a:pt x="27075" y="72366"/>
                  </a:cubicBezTo>
                  <a:cubicBezTo>
                    <a:pt x="28980" y="66080"/>
                    <a:pt x="32694" y="66746"/>
                    <a:pt x="36409" y="69890"/>
                  </a:cubicBezTo>
                  <a:cubicBezTo>
                    <a:pt x="40124" y="73033"/>
                    <a:pt x="42601" y="77986"/>
                    <a:pt x="48887" y="74843"/>
                  </a:cubicBezTo>
                  <a:cubicBezTo>
                    <a:pt x="55174" y="71699"/>
                    <a:pt x="54507" y="73604"/>
                    <a:pt x="57650" y="74843"/>
                  </a:cubicBezTo>
                  <a:cubicBezTo>
                    <a:pt x="60793" y="76081"/>
                    <a:pt x="73271" y="74176"/>
                    <a:pt x="77652" y="74843"/>
                  </a:cubicBezTo>
                  <a:cubicBezTo>
                    <a:pt x="82034" y="75509"/>
                    <a:pt x="120134" y="116086"/>
                    <a:pt x="120134" y="116086"/>
                  </a:cubicBezTo>
                  <a:cubicBezTo>
                    <a:pt x="120134" y="116086"/>
                    <a:pt x="120039" y="116181"/>
                    <a:pt x="119848" y="116467"/>
                  </a:cubicBezTo>
                  <a:cubicBezTo>
                    <a:pt x="124706" y="117038"/>
                    <a:pt x="127944" y="117705"/>
                    <a:pt x="129469" y="115800"/>
                  </a:cubicBezTo>
                  <a:cubicBezTo>
                    <a:pt x="130135" y="114943"/>
                    <a:pt x="132231" y="113514"/>
                    <a:pt x="134898" y="111990"/>
                  </a:cubicBezTo>
                  <a:cubicBezTo>
                    <a:pt x="130040" y="107418"/>
                    <a:pt x="122992" y="99893"/>
                    <a:pt x="113562" y="88082"/>
                  </a:cubicBezTo>
                  <a:cubicBezTo>
                    <a:pt x="102322" y="73795"/>
                    <a:pt x="88987" y="66175"/>
                    <a:pt x="81844" y="66175"/>
                  </a:cubicBezTo>
                  <a:cubicBezTo>
                    <a:pt x="74700" y="66175"/>
                    <a:pt x="73557" y="53983"/>
                    <a:pt x="69080" y="53411"/>
                  </a:cubicBezTo>
                  <a:cubicBezTo>
                    <a:pt x="64603" y="52840"/>
                    <a:pt x="54507" y="35314"/>
                    <a:pt x="54221" y="24074"/>
                  </a:cubicBezTo>
                  <a:cubicBezTo>
                    <a:pt x="54031" y="17693"/>
                    <a:pt x="48792" y="8930"/>
                    <a:pt x="42982" y="1786"/>
                  </a:cubicBezTo>
                  <a:cubicBezTo>
                    <a:pt x="35933" y="13025"/>
                    <a:pt x="26503" y="16931"/>
                    <a:pt x="23836" y="19598"/>
                  </a:cubicBezTo>
                  <a:close/>
                </a:path>
              </a:pathLst>
            </a:custGeom>
            <a:grpFill/>
            <a:ln w="2381" cap="flat">
              <a:solidFill>
                <a:srgbClr val="FFFFFF"/>
              </a:solidFill>
              <a:prstDash val="solid"/>
              <a:miter/>
            </a:ln>
          </p:spPr>
          <p:txBody>
            <a:bodyPr rtlCol="0" anchor="ctr"/>
            <a:lstStyle/>
            <a:p>
              <a:endParaRPr lang="en-ID"/>
            </a:p>
          </p:txBody>
        </p:sp>
        <p:sp>
          <p:nvSpPr>
            <p:cNvPr id="43" name="Freeform: Shape 50">
              <a:extLst>
                <a:ext uri="{FF2B5EF4-FFF2-40B4-BE49-F238E27FC236}">
                  <a16:creationId xmlns:a16="http://schemas.microsoft.com/office/drawing/2014/main" id="{BDD9D5BE-12E9-2846-A5AF-802F9FA6D0ED}"/>
                </a:ext>
              </a:extLst>
            </p:cNvPr>
            <p:cNvSpPr/>
            <p:nvPr/>
          </p:nvSpPr>
          <p:spPr>
            <a:xfrm>
              <a:off x="6519111" y="3644276"/>
              <a:ext cx="295275" cy="228600"/>
            </a:xfrm>
            <a:custGeom>
              <a:avLst/>
              <a:gdLst>
                <a:gd name="connsiteX0" fmla="*/ 20849 w 295275"/>
                <a:gd name="connsiteY0" fmla="*/ 154390 h 228600"/>
                <a:gd name="connsiteX1" fmla="*/ 38185 w 295275"/>
                <a:gd name="connsiteY1" fmla="*/ 176678 h 228600"/>
                <a:gd name="connsiteX2" fmla="*/ 56758 w 295275"/>
                <a:gd name="connsiteY2" fmla="*/ 191537 h 228600"/>
                <a:gd name="connsiteX3" fmla="*/ 56377 w 295275"/>
                <a:gd name="connsiteY3" fmla="*/ 209158 h 228600"/>
                <a:gd name="connsiteX4" fmla="*/ 62950 w 295275"/>
                <a:gd name="connsiteY4" fmla="*/ 211921 h 228600"/>
                <a:gd name="connsiteX5" fmla="*/ 83428 w 295275"/>
                <a:gd name="connsiteY5" fmla="*/ 215921 h 228600"/>
                <a:gd name="connsiteX6" fmla="*/ 106574 w 295275"/>
                <a:gd name="connsiteY6" fmla="*/ 229256 h 228600"/>
                <a:gd name="connsiteX7" fmla="*/ 129720 w 295275"/>
                <a:gd name="connsiteY7" fmla="*/ 233257 h 228600"/>
                <a:gd name="connsiteX8" fmla="*/ 143055 w 295275"/>
                <a:gd name="connsiteY8" fmla="*/ 222589 h 228600"/>
                <a:gd name="connsiteX9" fmla="*/ 160390 w 295275"/>
                <a:gd name="connsiteY9" fmla="*/ 219064 h 228600"/>
                <a:gd name="connsiteX10" fmla="*/ 170201 w 295275"/>
                <a:gd name="connsiteY10" fmla="*/ 223065 h 228600"/>
                <a:gd name="connsiteX11" fmla="*/ 180202 w 295275"/>
                <a:gd name="connsiteY11" fmla="*/ 220207 h 228600"/>
                <a:gd name="connsiteX12" fmla="*/ 196490 w 295275"/>
                <a:gd name="connsiteY12" fmla="*/ 217731 h 228600"/>
                <a:gd name="connsiteX13" fmla="*/ 222684 w 295275"/>
                <a:gd name="connsiteY13" fmla="*/ 203920 h 228600"/>
                <a:gd name="connsiteX14" fmla="*/ 244877 w 295275"/>
                <a:gd name="connsiteY14" fmla="*/ 199919 h 228600"/>
                <a:gd name="connsiteX15" fmla="*/ 298217 w 295275"/>
                <a:gd name="connsiteY15" fmla="*/ 146579 h 228600"/>
                <a:gd name="connsiteX16" fmla="*/ 291073 w 295275"/>
                <a:gd name="connsiteY16" fmla="*/ 142102 h 228600"/>
                <a:gd name="connsiteX17" fmla="*/ 263546 w 295275"/>
                <a:gd name="connsiteY17" fmla="*/ 135911 h 228600"/>
                <a:gd name="connsiteX18" fmla="*/ 223065 w 295275"/>
                <a:gd name="connsiteY18" fmla="*/ 121719 h 228600"/>
                <a:gd name="connsiteX19" fmla="*/ 209730 w 295275"/>
                <a:gd name="connsiteY19" fmla="*/ 109717 h 228600"/>
                <a:gd name="connsiteX20" fmla="*/ 197252 w 295275"/>
                <a:gd name="connsiteY20" fmla="*/ 91525 h 228600"/>
                <a:gd name="connsiteX21" fmla="*/ 200300 w 295275"/>
                <a:gd name="connsiteY21" fmla="*/ 84095 h 228600"/>
                <a:gd name="connsiteX22" fmla="*/ 190870 w 295275"/>
                <a:gd name="connsiteY22" fmla="*/ 80857 h 228600"/>
                <a:gd name="connsiteX23" fmla="*/ 179631 w 295275"/>
                <a:gd name="connsiteY23" fmla="*/ 81523 h 228600"/>
                <a:gd name="connsiteX24" fmla="*/ 180298 w 295275"/>
                <a:gd name="connsiteY24" fmla="*/ 64664 h 228600"/>
                <a:gd name="connsiteX25" fmla="*/ 190299 w 295275"/>
                <a:gd name="connsiteY25" fmla="*/ 50281 h 228600"/>
                <a:gd name="connsiteX26" fmla="*/ 147817 w 295275"/>
                <a:gd name="connsiteY26" fmla="*/ 9038 h 228600"/>
                <a:gd name="connsiteX27" fmla="*/ 127815 w 295275"/>
                <a:gd name="connsiteY27" fmla="*/ 9038 h 228600"/>
                <a:gd name="connsiteX28" fmla="*/ 119052 w 295275"/>
                <a:gd name="connsiteY28" fmla="*/ 9038 h 228600"/>
                <a:gd name="connsiteX29" fmla="*/ 106574 w 295275"/>
                <a:gd name="connsiteY29" fmla="*/ 4085 h 228600"/>
                <a:gd name="connsiteX30" fmla="*/ 97240 w 295275"/>
                <a:gd name="connsiteY30" fmla="*/ 6562 h 228600"/>
                <a:gd name="connsiteX31" fmla="*/ 90953 w 295275"/>
                <a:gd name="connsiteY31" fmla="*/ 12753 h 228600"/>
                <a:gd name="connsiteX32" fmla="*/ 74189 w 295275"/>
                <a:gd name="connsiteY32" fmla="*/ 11896 h 228600"/>
                <a:gd name="connsiteX33" fmla="*/ 74189 w 295275"/>
                <a:gd name="connsiteY33" fmla="*/ 12086 h 228600"/>
                <a:gd name="connsiteX34" fmla="*/ 66760 w 295275"/>
                <a:gd name="connsiteY34" fmla="*/ 35613 h 228600"/>
                <a:gd name="connsiteX35" fmla="*/ 58092 w 295275"/>
                <a:gd name="connsiteY35" fmla="*/ 45519 h 228600"/>
                <a:gd name="connsiteX36" fmla="*/ 45709 w 295275"/>
                <a:gd name="connsiteY36" fmla="*/ 60378 h 228600"/>
                <a:gd name="connsiteX37" fmla="*/ 39518 w 295275"/>
                <a:gd name="connsiteY37" fmla="*/ 80190 h 228600"/>
                <a:gd name="connsiteX38" fmla="*/ 30850 w 295275"/>
                <a:gd name="connsiteY38" fmla="*/ 88858 h 228600"/>
                <a:gd name="connsiteX39" fmla="*/ 24659 w 295275"/>
                <a:gd name="connsiteY39" fmla="*/ 107431 h 228600"/>
                <a:gd name="connsiteX40" fmla="*/ 22183 w 295275"/>
                <a:gd name="connsiteY40" fmla="*/ 129720 h 228600"/>
                <a:gd name="connsiteX41" fmla="*/ 6085 w 295275"/>
                <a:gd name="connsiteY41" fmla="*/ 133435 h 228600"/>
                <a:gd name="connsiteX42" fmla="*/ 2371 w 295275"/>
                <a:gd name="connsiteY42" fmla="*/ 144579 h 228600"/>
                <a:gd name="connsiteX43" fmla="*/ 20849 w 295275"/>
                <a:gd name="connsiteY43" fmla="*/ 1543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5275" h="228600">
                  <a:moveTo>
                    <a:pt x="20849" y="154390"/>
                  </a:moveTo>
                  <a:cubicBezTo>
                    <a:pt x="23326" y="160581"/>
                    <a:pt x="34470" y="166772"/>
                    <a:pt x="38185" y="176678"/>
                  </a:cubicBezTo>
                  <a:cubicBezTo>
                    <a:pt x="41899" y="186584"/>
                    <a:pt x="51805" y="191537"/>
                    <a:pt x="56758" y="191537"/>
                  </a:cubicBezTo>
                  <a:cubicBezTo>
                    <a:pt x="60473" y="191537"/>
                    <a:pt x="57901" y="197728"/>
                    <a:pt x="56377" y="209158"/>
                  </a:cubicBezTo>
                  <a:cubicBezTo>
                    <a:pt x="58759" y="210111"/>
                    <a:pt x="61235" y="210968"/>
                    <a:pt x="62950" y="211921"/>
                  </a:cubicBezTo>
                  <a:cubicBezTo>
                    <a:pt x="66093" y="213730"/>
                    <a:pt x="78952" y="211921"/>
                    <a:pt x="83428" y="215921"/>
                  </a:cubicBezTo>
                  <a:cubicBezTo>
                    <a:pt x="87905" y="219922"/>
                    <a:pt x="102097" y="229256"/>
                    <a:pt x="106574" y="229256"/>
                  </a:cubicBezTo>
                  <a:cubicBezTo>
                    <a:pt x="111051" y="229256"/>
                    <a:pt x="127053" y="231447"/>
                    <a:pt x="129720" y="233257"/>
                  </a:cubicBezTo>
                  <a:cubicBezTo>
                    <a:pt x="132387" y="235066"/>
                    <a:pt x="135911" y="226589"/>
                    <a:pt x="143055" y="222589"/>
                  </a:cubicBezTo>
                  <a:cubicBezTo>
                    <a:pt x="150199" y="218588"/>
                    <a:pt x="159057" y="215921"/>
                    <a:pt x="160390" y="219064"/>
                  </a:cubicBezTo>
                  <a:cubicBezTo>
                    <a:pt x="161724" y="222208"/>
                    <a:pt x="166582" y="224875"/>
                    <a:pt x="170201" y="223065"/>
                  </a:cubicBezTo>
                  <a:cubicBezTo>
                    <a:pt x="171630" y="222303"/>
                    <a:pt x="175726" y="221255"/>
                    <a:pt x="180202" y="220207"/>
                  </a:cubicBezTo>
                  <a:cubicBezTo>
                    <a:pt x="186775" y="218683"/>
                    <a:pt x="194299" y="217445"/>
                    <a:pt x="196490" y="217731"/>
                  </a:cubicBezTo>
                  <a:cubicBezTo>
                    <a:pt x="200014" y="218112"/>
                    <a:pt x="209825" y="203920"/>
                    <a:pt x="222684" y="203920"/>
                  </a:cubicBezTo>
                  <a:cubicBezTo>
                    <a:pt x="235543" y="203920"/>
                    <a:pt x="239162" y="206110"/>
                    <a:pt x="244877" y="199919"/>
                  </a:cubicBezTo>
                  <a:cubicBezTo>
                    <a:pt x="250687" y="193728"/>
                    <a:pt x="294217" y="149722"/>
                    <a:pt x="298217" y="146579"/>
                  </a:cubicBezTo>
                  <a:cubicBezTo>
                    <a:pt x="302218" y="143436"/>
                    <a:pt x="295550" y="142102"/>
                    <a:pt x="291073" y="142102"/>
                  </a:cubicBezTo>
                  <a:cubicBezTo>
                    <a:pt x="286597" y="142102"/>
                    <a:pt x="277738" y="141626"/>
                    <a:pt x="263546" y="135911"/>
                  </a:cubicBezTo>
                  <a:cubicBezTo>
                    <a:pt x="249354" y="130101"/>
                    <a:pt x="227065" y="122576"/>
                    <a:pt x="223065" y="121719"/>
                  </a:cubicBezTo>
                  <a:cubicBezTo>
                    <a:pt x="219064" y="120862"/>
                    <a:pt x="213254" y="111527"/>
                    <a:pt x="209730" y="109717"/>
                  </a:cubicBezTo>
                  <a:cubicBezTo>
                    <a:pt x="206206" y="107908"/>
                    <a:pt x="199062" y="95525"/>
                    <a:pt x="197252" y="91525"/>
                  </a:cubicBezTo>
                  <a:cubicBezTo>
                    <a:pt x="196681" y="90191"/>
                    <a:pt x="198014" y="87334"/>
                    <a:pt x="200300" y="84095"/>
                  </a:cubicBezTo>
                  <a:cubicBezTo>
                    <a:pt x="195918" y="79999"/>
                    <a:pt x="193728" y="78856"/>
                    <a:pt x="190870" y="80857"/>
                  </a:cubicBezTo>
                  <a:cubicBezTo>
                    <a:pt x="187156" y="83333"/>
                    <a:pt x="180869" y="84000"/>
                    <a:pt x="179631" y="81523"/>
                  </a:cubicBezTo>
                  <a:cubicBezTo>
                    <a:pt x="178393" y="79047"/>
                    <a:pt x="175916" y="69617"/>
                    <a:pt x="180298" y="64664"/>
                  </a:cubicBezTo>
                  <a:cubicBezTo>
                    <a:pt x="184679" y="59616"/>
                    <a:pt x="190299" y="50281"/>
                    <a:pt x="190299" y="50281"/>
                  </a:cubicBezTo>
                  <a:cubicBezTo>
                    <a:pt x="190299" y="50281"/>
                    <a:pt x="152199" y="9610"/>
                    <a:pt x="147817" y="9038"/>
                  </a:cubicBezTo>
                  <a:cubicBezTo>
                    <a:pt x="143436" y="8371"/>
                    <a:pt x="130958" y="10276"/>
                    <a:pt x="127815" y="9038"/>
                  </a:cubicBezTo>
                  <a:cubicBezTo>
                    <a:pt x="124672" y="7800"/>
                    <a:pt x="125338" y="5895"/>
                    <a:pt x="119052" y="9038"/>
                  </a:cubicBezTo>
                  <a:cubicBezTo>
                    <a:pt x="112765" y="12181"/>
                    <a:pt x="110289" y="7133"/>
                    <a:pt x="106574" y="4085"/>
                  </a:cubicBezTo>
                  <a:cubicBezTo>
                    <a:pt x="102859" y="942"/>
                    <a:pt x="99049" y="370"/>
                    <a:pt x="97240" y="6562"/>
                  </a:cubicBezTo>
                  <a:cubicBezTo>
                    <a:pt x="95335" y="12753"/>
                    <a:pt x="94096" y="15896"/>
                    <a:pt x="90953" y="12753"/>
                  </a:cubicBezTo>
                  <a:cubicBezTo>
                    <a:pt x="89429" y="11229"/>
                    <a:pt x="81618" y="11324"/>
                    <a:pt x="74189" y="11896"/>
                  </a:cubicBezTo>
                  <a:cubicBezTo>
                    <a:pt x="74189" y="11991"/>
                    <a:pt x="74189" y="11991"/>
                    <a:pt x="74189" y="12086"/>
                  </a:cubicBezTo>
                  <a:cubicBezTo>
                    <a:pt x="75427" y="20754"/>
                    <a:pt x="66760" y="30660"/>
                    <a:pt x="66760" y="35613"/>
                  </a:cubicBezTo>
                  <a:cubicBezTo>
                    <a:pt x="66760" y="40566"/>
                    <a:pt x="61807" y="45519"/>
                    <a:pt x="58092" y="45519"/>
                  </a:cubicBezTo>
                  <a:cubicBezTo>
                    <a:pt x="54377" y="45519"/>
                    <a:pt x="50662" y="55425"/>
                    <a:pt x="45709" y="60378"/>
                  </a:cubicBezTo>
                  <a:cubicBezTo>
                    <a:pt x="40756" y="65331"/>
                    <a:pt x="44471" y="76475"/>
                    <a:pt x="39518" y="80190"/>
                  </a:cubicBezTo>
                  <a:cubicBezTo>
                    <a:pt x="34565" y="83905"/>
                    <a:pt x="27135" y="85143"/>
                    <a:pt x="30850" y="88858"/>
                  </a:cubicBezTo>
                  <a:cubicBezTo>
                    <a:pt x="34565" y="92572"/>
                    <a:pt x="24659" y="100002"/>
                    <a:pt x="24659" y="107431"/>
                  </a:cubicBezTo>
                  <a:cubicBezTo>
                    <a:pt x="24659" y="114861"/>
                    <a:pt x="23421" y="128482"/>
                    <a:pt x="22183" y="129720"/>
                  </a:cubicBezTo>
                  <a:cubicBezTo>
                    <a:pt x="20944" y="130958"/>
                    <a:pt x="6085" y="127243"/>
                    <a:pt x="6085" y="133435"/>
                  </a:cubicBezTo>
                  <a:cubicBezTo>
                    <a:pt x="6085" y="139626"/>
                    <a:pt x="-106" y="139626"/>
                    <a:pt x="2371" y="144579"/>
                  </a:cubicBezTo>
                  <a:cubicBezTo>
                    <a:pt x="4657" y="149437"/>
                    <a:pt x="18277" y="148198"/>
                    <a:pt x="20849" y="154390"/>
                  </a:cubicBezTo>
                  <a:close/>
                </a:path>
              </a:pathLst>
            </a:custGeom>
            <a:grpFill/>
            <a:ln w="2381" cap="flat">
              <a:solidFill>
                <a:srgbClr val="FFFFFF"/>
              </a:solidFill>
              <a:prstDash val="solid"/>
              <a:miter/>
            </a:ln>
          </p:spPr>
          <p:txBody>
            <a:bodyPr rtlCol="0" anchor="ctr"/>
            <a:lstStyle/>
            <a:p>
              <a:endParaRPr lang="en-ID"/>
            </a:p>
          </p:txBody>
        </p:sp>
        <p:sp>
          <p:nvSpPr>
            <p:cNvPr id="44" name="Freeform: Shape 51">
              <a:extLst>
                <a:ext uri="{FF2B5EF4-FFF2-40B4-BE49-F238E27FC236}">
                  <a16:creationId xmlns:a16="http://schemas.microsoft.com/office/drawing/2014/main" id="{56242195-654C-7949-8369-BA8100277EDB}"/>
                </a:ext>
              </a:extLst>
            </p:cNvPr>
            <p:cNvSpPr/>
            <p:nvPr/>
          </p:nvSpPr>
          <p:spPr>
            <a:xfrm>
              <a:off x="6564558" y="3213639"/>
              <a:ext cx="28575" cy="38100"/>
            </a:xfrm>
            <a:custGeom>
              <a:avLst/>
              <a:gdLst>
                <a:gd name="connsiteX0" fmla="*/ 26551 w 28575"/>
                <a:gd name="connsiteY0" fmla="*/ 17432 h 38100"/>
                <a:gd name="connsiteX1" fmla="*/ 16835 w 28575"/>
                <a:gd name="connsiteY1" fmla="*/ 1811 h 38100"/>
                <a:gd name="connsiteX2" fmla="*/ 16645 w 28575"/>
                <a:gd name="connsiteY2" fmla="*/ 4478 h 38100"/>
                <a:gd name="connsiteX3" fmla="*/ 1786 w 28575"/>
                <a:gd name="connsiteY3" fmla="*/ 34481 h 38100"/>
                <a:gd name="connsiteX4" fmla="*/ 11216 w 28575"/>
                <a:gd name="connsiteY4" fmla="*/ 38482 h 38100"/>
                <a:gd name="connsiteX5" fmla="*/ 26551 w 28575"/>
                <a:gd name="connsiteY5" fmla="*/ 1743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38100">
                  <a:moveTo>
                    <a:pt x="26551" y="17432"/>
                  </a:moveTo>
                  <a:cubicBezTo>
                    <a:pt x="30361" y="14098"/>
                    <a:pt x="32552" y="1144"/>
                    <a:pt x="16835" y="1811"/>
                  </a:cubicBezTo>
                  <a:cubicBezTo>
                    <a:pt x="16740" y="2668"/>
                    <a:pt x="16645" y="3525"/>
                    <a:pt x="16645" y="4478"/>
                  </a:cubicBezTo>
                  <a:cubicBezTo>
                    <a:pt x="16645" y="10479"/>
                    <a:pt x="7025" y="23051"/>
                    <a:pt x="1786" y="34481"/>
                  </a:cubicBezTo>
                  <a:lnTo>
                    <a:pt x="11216" y="38482"/>
                  </a:lnTo>
                  <a:cubicBezTo>
                    <a:pt x="16169" y="29814"/>
                    <a:pt x="23598" y="20099"/>
                    <a:pt x="26551" y="17432"/>
                  </a:cubicBezTo>
                  <a:close/>
                </a:path>
              </a:pathLst>
            </a:custGeom>
            <a:grpFill/>
            <a:ln w="2381" cap="flat">
              <a:solidFill>
                <a:srgbClr val="FFFFFF"/>
              </a:solidFill>
              <a:prstDash val="solid"/>
              <a:miter/>
            </a:ln>
          </p:spPr>
          <p:txBody>
            <a:bodyPr rtlCol="0" anchor="ctr"/>
            <a:lstStyle/>
            <a:p>
              <a:endParaRPr lang="en-ID"/>
            </a:p>
          </p:txBody>
        </p:sp>
        <p:sp>
          <p:nvSpPr>
            <p:cNvPr id="45" name="Freeform: Shape 52">
              <a:extLst>
                <a:ext uri="{FF2B5EF4-FFF2-40B4-BE49-F238E27FC236}">
                  <a16:creationId xmlns:a16="http://schemas.microsoft.com/office/drawing/2014/main" id="{72003DEB-EC33-194B-B89F-D5B5E06A40AE}"/>
                </a:ext>
              </a:extLst>
            </p:cNvPr>
            <p:cNvSpPr/>
            <p:nvPr/>
          </p:nvSpPr>
          <p:spPr>
            <a:xfrm>
              <a:off x="6573988" y="3157371"/>
              <a:ext cx="133350" cy="104775"/>
            </a:xfrm>
            <a:custGeom>
              <a:avLst/>
              <a:gdLst>
                <a:gd name="connsiteX0" fmla="*/ 17121 w 133350"/>
                <a:gd name="connsiteY0" fmla="*/ 73700 h 104775"/>
                <a:gd name="connsiteX1" fmla="*/ 1786 w 133350"/>
                <a:gd name="connsiteY1" fmla="*/ 94750 h 104775"/>
                <a:gd name="connsiteX2" fmla="*/ 2834 w 133350"/>
                <a:gd name="connsiteY2" fmla="*/ 95226 h 104775"/>
                <a:gd name="connsiteX3" fmla="*/ 4453 w 133350"/>
                <a:gd name="connsiteY3" fmla="*/ 102370 h 104775"/>
                <a:gd name="connsiteX4" fmla="*/ 22646 w 133350"/>
                <a:gd name="connsiteY4" fmla="*/ 111895 h 104775"/>
                <a:gd name="connsiteX5" fmla="*/ 41696 w 133350"/>
                <a:gd name="connsiteY5" fmla="*/ 101608 h 104775"/>
                <a:gd name="connsiteX6" fmla="*/ 110562 w 133350"/>
                <a:gd name="connsiteY6" fmla="*/ 66747 h 104775"/>
                <a:gd name="connsiteX7" fmla="*/ 115324 w 133350"/>
                <a:gd name="connsiteY7" fmla="*/ 54840 h 104775"/>
                <a:gd name="connsiteX8" fmla="*/ 116943 w 133350"/>
                <a:gd name="connsiteY8" fmla="*/ 39029 h 104775"/>
                <a:gd name="connsiteX9" fmla="*/ 115324 w 133350"/>
                <a:gd name="connsiteY9" fmla="*/ 22360 h 104775"/>
                <a:gd name="connsiteX10" fmla="*/ 127992 w 133350"/>
                <a:gd name="connsiteY10" fmla="*/ 12835 h 104775"/>
                <a:gd name="connsiteX11" fmla="*/ 139898 w 133350"/>
                <a:gd name="connsiteY11" fmla="*/ 4167 h 104775"/>
                <a:gd name="connsiteX12" fmla="*/ 131993 w 133350"/>
                <a:gd name="connsiteY12" fmla="*/ 1786 h 104775"/>
                <a:gd name="connsiteX13" fmla="*/ 109799 w 133350"/>
                <a:gd name="connsiteY13" fmla="*/ 4929 h 104775"/>
                <a:gd name="connsiteX14" fmla="*/ 82844 w 133350"/>
                <a:gd name="connsiteY14" fmla="*/ 12835 h 104775"/>
                <a:gd name="connsiteX15" fmla="*/ 59888 w 133350"/>
                <a:gd name="connsiteY15" fmla="*/ 12073 h 104775"/>
                <a:gd name="connsiteX16" fmla="*/ 47220 w 133350"/>
                <a:gd name="connsiteY16" fmla="*/ 14454 h 104775"/>
                <a:gd name="connsiteX17" fmla="*/ 29028 w 133350"/>
                <a:gd name="connsiteY17" fmla="*/ 14454 h 104775"/>
                <a:gd name="connsiteX18" fmla="*/ 21122 w 133350"/>
                <a:gd name="connsiteY18" fmla="*/ 19217 h 104775"/>
                <a:gd name="connsiteX19" fmla="*/ 9215 w 133350"/>
                <a:gd name="connsiteY19" fmla="*/ 33123 h 104775"/>
                <a:gd name="connsiteX20" fmla="*/ 9025 w 133350"/>
                <a:gd name="connsiteY20" fmla="*/ 43220 h 104775"/>
                <a:gd name="connsiteX21" fmla="*/ 7501 w 133350"/>
                <a:gd name="connsiteY21" fmla="*/ 58079 h 104775"/>
                <a:gd name="connsiteX22" fmla="*/ 17121 w 133350"/>
                <a:gd name="connsiteY22" fmla="*/ 7370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104775">
                  <a:moveTo>
                    <a:pt x="17121" y="73700"/>
                  </a:moveTo>
                  <a:cubicBezTo>
                    <a:pt x="14073" y="76367"/>
                    <a:pt x="6739" y="85987"/>
                    <a:pt x="1786" y="94750"/>
                  </a:cubicBezTo>
                  <a:lnTo>
                    <a:pt x="2834" y="95226"/>
                  </a:lnTo>
                  <a:lnTo>
                    <a:pt x="4453" y="102370"/>
                  </a:lnTo>
                  <a:lnTo>
                    <a:pt x="22646" y="111895"/>
                  </a:lnTo>
                  <a:cubicBezTo>
                    <a:pt x="22646" y="111895"/>
                    <a:pt x="36076" y="102370"/>
                    <a:pt x="41696" y="101608"/>
                  </a:cubicBezTo>
                  <a:cubicBezTo>
                    <a:pt x="47220" y="100846"/>
                    <a:pt x="110562" y="66747"/>
                    <a:pt x="110562" y="66747"/>
                  </a:cubicBezTo>
                  <a:cubicBezTo>
                    <a:pt x="110562" y="66747"/>
                    <a:pt x="116086" y="58079"/>
                    <a:pt x="115324" y="54840"/>
                  </a:cubicBezTo>
                  <a:cubicBezTo>
                    <a:pt x="114562" y="51697"/>
                    <a:pt x="113705" y="42934"/>
                    <a:pt x="116943" y="39029"/>
                  </a:cubicBezTo>
                  <a:cubicBezTo>
                    <a:pt x="120087" y="35028"/>
                    <a:pt x="112943" y="28742"/>
                    <a:pt x="115324" y="22360"/>
                  </a:cubicBezTo>
                  <a:cubicBezTo>
                    <a:pt x="117705" y="15978"/>
                    <a:pt x="127992" y="12835"/>
                    <a:pt x="127992" y="12835"/>
                  </a:cubicBezTo>
                  <a:lnTo>
                    <a:pt x="139898" y="4167"/>
                  </a:lnTo>
                  <a:lnTo>
                    <a:pt x="131993" y="1786"/>
                  </a:lnTo>
                  <a:cubicBezTo>
                    <a:pt x="131993" y="1786"/>
                    <a:pt x="121706" y="5691"/>
                    <a:pt x="109799" y="4929"/>
                  </a:cubicBezTo>
                  <a:cubicBezTo>
                    <a:pt x="97893" y="4167"/>
                    <a:pt x="95512" y="12835"/>
                    <a:pt x="82844" y="12835"/>
                  </a:cubicBezTo>
                  <a:cubicBezTo>
                    <a:pt x="70175" y="12835"/>
                    <a:pt x="63032" y="15978"/>
                    <a:pt x="59888" y="12073"/>
                  </a:cubicBezTo>
                  <a:cubicBezTo>
                    <a:pt x="56745" y="8072"/>
                    <a:pt x="55888" y="10454"/>
                    <a:pt x="47220" y="14454"/>
                  </a:cubicBezTo>
                  <a:cubicBezTo>
                    <a:pt x="38553" y="18359"/>
                    <a:pt x="32933" y="17597"/>
                    <a:pt x="29028" y="14454"/>
                  </a:cubicBezTo>
                  <a:cubicBezTo>
                    <a:pt x="25027" y="11311"/>
                    <a:pt x="21884" y="15216"/>
                    <a:pt x="21122" y="19217"/>
                  </a:cubicBezTo>
                  <a:cubicBezTo>
                    <a:pt x="20360" y="22931"/>
                    <a:pt x="21503" y="31409"/>
                    <a:pt x="9215" y="33123"/>
                  </a:cubicBezTo>
                  <a:cubicBezTo>
                    <a:pt x="8358" y="36743"/>
                    <a:pt x="6930" y="40553"/>
                    <a:pt x="9025" y="43220"/>
                  </a:cubicBezTo>
                  <a:cubicBezTo>
                    <a:pt x="12168" y="47125"/>
                    <a:pt x="8358" y="51792"/>
                    <a:pt x="7501" y="58079"/>
                  </a:cubicBezTo>
                  <a:cubicBezTo>
                    <a:pt x="23122" y="57412"/>
                    <a:pt x="20931" y="70461"/>
                    <a:pt x="17121" y="73700"/>
                  </a:cubicBezTo>
                  <a:close/>
                </a:path>
              </a:pathLst>
            </a:custGeom>
            <a:grpFill/>
            <a:ln w="2381" cap="flat">
              <a:solidFill>
                <a:srgbClr val="FFFFFF"/>
              </a:solidFill>
              <a:prstDash val="solid"/>
              <a:miter/>
            </a:ln>
          </p:spPr>
          <p:txBody>
            <a:bodyPr rtlCol="0" anchor="ctr"/>
            <a:lstStyle/>
            <a:p>
              <a:endParaRPr lang="en-ID"/>
            </a:p>
          </p:txBody>
        </p:sp>
        <p:sp>
          <p:nvSpPr>
            <p:cNvPr id="46" name="Freeform: Shape 53">
              <a:extLst>
                <a:ext uri="{FF2B5EF4-FFF2-40B4-BE49-F238E27FC236}">
                  <a16:creationId xmlns:a16="http://schemas.microsoft.com/office/drawing/2014/main" id="{BFE05F2C-24BF-574E-8D3C-0CC1A7338F02}"/>
                </a:ext>
              </a:extLst>
            </p:cNvPr>
            <p:cNvSpPr/>
            <p:nvPr/>
          </p:nvSpPr>
          <p:spPr>
            <a:xfrm>
              <a:off x="8382224" y="3132892"/>
              <a:ext cx="66675" cy="95250"/>
            </a:xfrm>
            <a:custGeom>
              <a:avLst/>
              <a:gdLst>
                <a:gd name="connsiteX0" fmla="*/ 16825 w 66675"/>
                <a:gd name="connsiteY0" fmla="*/ 9787 h 95250"/>
                <a:gd name="connsiteX1" fmla="*/ 5014 w 66675"/>
                <a:gd name="connsiteY1" fmla="*/ 18645 h 95250"/>
                <a:gd name="connsiteX2" fmla="*/ 11206 w 66675"/>
                <a:gd name="connsiteY2" fmla="*/ 29313 h 95250"/>
                <a:gd name="connsiteX3" fmla="*/ 9967 w 66675"/>
                <a:gd name="connsiteY3" fmla="*/ 37886 h 95250"/>
                <a:gd name="connsiteX4" fmla="*/ 9110 w 66675"/>
                <a:gd name="connsiteY4" fmla="*/ 56269 h 95250"/>
                <a:gd name="connsiteX5" fmla="*/ 2633 w 66675"/>
                <a:gd name="connsiteY5" fmla="*/ 80558 h 95250"/>
                <a:gd name="connsiteX6" fmla="*/ 5586 w 66675"/>
                <a:gd name="connsiteY6" fmla="*/ 93893 h 95250"/>
                <a:gd name="connsiteX7" fmla="*/ 43876 w 66675"/>
                <a:gd name="connsiteY7" fmla="*/ 81415 h 95250"/>
                <a:gd name="connsiteX8" fmla="*/ 63402 w 66675"/>
                <a:gd name="connsiteY8" fmla="*/ 73128 h 95250"/>
                <a:gd name="connsiteX9" fmla="*/ 71689 w 66675"/>
                <a:gd name="connsiteY9" fmla="*/ 64556 h 95250"/>
                <a:gd name="connsiteX10" fmla="*/ 66355 w 66675"/>
                <a:gd name="connsiteY10" fmla="*/ 35504 h 95250"/>
                <a:gd name="connsiteX11" fmla="*/ 45591 w 66675"/>
                <a:gd name="connsiteY11" fmla="*/ 1786 h 95250"/>
                <a:gd name="connsiteX12" fmla="*/ 35018 w 66675"/>
                <a:gd name="connsiteY12" fmla="*/ 5786 h 95250"/>
                <a:gd name="connsiteX13" fmla="*/ 16825 w 66675"/>
                <a:gd name="connsiteY13" fmla="*/ 97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95250">
                  <a:moveTo>
                    <a:pt x="16825" y="9787"/>
                  </a:moveTo>
                  <a:cubicBezTo>
                    <a:pt x="15015" y="11597"/>
                    <a:pt x="9681" y="14930"/>
                    <a:pt x="5014" y="18645"/>
                  </a:cubicBezTo>
                  <a:cubicBezTo>
                    <a:pt x="7300" y="22455"/>
                    <a:pt x="6824" y="28837"/>
                    <a:pt x="11206" y="29313"/>
                  </a:cubicBezTo>
                  <a:cubicBezTo>
                    <a:pt x="17396" y="29885"/>
                    <a:pt x="16825" y="39410"/>
                    <a:pt x="9967" y="37886"/>
                  </a:cubicBezTo>
                  <a:cubicBezTo>
                    <a:pt x="3204" y="36362"/>
                    <a:pt x="3109" y="47030"/>
                    <a:pt x="9110" y="56269"/>
                  </a:cubicBezTo>
                  <a:cubicBezTo>
                    <a:pt x="15015" y="65413"/>
                    <a:pt x="-2130" y="75795"/>
                    <a:pt x="2633" y="80558"/>
                  </a:cubicBezTo>
                  <a:cubicBezTo>
                    <a:pt x="7395" y="85320"/>
                    <a:pt x="3490" y="90940"/>
                    <a:pt x="5586" y="93893"/>
                  </a:cubicBezTo>
                  <a:cubicBezTo>
                    <a:pt x="7681" y="96845"/>
                    <a:pt x="32827" y="92654"/>
                    <a:pt x="43876" y="81415"/>
                  </a:cubicBezTo>
                  <a:cubicBezTo>
                    <a:pt x="54830" y="70175"/>
                    <a:pt x="57783" y="71604"/>
                    <a:pt x="63402" y="73128"/>
                  </a:cubicBezTo>
                  <a:cubicBezTo>
                    <a:pt x="69022" y="74557"/>
                    <a:pt x="74642" y="68937"/>
                    <a:pt x="71689" y="64556"/>
                  </a:cubicBezTo>
                  <a:cubicBezTo>
                    <a:pt x="68736" y="60079"/>
                    <a:pt x="65498" y="49125"/>
                    <a:pt x="66355" y="35504"/>
                  </a:cubicBezTo>
                  <a:cubicBezTo>
                    <a:pt x="66927" y="27599"/>
                    <a:pt x="56068" y="13311"/>
                    <a:pt x="45591" y="1786"/>
                  </a:cubicBezTo>
                  <a:cubicBezTo>
                    <a:pt x="42352" y="4358"/>
                    <a:pt x="39399" y="5786"/>
                    <a:pt x="35018" y="5786"/>
                  </a:cubicBezTo>
                  <a:cubicBezTo>
                    <a:pt x="27874" y="5786"/>
                    <a:pt x="19968" y="6548"/>
                    <a:pt x="16825" y="9787"/>
                  </a:cubicBezTo>
                  <a:close/>
                </a:path>
              </a:pathLst>
            </a:custGeom>
            <a:grpFill/>
            <a:ln w="2381" cap="flat">
              <a:solidFill>
                <a:srgbClr val="FFFFFF"/>
              </a:solidFill>
              <a:prstDash val="solid"/>
              <a:miter/>
            </a:ln>
          </p:spPr>
          <p:txBody>
            <a:bodyPr rtlCol="0" anchor="ctr"/>
            <a:lstStyle/>
            <a:p>
              <a:endParaRPr lang="en-ID"/>
            </a:p>
          </p:txBody>
        </p:sp>
        <p:sp>
          <p:nvSpPr>
            <p:cNvPr id="47" name="Freeform: Shape 54">
              <a:extLst>
                <a:ext uri="{FF2B5EF4-FFF2-40B4-BE49-F238E27FC236}">
                  <a16:creationId xmlns:a16="http://schemas.microsoft.com/office/drawing/2014/main" id="{D78472B6-9A82-E447-99AB-A0F830E7C03C}"/>
                </a:ext>
              </a:extLst>
            </p:cNvPr>
            <p:cNvSpPr/>
            <p:nvPr/>
          </p:nvSpPr>
          <p:spPr>
            <a:xfrm>
              <a:off x="7629554" y="3406460"/>
              <a:ext cx="85725" cy="114300"/>
            </a:xfrm>
            <a:custGeom>
              <a:avLst/>
              <a:gdLst>
                <a:gd name="connsiteX0" fmla="*/ 85790 w 85725"/>
                <a:gd name="connsiteY0" fmla="*/ 95120 h 114300"/>
                <a:gd name="connsiteX1" fmla="*/ 77694 w 85725"/>
                <a:gd name="connsiteY1" fmla="*/ 56449 h 114300"/>
                <a:gd name="connsiteX2" fmla="*/ 63311 w 85725"/>
                <a:gd name="connsiteY2" fmla="*/ 72070 h 114300"/>
                <a:gd name="connsiteX3" fmla="*/ 64550 w 85725"/>
                <a:gd name="connsiteY3" fmla="*/ 50448 h 114300"/>
                <a:gd name="connsiteX4" fmla="*/ 80170 w 85725"/>
                <a:gd name="connsiteY4" fmla="*/ 30065 h 114300"/>
                <a:gd name="connsiteX5" fmla="*/ 65788 w 85725"/>
                <a:gd name="connsiteY5" fmla="*/ 25302 h 114300"/>
                <a:gd name="connsiteX6" fmla="*/ 42928 w 85725"/>
                <a:gd name="connsiteY6" fmla="*/ 26540 h 114300"/>
                <a:gd name="connsiteX7" fmla="*/ 33308 w 85725"/>
                <a:gd name="connsiteY7" fmla="*/ 16920 h 114300"/>
                <a:gd name="connsiteX8" fmla="*/ 20068 w 85725"/>
                <a:gd name="connsiteY8" fmla="*/ 6062 h 114300"/>
                <a:gd name="connsiteX9" fmla="*/ 3209 w 85725"/>
                <a:gd name="connsiteY9" fmla="*/ 6062 h 114300"/>
                <a:gd name="connsiteX10" fmla="*/ 16448 w 85725"/>
                <a:gd name="connsiteY10" fmla="*/ 22921 h 114300"/>
                <a:gd name="connsiteX11" fmla="*/ 5685 w 85725"/>
                <a:gd name="connsiteY11" fmla="*/ 31303 h 114300"/>
                <a:gd name="connsiteX12" fmla="*/ 10447 w 85725"/>
                <a:gd name="connsiteY12" fmla="*/ 61307 h 114300"/>
                <a:gd name="connsiteX13" fmla="*/ 17496 w 85725"/>
                <a:gd name="connsiteY13" fmla="*/ 97978 h 114300"/>
                <a:gd name="connsiteX14" fmla="*/ 30926 w 85725"/>
                <a:gd name="connsiteY14" fmla="*/ 94358 h 114300"/>
                <a:gd name="connsiteX15" fmla="*/ 46928 w 85725"/>
                <a:gd name="connsiteY15" fmla="*/ 86643 h 114300"/>
                <a:gd name="connsiteX16" fmla="*/ 59120 w 85725"/>
                <a:gd name="connsiteY16" fmla="*/ 76832 h 114300"/>
                <a:gd name="connsiteX17" fmla="*/ 69788 w 85725"/>
                <a:gd name="connsiteY17" fmla="*/ 104074 h 114300"/>
                <a:gd name="connsiteX18" fmla="*/ 72931 w 85725"/>
                <a:gd name="connsiteY18" fmla="*/ 114170 h 114300"/>
                <a:gd name="connsiteX19" fmla="*/ 80075 w 85725"/>
                <a:gd name="connsiteY19" fmla="*/ 108265 h 114300"/>
                <a:gd name="connsiteX20" fmla="*/ 85790 w 85725"/>
                <a:gd name="connsiteY20" fmla="*/ 9512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725" h="114300">
                  <a:moveTo>
                    <a:pt x="85790" y="95120"/>
                  </a:moveTo>
                  <a:cubicBezTo>
                    <a:pt x="82266" y="75499"/>
                    <a:pt x="80266" y="56449"/>
                    <a:pt x="77694" y="56449"/>
                  </a:cubicBezTo>
                  <a:cubicBezTo>
                    <a:pt x="74075" y="56449"/>
                    <a:pt x="69312" y="73308"/>
                    <a:pt x="63311" y="72070"/>
                  </a:cubicBezTo>
                  <a:cubicBezTo>
                    <a:pt x="57311" y="70832"/>
                    <a:pt x="57311" y="50448"/>
                    <a:pt x="64550" y="50448"/>
                  </a:cubicBezTo>
                  <a:cubicBezTo>
                    <a:pt x="71788" y="50448"/>
                    <a:pt x="80170" y="34827"/>
                    <a:pt x="80170" y="30065"/>
                  </a:cubicBezTo>
                  <a:cubicBezTo>
                    <a:pt x="80170" y="25302"/>
                    <a:pt x="73027" y="25302"/>
                    <a:pt x="65788" y="25302"/>
                  </a:cubicBezTo>
                  <a:cubicBezTo>
                    <a:pt x="58549" y="25302"/>
                    <a:pt x="42928" y="26540"/>
                    <a:pt x="42928" y="26540"/>
                  </a:cubicBezTo>
                  <a:cubicBezTo>
                    <a:pt x="42928" y="26540"/>
                    <a:pt x="33308" y="22921"/>
                    <a:pt x="33308" y="16920"/>
                  </a:cubicBezTo>
                  <a:cubicBezTo>
                    <a:pt x="33308" y="10919"/>
                    <a:pt x="29688" y="6062"/>
                    <a:pt x="20068" y="6062"/>
                  </a:cubicBezTo>
                  <a:cubicBezTo>
                    <a:pt x="10447" y="6062"/>
                    <a:pt x="10447" y="-3559"/>
                    <a:pt x="3209" y="6062"/>
                  </a:cubicBezTo>
                  <a:cubicBezTo>
                    <a:pt x="-4030" y="15682"/>
                    <a:pt x="18829" y="15682"/>
                    <a:pt x="16448" y="22921"/>
                  </a:cubicBezTo>
                  <a:cubicBezTo>
                    <a:pt x="14067" y="30065"/>
                    <a:pt x="6828" y="25302"/>
                    <a:pt x="5685" y="31303"/>
                  </a:cubicBezTo>
                  <a:cubicBezTo>
                    <a:pt x="4446" y="37304"/>
                    <a:pt x="6923" y="52925"/>
                    <a:pt x="10447" y="61307"/>
                  </a:cubicBezTo>
                  <a:cubicBezTo>
                    <a:pt x="13210" y="67784"/>
                    <a:pt x="17401" y="84167"/>
                    <a:pt x="17496" y="97978"/>
                  </a:cubicBezTo>
                  <a:cubicBezTo>
                    <a:pt x="23116" y="96930"/>
                    <a:pt x="25688" y="94358"/>
                    <a:pt x="30926" y="94358"/>
                  </a:cubicBezTo>
                  <a:cubicBezTo>
                    <a:pt x="37403" y="94358"/>
                    <a:pt x="46357" y="93501"/>
                    <a:pt x="46928" y="86643"/>
                  </a:cubicBezTo>
                  <a:cubicBezTo>
                    <a:pt x="47500" y="79880"/>
                    <a:pt x="54929" y="74832"/>
                    <a:pt x="59120" y="76832"/>
                  </a:cubicBezTo>
                  <a:cubicBezTo>
                    <a:pt x="63311" y="78928"/>
                    <a:pt x="69502" y="95501"/>
                    <a:pt x="69788" y="104074"/>
                  </a:cubicBezTo>
                  <a:cubicBezTo>
                    <a:pt x="69884" y="106836"/>
                    <a:pt x="71027" y="110456"/>
                    <a:pt x="72931" y="114170"/>
                  </a:cubicBezTo>
                  <a:cubicBezTo>
                    <a:pt x="76265" y="110932"/>
                    <a:pt x="80075" y="108265"/>
                    <a:pt x="80075" y="108265"/>
                  </a:cubicBezTo>
                  <a:cubicBezTo>
                    <a:pt x="80075" y="108265"/>
                    <a:pt x="82456" y="99026"/>
                    <a:pt x="85790" y="95120"/>
                  </a:cubicBezTo>
                  <a:close/>
                </a:path>
              </a:pathLst>
            </a:custGeom>
            <a:grpFill/>
            <a:ln w="2381" cap="flat">
              <a:solidFill>
                <a:srgbClr val="FFFFFF"/>
              </a:solidFill>
              <a:prstDash val="solid"/>
              <a:miter/>
            </a:ln>
          </p:spPr>
          <p:txBody>
            <a:bodyPr rtlCol="0" anchor="ctr"/>
            <a:lstStyle/>
            <a:p>
              <a:endParaRPr lang="en-ID"/>
            </a:p>
          </p:txBody>
        </p:sp>
        <p:sp>
          <p:nvSpPr>
            <p:cNvPr id="48" name="Freeform: Shape 55">
              <a:extLst>
                <a:ext uri="{FF2B5EF4-FFF2-40B4-BE49-F238E27FC236}">
                  <a16:creationId xmlns:a16="http://schemas.microsoft.com/office/drawing/2014/main" id="{F1A33C6A-A6CC-B24C-8AED-2046C3047CE4}"/>
                </a:ext>
              </a:extLst>
            </p:cNvPr>
            <p:cNvSpPr/>
            <p:nvPr/>
          </p:nvSpPr>
          <p:spPr>
            <a:xfrm>
              <a:off x="7239595" y="3199852"/>
              <a:ext cx="552450" cy="581025"/>
            </a:xfrm>
            <a:custGeom>
              <a:avLst/>
              <a:gdLst>
                <a:gd name="connsiteX0" fmla="*/ 400407 w 552450"/>
                <a:gd name="connsiteY0" fmla="*/ 267724 h 581025"/>
                <a:gd name="connsiteX1" fmla="*/ 395644 w 552450"/>
                <a:gd name="connsiteY1" fmla="*/ 237720 h 581025"/>
                <a:gd name="connsiteX2" fmla="*/ 406408 w 552450"/>
                <a:gd name="connsiteY2" fmla="*/ 229338 h 581025"/>
                <a:gd name="connsiteX3" fmla="*/ 393168 w 552450"/>
                <a:gd name="connsiteY3" fmla="*/ 212479 h 581025"/>
                <a:gd name="connsiteX4" fmla="*/ 410027 w 552450"/>
                <a:gd name="connsiteY4" fmla="*/ 212479 h 581025"/>
                <a:gd name="connsiteX5" fmla="*/ 423267 w 552450"/>
                <a:gd name="connsiteY5" fmla="*/ 223337 h 581025"/>
                <a:gd name="connsiteX6" fmla="*/ 432888 w 552450"/>
                <a:gd name="connsiteY6" fmla="*/ 232958 h 581025"/>
                <a:gd name="connsiteX7" fmla="*/ 455747 w 552450"/>
                <a:gd name="connsiteY7" fmla="*/ 231719 h 581025"/>
                <a:gd name="connsiteX8" fmla="*/ 470130 w 552450"/>
                <a:gd name="connsiteY8" fmla="*/ 236482 h 581025"/>
                <a:gd name="connsiteX9" fmla="*/ 454509 w 552450"/>
                <a:gd name="connsiteY9" fmla="*/ 256865 h 581025"/>
                <a:gd name="connsiteX10" fmla="*/ 453271 w 552450"/>
                <a:gd name="connsiteY10" fmla="*/ 278487 h 581025"/>
                <a:gd name="connsiteX11" fmla="*/ 467653 w 552450"/>
                <a:gd name="connsiteY11" fmla="*/ 262866 h 581025"/>
                <a:gd name="connsiteX12" fmla="*/ 475750 w 552450"/>
                <a:gd name="connsiteY12" fmla="*/ 301538 h 581025"/>
                <a:gd name="connsiteX13" fmla="*/ 478703 w 552450"/>
                <a:gd name="connsiteY13" fmla="*/ 299633 h 581025"/>
                <a:gd name="connsiteX14" fmla="*/ 484227 w 552450"/>
                <a:gd name="connsiteY14" fmla="*/ 278297 h 581025"/>
                <a:gd name="connsiteX15" fmla="*/ 488228 w 552450"/>
                <a:gd name="connsiteY15" fmla="*/ 258485 h 581025"/>
                <a:gd name="connsiteX16" fmla="*/ 504039 w 552450"/>
                <a:gd name="connsiteY16" fmla="*/ 259247 h 581025"/>
                <a:gd name="connsiteX17" fmla="*/ 511183 w 552450"/>
                <a:gd name="connsiteY17" fmla="*/ 234672 h 581025"/>
                <a:gd name="connsiteX18" fmla="*/ 516707 w 552450"/>
                <a:gd name="connsiteY18" fmla="*/ 210098 h 581025"/>
                <a:gd name="connsiteX19" fmla="*/ 530137 w 552450"/>
                <a:gd name="connsiteY19" fmla="*/ 194286 h 581025"/>
                <a:gd name="connsiteX20" fmla="*/ 546806 w 552450"/>
                <a:gd name="connsiteY20" fmla="*/ 187142 h 581025"/>
                <a:gd name="connsiteX21" fmla="*/ 555474 w 552450"/>
                <a:gd name="connsiteY21" fmla="*/ 187142 h 581025"/>
                <a:gd name="connsiteX22" fmla="*/ 553855 w 552450"/>
                <a:gd name="connsiteY22" fmla="*/ 173712 h 581025"/>
                <a:gd name="connsiteX23" fmla="*/ 558618 w 552450"/>
                <a:gd name="connsiteY23" fmla="*/ 164187 h 581025"/>
                <a:gd name="connsiteX24" fmla="*/ 546711 w 552450"/>
                <a:gd name="connsiteY24" fmla="*/ 157805 h 581025"/>
                <a:gd name="connsiteX25" fmla="*/ 538806 w 552450"/>
                <a:gd name="connsiteY25" fmla="*/ 144375 h 581025"/>
                <a:gd name="connsiteX26" fmla="*/ 528518 w 552450"/>
                <a:gd name="connsiteY26" fmla="*/ 145994 h 581025"/>
                <a:gd name="connsiteX27" fmla="*/ 504801 w 552450"/>
                <a:gd name="connsiteY27" fmla="*/ 146756 h 581025"/>
                <a:gd name="connsiteX28" fmla="*/ 487370 w 552450"/>
                <a:gd name="connsiteY28" fmla="*/ 157805 h 581025"/>
                <a:gd name="connsiteX29" fmla="*/ 479465 w 552450"/>
                <a:gd name="connsiteY29" fmla="*/ 165711 h 581025"/>
                <a:gd name="connsiteX30" fmla="*/ 469940 w 552450"/>
                <a:gd name="connsiteY30" fmla="*/ 174379 h 581025"/>
                <a:gd name="connsiteX31" fmla="*/ 459653 w 552450"/>
                <a:gd name="connsiteY31" fmla="*/ 178379 h 581025"/>
                <a:gd name="connsiteX32" fmla="*/ 462034 w 552450"/>
                <a:gd name="connsiteY32" fmla="*/ 195810 h 581025"/>
                <a:gd name="connsiteX33" fmla="*/ 442222 w 552450"/>
                <a:gd name="connsiteY33" fmla="*/ 198191 h 581025"/>
                <a:gd name="connsiteX34" fmla="*/ 423172 w 552450"/>
                <a:gd name="connsiteY34" fmla="*/ 196572 h 581025"/>
                <a:gd name="connsiteX35" fmla="*/ 409742 w 552450"/>
                <a:gd name="connsiteY35" fmla="*/ 193429 h 581025"/>
                <a:gd name="connsiteX36" fmla="*/ 403360 w 552450"/>
                <a:gd name="connsiteY36" fmla="*/ 179999 h 581025"/>
                <a:gd name="connsiteX37" fmla="*/ 397073 w 552450"/>
                <a:gd name="connsiteY37" fmla="*/ 169712 h 581025"/>
                <a:gd name="connsiteX38" fmla="*/ 389168 w 552450"/>
                <a:gd name="connsiteY38" fmla="*/ 179237 h 581025"/>
                <a:gd name="connsiteX39" fmla="*/ 388406 w 552450"/>
                <a:gd name="connsiteY39" fmla="*/ 199811 h 581025"/>
                <a:gd name="connsiteX40" fmla="*/ 353544 w 552450"/>
                <a:gd name="connsiteY40" fmla="*/ 202954 h 581025"/>
                <a:gd name="connsiteX41" fmla="*/ 327446 w 552450"/>
                <a:gd name="connsiteY41" fmla="*/ 192667 h 581025"/>
                <a:gd name="connsiteX42" fmla="*/ 316397 w 552450"/>
                <a:gd name="connsiteY42" fmla="*/ 181618 h 581025"/>
                <a:gd name="connsiteX43" fmla="*/ 297442 w 552450"/>
                <a:gd name="connsiteY43" fmla="*/ 184761 h 581025"/>
                <a:gd name="connsiteX44" fmla="*/ 280773 w 552450"/>
                <a:gd name="connsiteY44" fmla="*/ 175236 h 581025"/>
                <a:gd name="connsiteX45" fmla="*/ 265724 w 552450"/>
                <a:gd name="connsiteY45" fmla="*/ 167330 h 581025"/>
                <a:gd name="connsiteX46" fmla="*/ 249912 w 552450"/>
                <a:gd name="connsiteY46" fmla="*/ 159425 h 581025"/>
                <a:gd name="connsiteX47" fmla="*/ 239625 w 552450"/>
                <a:gd name="connsiteY47" fmla="*/ 151519 h 581025"/>
                <a:gd name="connsiteX48" fmla="*/ 242768 w 552450"/>
                <a:gd name="connsiteY48" fmla="*/ 136469 h 581025"/>
                <a:gd name="connsiteX49" fmla="*/ 252293 w 552450"/>
                <a:gd name="connsiteY49" fmla="*/ 123801 h 581025"/>
                <a:gd name="connsiteX50" fmla="*/ 243626 w 552450"/>
                <a:gd name="connsiteY50" fmla="*/ 115038 h 581025"/>
                <a:gd name="connsiteX51" fmla="*/ 231720 w 552450"/>
                <a:gd name="connsiteY51" fmla="*/ 104751 h 581025"/>
                <a:gd name="connsiteX52" fmla="*/ 215051 w 552450"/>
                <a:gd name="connsiteY52" fmla="*/ 92845 h 581025"/>
                <a:gd name="connsiteX53" fmla="*/ 207907 w 552450"/>
                <a:gd name="connsiteY53" fmla="*/ 77033 h 581025"/>
                <a:gd name="connsiteX54" fmla="*/ 212670 w 552450"/>
                <a:gd name="connsiteY54" fmla="*/ 68366 h 581025"/>
                <a:gd name="connsiteX55" fmla="*/ 224576 w 552450"/>
                <a:gd name="connsiteY55" fmla="*/ 61222 h 581025"/>
                <a:gd name="connsiteX56" fmla="*/ 213527 w 552450"/>
                <a:gd name="connsiteY56" fmla="*/ 43791 h 581025"/>
                <a:gd name="connsiteX57" fmla="*/ 212765 w 552450"/>
                <a:gd name="connsiteY57" fmla="*/ 24741 h 581025"/>
                <a:gd name="connsiteX58" fmla="*/ 200859 w 552450"/>
                <a:gd name="connsiteY58" fmla="*/ 11311 h 581025"/>
                <a:gd name="connsiteX59" fmla="*/ 192953 w 552450"/>
                <a:gd name="connsiteY59" fmla="*/ 1786 h 581025"/>
                <a:gd name="connsiteX60" fmla="*/ 185047 w 552450"/>
                <a:gd name="connsiteY60" fmla="*/ 2548 h 581025"/>
                <a:gd name="connsiteX61" fmla="*/ 177141 w 552450"/>
                <a:gd name="connsiteY61" fmla="*/ 16835 h 581025"/>
                <a:gd name="connsiteX62" fmla="*/ 157329 w 552450"/>
                <a:gd name="connsiteY62" fmla="*/ 24741 h 581025"/>
                <a:gd name="connsiteX63" fmla="*/ 127230 w 552450"/>
                <a:gd name="connsiteY63" fmla="*/ 19217 h 581025"/>
                <a:gd name="connsiteX64" fmla="*/ 116943 w 552450"/>
                <a:gd name="connsiteY64" fmla="*/ 30266 h 581025"/>
                <a:gd name="connsiteX65" fmla="*/ 120086 w 552450"/>
                <a:gd name="connsiteY65" fmla="*/ 49220 h 581025"/>
                <a:gd name="connsiteX66" fmla="*/ 131993 w 552450"/>
                <a:gd name="connsiteY66" fmla="*/ 68270 h 581025"/>
                <a:gd name="connsiteX67" fmla="*/ 141518 w 552450"/>
                <a:gd name="connsiteY67" fmla="*/ 76938 h 581025"/>
                <a:gd name="connsiteX68" fmla="*/ 131231 w 552450"/>
                <a:gd name="connsiteY68" fmla="*/ 91988 h 581025"/>
                <a:gd name="connsiteX69" fmla="*/ 127325 w 552450"/>
                <a:gd name="connsiteY69" fmla="*/ 107037 h 581025"/>
                <a:gd name="connsiteX70" fmla="*/ 117800 w 552450"/>
                <a:gd name="connsiteY70" fmla="*/ 118086 h 581025"/>
                <a:gd name="connsiteX71" fmla="*/ 105894 w 552450"/>
                <a:gd name="connsiteY71" fmla="*/ 127611 h 581025"/>
                <a:gd name="connsiteX72" fmla="*/ 97988 w 552450"/>
                <a:gd name="connsiteY72" fmla="*/ 149042 h 581025"/>
                <a:gd name="connsiteX73" fmla="*/ 81320 w 552450"/>
                <a:gd name="connsiteY73" fmla="*/ 159329 h 581025"/>
                <a:gd name="connsiteX74" fmla="*/ 70271 w 552450"/>
                <a:gd name="connsiteY74" fmla="*/ 174379 h 581025"/>
                <a:gd name="connsiteX75" fmla="*/ 56840 w 552450"/>
                <a:gd name="connsiteY75" fmla="*/ 175141 h 581025"/>
                <a:gd name="connsiteX76" fmla="*/ 41791 w 552450"/>
                <a:gd name="connsiteY76" fmla="*/ 173522 h 581025"/>
                <a:gd name="connsiteX77" fmla="*/ 26741 w 552450"/>
                <a:gd name="connsiteY77" fmla="*/ 192476 h 581025"/>
                <a:gd name="connsiteX78" fmla="*/ 39410 w 552450"/>
                <a:gd name="connsiteY78" fmla="*/ 206764 h 581025"/>
                <a:gd name="connsiteX79" fmla="*/ 48173 w 552450"/>
                <a:gd name="connsiteY79" fmla="*/ 227338 h 581025"/>
                <a:gd name="connsiteX80" fmla="*/ 55316 w 552450"/>
                <a:gd name="connsiteY80" fmla="*/ 245531 h 581025"/>
                <a:gd name="connsiteX81" fmla="*/ 40267 w 552450"/>
                <a:gd name="connsiteY81" fmla="*/ 249436 h 581025"/>
                <a:gd name="connsiteX82" fmla="*/ 21217 w 552450"/>
                <a:gd name="connsiteY82" fmla="*/ 250198 h 581025"/>
                <a:gd name="connsiteX83" fmla="*/ 3024 w 552450"/>
                <a:gd name="connsiteY83" fmla="*/ 262866 h 581025"/>
                <a:gd name="connsiteX84" fmla="*/ 1786 w 552450"/>
                <a:gd name="connsiteY84" fmla="*/ 264295 h 581025"/>
                <a:gd name="connsiteX85" fmla="*/ 20264 w 552450"/>
                <a:gd name="connsiteY85" fmla="*/ 281249 h 581025"/>
                <a:gd name="connsiteX86" fmla="*/ 42172 w 552450"/>
                <a:gd name="connsiteY86" fmla="*/ 282392 h 581025"/>
                <a:gd name="connsiteX87" fmla="*/ 14359 w 552450"/>
                <a:gd name="connsiteY87" fmla="*/ 291917 h 581025"/>
                <a:gd name="connsiteX88" fmla="*/ 57031 w 552450"/>
                <a:gd name="connsiteY88" fmla="*/ 326588 h 581025"/>
                <a:gd name="connsiteX89" fmla="*/ 78081 w 552450"/>
                <a:gd name="connsiteY89" fmla="*/ 305824 h 581025"/>
                <a:gd name="connsiteX90" fmla="*/ 84272 w 552450"/>
                <a:gd name="connsiteY90" fmla="*/ 295442 h 581025"/>
                <a:gd name="connsiteX91" fmla="*/ 89321 w 552450"/>
                <a:gd name="connsiteY91" fmla="*/ 316206 h 581025"/>
                <a:gd name="connsiteX92" fmla="*/ 89321 w 552450"/>
                <a:gd name="connsiteY92" fmla="*/ 334589 h 581025"/>
                <a:gd name="connsiteX93" fmla="*/ 93131 w 552450"/>
                <a:gd name="connsiteY93" fmla="*/ 368403 h 581025"/>
                <a:gd name="connsiteX94" fmla="*/ 102370 w 552450"/>
                <a:gd name="connsiteY94" fmla="*/ 404503 h 581025"/>
                <a:gd name="connsiteX95" fmla="*/ 121039 w 552450"/>
                <a:gd name="connsiteY95" fmla="*/ 458129 h 581025"/>
                <a:gd name="connsiteX96" fmla="*/ 140565 w 552450"/>
                <a:gd name="connsiteY96" fmla="*/ 510040 h 581025"/>
                <a:gd name="connsiteX97" fmla="*/ 159520 w 552450"/>
                <a:gd name="connsiteY97" fmla="*/ 552140 h 581025"/>
                <a:gd name="connsiteX98" fmla="*/ 179046 w 552450"/>
                <a:gd name="connsiteY98" fmla="*/ 587669 h 581025"/>
                <a:gd name="connsiteX99" fmla="*/ 197715 w 552450"/>
                <a:gd name="connsiteY99" fmla="*/ 575191 h 581025"/>
                <a:gd name="connsiteX100" fmla="*/ 216384 w 552450"/>
                <a:gd name="connsiteY100" fmla="*/ 556522 h 581025"/>
                <a:gd name="connsiteX101" fmla="*/ 224100 w 552450"/>
                <a:gd name="connsiteY101" fmla="*/ 542901 h 581025"/>
                <a:gd name="connsiteX102" fmla="*/ 229434 w 552450"/>
                <a:gd name="connsiteY102" fmla="*/ 528709 h 581025"/>
                <a:gd name="connsiteX103" fmla="*/ 235339 w 552450"/>
                <a:gd name="connsiteY103" fmla="*/ 503182 h 581025"/>
                <a:gd name="connsiteX104" fmla="*/ 238292 w 552450"/>
                <a:gd name="connsiteY104" fmla="*/ 470606 h 581025"/>
                <a:gd name="connsiteX105" fmla="*/ 239816 w 552450"/>
                <a:gd name="connsiteY105" fmla="*/ 445365 h 581025"/>
                <a:gd name="connsiteX106" fmla="*/ 247245 w 552450"/>
                <a:gd name="connsiteY106" fmla="*/ 428792 h 581025"/>
                <a:gd name="connsiteX107" fmla="*/ 267057 w 552450"/>
                <a:gd name="connsiteY107" fmla="*/ 415171 h 581025"/>
                <a:gd name="connsiteX108" fmla="*/ 297632 w 552450"/>
                <a:gd name="connsiteY108" fmla="*/ 390882 h 581025"/>
                <a:gd name="connsiteX109" fmla="*/ 329922 w 552450"/>
                <a:gd name="connsiteY109" fmla="*/ 358307 h 581025"/>
                <a:gd name="connsiteX110" fmla="*/ 360497 w 552450"/>
                <a:gd name="connsiteY110" fmla="*/ 337256 h 581025"/>
                <a:gd name="connsiteX111" fmla="*/ 366689 w 552450"/>
                <a:gd name="connsiteY111" fmla="*/ 316492 h 581025"/>
                <a:gd name="connsiteX112" fmla="*/ 402598 w 552450"/>
                <a:gd name="connsiteY112" fmla="*/ 304300 h 581025"/>
                <a:gd name="connsiteX113" fmla="*/ 407551 w 552450"/>
                <a:gd name="connsiteY113" fmla="*/ 303824 h 581025"/>
                <a:gd name="connsiteX114" fmla="*/ 400407 w 552450"/>
                <a:gd name="connsiteY114" fmla="*/ 26772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52450" h="581025">
                  <a:moveTo>
                    <a:pt x="400407" y="267724"/>
                  </a:moveTo>
                  <a:cubicBezTo>
                    <a:pt x="396787" y="259342"/>
                    <a:pt x="394406" y="243721"/>
                    <a:pt x="395644" y="237720"/>
                  </a:cubicBezTo>
                  <a:cubicBezTo>
                    <a:pt x="396883" y="231719"/>
                    <a:pt x="404027" y="236482"/>
                    <a:pt x="406408" y="229338"/>
                  </a:cubicBezTo>
                  <a:cubicBezTo>
                    <a:pt x="408789" y="222099"/>
                    <a:pt x="386025" y="222099"/>
                    <a:pt x="393168" y="212479"/>
                  </a:cubicBezTo>
                  <a:cubicBezTo>
                    <a:pt x="400407" y="202859"/>
                    <a:pt x="400407" y="212479"/>
                    <a:pt x="410027" y="212479"/>
                  </a:cubicBezTo>
                  <a:cubicBezTo>
                    <a:pt x="419648" y="212479"/>
                    <a:pt x="423267" y="217337"/>
                    <a:pt x="423267" y="223337"/>
                  </a:cubicBezTo>
                  <a:cubicBezTo>
                    <a:pt x="423267" y="229338"/>
                    <a:pt x="432888" y="232958"/>
                    <a:pt x="432888" y="232958"/>
                  </a:cubicBezTo>
                  <a:cubicBezTo>
                    <a:pt x="432888" y="232958"/>
                    <a:pt x="448509" y="231719"/>
                    <a:pt x="455747" y="231719"/>
                  </a:cubicBezTo>
                  <a:cubicBezTo>
                    <a:pt x="462986" y="231719"/>
                    <a:pt x="470130" y="231719"/>
                    <a:pt x="470130" y="236482"/>
                  </a:cubicBezTo>
                  <a:cubicBezTo>
                    <a:pt x="470130" y="241244"/>
                    <a:pt x="461748" y="256865"/>
                    <a:pt x="454509" y="256865"/>
                  </a:cubicBezTo>
                  <a:cubicBezTo>
                    <a:pt x="447270" y="256865"/>
                    <a:pt x="447270" y="277249"/>
                    <a:pt x="453271" y="278487"/>
                  </a:cubicBezTo>
                  <a:cubicBezTo>
                    <a:pt x="459272" y="279725"/>
                    <a:pt x="464034" y="262866"/>
                    <a:pt x="467653" y="262866"/>
                  </a:cubicBezTo>
                  <a:cubicBezTo>
                    <a:pt x="470225" y="262866"/>
                    <a:pt x="472226" y="281916"/>
                    <a:pt x="475750" y="301538"/>
                  </a:cubicBezTo>
                  <a:cubicBezTo>
                    <a:pt x="476702" y="300395"/>
                    <a:pt x="477655" y="299633"/>
                    <a:pt x="478703" y="299633"/>
                  </a:cubicBezTo>
                  <a:cubicBezTo>
                    <a:pt x="483465" y="299633"/>
                    <a:pt x="481084" y="282964"/>
                    <a:pt x="484227" y="278297"/>
                  </a:cubicBezTo>
                  <a:cubicBezTo>
                    <a:pt x="487370" y="273534"/>
                    <a:pt x="485847" y="258485"/>
                    <a:pt x="488228" y="258485"/>
                  </a:cubicBezTo>
                  <a:cubicBezTo>
                    <a:pt x="490609" y="258485"/>
                    <a:pt x="504897" y="263247"/>
                    <a:pt x="504039" y="259247"/>
                  </a:cubicBezTo>
                  <a:cubicBezTo>
                    <a:pt x="503277" y="255246"/>
                    <a:pt x="512707" y="241816"/>
                    <a:pt x="511183" y="234672"/>
                  </a:cubicBezTo>
                  <a:cubicBezTo>
                    <a:pt x="509564" y="227528"/>
                    <a:pt x="516707" y="218861"/>
                    <a:pt x="516707" y="210098"/>
                  </a:cubicBezTo>
                  <a:cubicBezTo>
                    <a:pt x="516707" y="201430"/>
                    <a:pt x="524613" y="199049"/>
                    <a:pt x="530137" y="194286"/>
                  </a:cubicBezTo>
                  <a:cubicBezTo>
                    <a:pt x="535662" y="189524"/>
                    <a:pt x="545187" y="183237"/>
                    <a:pt x="546806" y="187142"/>
                  </a:cubicBezTo>
                  <a:cubicBezTo>
                    <a:pt x="548426" y="191143"/>
                    <a:pt x="560237" y="194286"/>
                    <a:pt x="555474" y="187142"/>
                  </a:cubicBezTo>
                  <a:cubicBezTo>
                    <a:pt x="550712" y="179999"/>
                    <a:pt x="550712" y="175236"/>
                    <a:pt x="553855" y="173712"/>
                  </a:cubicBezTo>
                  <a:cubicBezTo>
                    <a:pt x="556998" y="172093"/>
                    <a:pt x="558618" y="164187"/>
                    <a:pt x="558618" y="164187"/>
                  </a:cubicBezTo>
                  <a:cubicBezTo>
                    <a:pt x="558618" y="164187"/>
                    <a:pt x="548331" y="162568"/>
                    <a:pt x="546711" y="157805"/>
                  </a:cubicBezTo>
                  <a:cubicBezTo>
                    <a:pt x="545092" y="153043"/>
                    <a:pt x="538806" y="148280"/>
                    <a:pt x="538806" y="144375"/>
                  </a:cubicBezTo>
                  <a:cubicBezTo>
                    <a:pt x="538806" y="140375"/>
                    <a:pt x="533281" y="141994"/>
                    <a:pt x="528518" y="145994"/>
                  </a:cubicBezTo>
                  <a:cubicBezTo>
                    <a:pt x="523756" y="149995"/>
                    <a:pt x="515088" y="141232"/>
                    <a:pt x="504801" y="146756"/>
                  </a:cubicBezTo>
                  <a:cubicBezTo>
                    <a:pt x="494514" y="152281"/>
                    <a:pt x="492133" y="158567"/>
                    <a:pt x="487370" y="157805"/>
                  </a:cubicBezTo>
                  <a:cubicBezTo>
                    <a:pt x="482608" y="157043"/>
                    <a:pt x="483370" y="161806"/>
                    <a:pt x="479465" y="165711"/>
                  </a:cubicBezTo>
                  <a:cubicBezTo>
                    <a:pt x="475559" y="169712"/>
                    <a:pt x="472321" y="174379"/>
                    <a:pt x="469940" y="174379"/>
                  </a:cubicBezTo>
                  <a:cubicBezTo>
                    <a:pt x="467559" y="174379"/>
                    <a:pt x="459653" y="178379"/>
                    <a:pt x="459653" y="178379"/>
                  </a:cubicBezTo>
                  <a:cubicBezTo>
                    <a:pt x="459653" y="178379"/>
                    <a:pt x="465177" y="190286"/>
                    <a:pt x="462034" y="195810"/>
                  </a:cubicBezTo>
                  <a:cubicBezTo>
                    <a:pt x="458891" y="201335"/>
                    <a:pt x="450985" y="195810"/>
                    <a:pt x="442222" y="198191"/>
                  </a:cubicBezTo>
                  <a:cubicBezTo>
                    <a:pt x="433554" y="200573"/>
                    <a:pt x="429553" y="195048"/>
                    <a:pt x="423172" y="196572"/>
                  </a:cubicBezTo>
                  <a:cubicBezTo>
                    <a:pt x="416886" y="198191"/>
                    <a:pt x="412885" y="192572"/>
                    <a:pt x="409742" y="193429"/>
                  </a:cubicBezTo>
                  <a:cubicBezTo>
                    <a:pt x="406598" y="194191"/>
                    <a:pt x="401836" y="186285"/>
                    <a:pt x="403360" y="179999"/>
                  </a:cubicBezTo>
                  <a:cubicBezTo>
                    <a:pt x="404979" y="173712"/>
                    <a:pt x="400217" y="164949"/>
                    <a:pt x="397073" y="169712"/>
                  </a:cubicBezTo>
                  <a:cubicBezTo>
                    <a:pt x="393930" y="174474"/>
                    <a:pt x="389168" y="172093"/>
                    <a:pt x="389168" y="179237"/>
                  </a:cubicBezTo>
                  <a:cubicBezTo>
                    <a:pt x="389168" y="186380"/>
                    <a:pt x="393073" y="195048"/>
                    <a:pt x="388406" y="199811"/>
                  </a:cubicBezTo>
                  <a:cubicBezTo>
                    <a:pt x="383643" y="204573"/>
                    <a:pt x="358307" y="206954"/>
                    <a:pt x="353544" y="202954"/>
                  </a:cubicBezTo>
                  <a:cubicBezTo>
                    <a:pt x="348782" y="198953"/>
                    <a:pt x="328208" y="196572"/>
                    <a:pt x="327446" y="192667"/>
                  </a:cubicBezTo>
                  <a:cubicBezTo>
                    <a:pt x="326684" y="188762"/>
                    <a:pt x="320302" y="181618"/>
                    <a:pt x="316397" y="181618"/>
                  </a:cubicBezTo>
                  <a:cubicBezTo>
                    <a:pt x="312491" y="181618"/>
                    <a:pt x="300585" y="187142"/>
                    <a:pt x="297442" y="184761"/>
                  </a:cubicBezTo>
                  <a:cubicBezTo>
                    <a:pt x="294299" y="182380"/>
                    <a:pt x="286298" y="176093"/>
                    <a:pt x="280773" y="175236"/>
                  </a:cubicBezTo>
                  <a:cubicBezTo>
                    <a:pt x="275249" y="174474"/>
                    <a:pt x="266485" y="170474"/>
                    <a:pt x="265724" y="167330"/>
                  </a:cubicBezTo>
                  <a:cubicBezTo>
                    <a:pt x="264962" y="164187"/>
                    <a:pt x="252293" y="162568"/>
                    <a:pt x="249912" y="159425"/>
                  </a:cubicBezTo>
                  <a:cubicBezTo>
                    <a:pt x="247531" y="156281"/>
                    <a:pt x="239625" y="155519"/>
                    <a:pt x="239625" y="151519"/>
                  </a:cubicBezTo>
                  <a:cubicBezTo>
                    <a:pt x="239625" y="147518"/>
                    <a:pt x="242768" y="141232"/>
                    <a:pt x="242768" y="136469"/>
                  </a:cubicBezTo>
                  <a:cubicBezTo>
                    <a:pt x="242768" y="131707"/>
                    <a:pt x="252293" y="126944"/>
                    <a:pt x="252293" y="123801"/>
                  </a:cubicBezTo>
                  <a:cubicBezTo>
                    <a:pt x="252293" y="120658"/>
                    <a:pt x="243626" y="115038"/>
                    <a:pt x="243626" y="115038"/>
                  </a:cubicBezTo>
                  <a:cubicBezTo>
                    <a:pt x="243626" y="115038"/>
                    <a:pt x="238101" y="104751"/>
                    <a:pt x="231720" y="104751"/>
                  </a:cubicBezTo>
                  <a:cubicBezTo>
                    <a:pt x="225433" y="104751"/>
                    <a:pt x="220670" y="93702"/>
                    <a:pt x="215051" y="92845"/>
                  </a:cubicBezTo>
                  <a:cubicBezTo>
                    <a:pt x="209526" y="92083"/>
                    <a:pt x="211050" y="80939"/>
                    <a:pt x="207907" y="77033"/>
                  </a:cubicBezTo>
                  <a:cubicBezTo>
                    <a:pt x="204764" y="73033"/>
                    <a:pt x="207145" y="63603"/>
                    <a:pt x="212670" y="68366"/>
                  </a:cubicBezTo>
                  <a:cubicBezTo>
                    <a:pt x="218194" y="73128"/>
                    <a:pt x="228481" y="68366"/>
                    <a:pt x="224576" y="61222"/>
                  </a:cubicBezTo>
                  <a:cubicBezTo>
                    <a:pt x="220575" y="54078"/>
                    <a:pt x="213527" y="47792"/>
                    <a:pt x="213527" y="43791"/>
                  </a:cubicBezTo>
                  <a:cubicBezTo>
                    <a:pt x="213527" y="39791"/>
                    <a:pt x="218289" y="27980"/>
                    <a:pt x="212765" y="24741"/>
                  </a:cubicBezTo>
                  <a:cubicBezTo>
                    <a:pt x="207240" y="21598"/>
                    <a:pt x="202478" y="16835"/>
                    <a:pt x="200859" y="11311"/>
                  </a:cubicBezTo>
                  <a:cubicBezTo>
                    <a:pt x="199239" y="5786"/>
                    <a:pt x="192953" y="1786"/>
                    <a:pt x="192953" y="1786"/>
                  </a:cubicBezTo>
                  <a:lnTo>
                    <a:pt x="185047" y="2548"/>
                  </a:lnTo>
                  <a:cubicBezTo>
                    <a:pt x="185047" y="2548"/>
                    <a:pt x="180284" y="15216"/>
                    <a:pt x="177141" y="16835"/>
                  </a:cubicBezTo>
                  <a:cubicBezTo>
                    <a:pt x="173998" y="18455"/>
                    <a:pt x="162853" y="20836"/>
                    <a:pt x="157329" y="24741"/>
                  </a:cubicBezTo>
                  <a:cubicBezTo>
                    <a:pt x="151805" y="28742"/>
                    <a:pt x="135993" y="19217"/>
                    <a:pt x="127230" y="19217"/>
                  </a:cubicBezTo>
                  <a:cubicBezTo>
                    <a:pt x="118467" y="19217"/>
                    <a:pt x="112943" y="27884"/>
                    <a:pt x="116943" y="30266"/>
                  </a:cubicBezTo>
                  <a:cubicBezTo>
                    <a:pt x="120944" y="32647"/>
                    <a:pt x="120086" y="49220"/>
                    <a:pt x="120086" y="49220"/>
                  </a:cubicBezTo>
                  <a:cubicBezTo>
                    <a:pt x="120086" y="49220"/>
                    <a:pt x="124849" y="69794"/>
                    <a:pt x="131993" y="68270"/>
                  </a:cubicBezTo>
                  <a:cubicBezTo>
                    <a:pt x="139136" y="66746"/>
                    <a:pt x="147804" y="75414"/>
                    <a:pt x="141518" y="76938"/>
                  </a:cubicBezTo>
                  <a:cubicBezTo>
                    <a:pt x="135231" y="78557"/>
                    <a:pt x="131993" y="85606"/>
                    <a:pt x="131231" y="91988"/>
                  </a:cubicBezTo>
                  <a:cubicBezTo>
                    <a:pt x="130469" y="98274"/>
                    <a:pt x="131993" y="106180"/>
                    <a:pt x="127325" y="107037"/>
                  </a:cubicBezTo>
                  <a:cubicBezTo>
                    <a:pt x="122563" y="107799"/>
                    <a:pt x="117800" y="109418"/>
                    <a:pt x="117800" y="118086"/>
                  </a:cubicBezTo>
                  <a:cubicBezTo>
                    <a:pt x="117800" y="126849"/>
                    <a:pt x="107513" y="124468"/>
                    <a:pt x="105894" y="127611"/>
                  </a:cubicBezTo>
                  <a:cubicBezTo>
                    <a:pt x="104275" y="130754"/>
                    <a:pt x="100370" y="146661"/>
                    <a:pt x="97988" y="149042"/>
                  </a:cubicBezTo>
                  <a:cubicBezTo>
                    <a:pt x="95607" y="151424"/>
                    <a:pt x="82177" y="152186"/>
                    <a:pt x="81320" y="159329"/>
                  </a:cubicBezTo>
                  <a:cubicBezTo>
                    <a:pt x="80558" y="166473"/>
                    <a:pt x="74176" y="175141"/>
                    <a:pt x="70271" y="174379"/>
                  </a:cubicBezTo>
                  <a:cubicBezTo>
                    <a:pt x="66270" y="173617"/>
                    <a:pt x="59126" y="170378"/>
                    <a:pt x="56840" y="175141"/>
                  </a:cubicBezTo>
                  <a:cubicBezTo>
                    <a:pt x="54459" y="179903"/>
                    <a:pt x="44172" y="171140"/>
                    <a:pt x="41791" y="173522"/>
                  </a:cubicBezTo>
                  <a:cubicBezTo>
                    <a:pt x="39410" y="175903"/>
                    <a:pt x="26741" y="186190"/>
                    <a:pt x="26741" y="192476"/>
                  </a:cubicBezTo>
                  <a:cubicBezTo>
                    <a:pt x="26741" y="198858"/>
                    <a:pt x="40172" y="198858"/>
                    <a:pt x="39410" y="206764"/>
                  </a:cubicBezTo>
                  <a:cubicBezTo>
                    <a:pt x="38648" y="214670"/>
                    <a:pt x="44172" y="223337"/>
                    <a:pt x="48173" y="227338"/>
                  </a:cubicBezTo>
                  <a:cubicBezTo>
                    <a:pt x="52078" y="231338"/>
                    <a:pt x="58460" y="240768"/>
                    <a:pt x="55316" y="245531"/>
                  </a:cubicBezTo>
                  <a:cubicBezTo>
                    <a:pt x="52173" y="250293"/>
                    <a:pt x="47411" y="251055"/>
                    <a:pt x="40267" y="249436"/>
                  </a:cubicBezTo>
                  <a:cubicBezTo>
                    <a:pt x="33123" y="247817"/>
                    <a:pt x="33885" y="252579"/>
                    <a:pt x="21217" y="250198"/>
                  </a:cubicBezTo>
                  <a:cubicBezTo>
                    <a:pt x="8549" y="247817"/>
                    <a:pt x="7787" y="257342"/>
                    <a:pt x="3024" y="262866"/>
                  </a:cubicBezTo>
                  <a:cubicBezTo>
                    <a:pt x="2738" y="263247"/>
                    <a:pt x="2262" y="263723"/>
                    <a:pt x="1786" y="264295"/>
                  </a:cubicBezTo>
                  <a:cubicBezTo>
                    <a:pt x="7787" y="269057"/>
                    <a:pt x="10263" y="277439"/>
                    <a:pt x="20264" y="281249"/>
                  </a:cubicBezTo>
                  <a:cubicBezTo>
                    <a:pt x="31790" y="285726"/>
                    <a:pt x="42172" y="273820"/>
                    <a:pt x="42172" y="282392"/>
                  </a:cubicBezTo>
                  <a:cubicBezTo>
                    <a:pt x="42172" y="290965"/>
                    <a:pt x="14930" y="289250"/>
                    <a:pt x="14359" y="291917"/>
                  </a:cubicBezTo>
                  <a:cubicBezTo>
                    <a:pt x="13788" y="294584"/>
                    <a:pt x="42458" y="329255"/>
                    <a:pt x="57031" y="326588"/>
                  </a:cubicBezTo>
                  <a:cubicBezTo>
                    <a:pt x="71509" y="323921"/>
                    <a:pt x="82272" y="308205"/>
                    <a:pt x="78081" y="305824"/>
                  </a:cubicBezTo>
                  <a:cubicBezTo>
                    <a:pt x="73890" y="303443"/>
                    <a:pt x="80463" y="293632"/>
                    <a:pt x="84272" y="295442"/>
                  </a:cubicBezTo>
                  <a:cubicBezTo>
                    <a:pt x="88082" y="297251"/>
                    <a:pt x="84844" y="312587"/>
                    <a:pt x="89321" y="316206"/>
                  </a:cubicBezTo>
                  <a:cubicBezTo>
                    <a:pt x="93797" y="319730"/>
                    <a:pt x="92273" y="326303"/>
                    <a:pt x="89321" y="334589"/>
                  </a:cubicBezTo>
                  <a:cubicBezTo>
                    <a:pt x="86368" y="342876"/>
                    <a:pt x="92273" y="359164"/>
                    <a:pt x="93131" y="368403"/>
                  </a:cubicBezTo>
                  <a:cubicBezTo>
                    <a:pt x="93988" y="377547"/>
                    <a:pt x="100274" y="390882"/>
                    <a:pt x="102370" y="404503"/>
                  </a:cubicBezTo>
                  <a:cubicBezTo>
                    <a:pt x="104465" y="418124"/>
                    <a:pt x="113038" y="443079"/>
                    <a:pt x="121039" y="458129"/>
                  </a:cubicBezTo>
                  <a:cubicBezTo>
                    <a:pt x="129040" y="473273"/>
                    <a:pt x="135231" y="502896"/>
                    <a:pt x="140565" y="510040"/>
                  </a:cubicBezTo>
                  <a:cubicBezTo>
                    <a:pt x="145899" y="517184"/>
                    <a:pt x="159520" y="538805"/>
                    <a:pt x="159520" y="552140"/>
                  </a:cubicBezTo>
                  <a:cubicBezTo>
                    <a:pt x="159520" y="565475"/>
                    <a:pt x="174093" y="584144"/>
                    <a:pt x="179046" y="587669"/>
                  </a:cubicBezTo>
                  <a:cubicBezTo>
                    <a:pt x="184095" y="591193"/>
                    <a:pt x="195048" y="583478"/>
                    <a:pt x="197715" y="575191"/>
                  </a:cubicBezTo>
                  <a:cubicBezTo>
                    <a:pt x="200382" y="566904"/>
                    <a:pt x="215527" y="563666"/>
                    <a:pt x="216384" y="556522"/>
                  </a:cubicBezTo>
                  <a:cubicBezTo>
                    <a:pt x="217241" y="549378"/>
                    <a:pt x="218766" y="543758"/>
                    <a:pt x="224100" y="542901"/>
                  </a:cubicBezTo>
                  <a:cubicBezTo>
                    <a:pt x="229434" y="542044"/>
                    <a:pt x="229434" y="536424"/>
                    <a:pt x="229434" y="528709"/>
                  </a:cubicBezTo>
                  <a:cubicBezTo>
                    <a:pt x="229434" y="520994"/>
                    <a:pt x="230005" y="510040"/>
                    <a:pt x="235339" y="503182"/>
                  </a:cubicBezTo>
                  <a:cubicBezTo>
                    <a:pt x="240673" y="496324"/>
                    <a:pt x="241530" y="477941"/>
                    <a:pt x="238292" y="470606"/>
                  </a:cubicBezTo>
                  <a:cubicBezTo>
                    <a:pt x="235053" y="463177"/>
                    <a:pt x="236768" y="452795"/>
                    <a:pt x="239816" y="445365"/>
                  </a:cubicBezTo>
                  <a:cubicBezTo>
                    <a:pt x="242768" y="437936"/>
                    <a:pt x="241625" y="429363"/>
                    <a:pt x="247245" y="428792"/>
                  </a:cubicBezTo>
                  <a:cubicBezTo>
                    <a:pt x="252865" y="428220"/>
                    <a:pt x="261152" y="423172"/>
                    <a:pt x="267057" y="415171"/>
                  </a:cubicBezTo>
                  <a:cubicBezTo>
                    <a:pt x="272962" y="407170"/>
                    <a:pt x="291060" y="396216"/>
                    <a:pt x="297632" y="390882"/>
                  </a:cubicBezTo>
                  <a:cubicBezTo>
                    <a:pt x="304109" y="385548"/>
                    <a:pt x="324017" y="368022"/>
                    <a:pt x="329922" y="358307"/>
                  </a:cubicBezTo>
                  <a:cubicBezTo>
                    <a:pt x="335828" y="348496"/>
                    <a:pt x="352687" y="345257"/>
                    <a:pt x="360497" y="337256"/>
                  </a:cubicBezTo>
                  <a:cubicBezTo>
                    <a:pt x="368212" y="329255"/>
                    <a:pt x="365260" y="325160"/>
                    <a:pt x="366689" y="316492"/>
                  </a:cubicBezTo>
                  <a:cubicBezTo>
                    <a:pt x="368212" y="307919"/>
                    <a:pt x="393073" y="304300"/>
                    <a:pt x="402598" y="304300"/>
                  </a:cubicBezTo>
                  <a:cubicBezTo>
                    <a:pt x="404503" y="304300"/>
                    <a:pt x="406122" y="304109"/>
                    <a:pt x="407551" y="303824"/>
                  </a:cubicBezTo>
                  <a:cubicBezTo>
                    <a:pt x="407265" y="290679"/>
                    <a:pt x="403170" y="274296"/>
                    <a:pt x="400407" y="267724"/>
                  </a:cubicBezTo>
                  <a:close/>
                </a:path>
              </a:pathLst>
            </a:custGeom>
            <a:grpFill/>
            <a:ln w="2381" cap="flat">
              <a:solidFill>
                <a:srgbClr val="FFFFFF"/>
              </a:solidFill>
              <a:prstDash val="solid"/>
              <a:miter/>
            </a:ln>
          </p:spPr>
          <p:txBody>
            <a:bodyPr rtlCol="0" anchor="ctr"/>
            <a:lstStyle/>
            <a:p>
              <a:endParaRPr lang="en-ID"/>
            </a:p>
          </p:txBody>
        </p:sp>
        <p:sp>
          <p:nvSpPr>
            <p:cNvPr id="49" name="Freeform: Shape 56">
              <a:extLst>
                <a:ext uri="{FF2B5EF4-FFF2-40B4-BE49-F238E27FC236}">
                  <a16:creationId xmlns:a16="http://schemas.microsoft.com/office/drawing/2014/main" id="{1E390D6D-4845-6C40-8038-5CE784749BBD}"/>
                </a:ext>
              </a:extLst>
            </p:cNvPr>
            <p:cNvSpPr/>
            <p:nvPr/>
          </p:nvSpPr>
          <p:spPr>
            <a:xfrm>
              <a:off x="7625548" y="2789928"/>
              <a:ext cx="628650" cy="266700"/>
            </a:xfrm>
            <a:custGeom>
              <a:avLst/>
              <a:gdLst>
                <a:gd name="connsiteX0" fmla="*/ 605004 w 628650"/>
                <a:gd name="connsiteY0" fmla="*/ 114340 h 266700"/>
                <a:gd name="connsiteX1" fmla="*/ 585668 w 628650"/>
                <a:gd name="connsiteY1" fmla="*/ 116911 h 266700"/>
                <a:gd name="connsiteX2" fmla="*/ 566332 w 628650"/>
                <a:gd name="connsiteY2" fmla="*/ 114340 h 266700"/>
                <a:gd name="connsiteX3" fmla="*/ 545663 w 628650"/>
                <a:gd name="connsiteY3" fmla="*/ 113101 h 266700"/>
                <a:gd name="connsiteX4" fmla="*/ 548235 w 628650"/>
                <a:gd name="connsiteY4" fmla="*/ 102719 h 266700"/>
                <a:gd name="connsiteX5" fmla="*/ 549569 w 628650"/>
                <a:gd name="connsiteY5" fmla="*/ 92432 h 266700"/>
                <a:gd name="connsiteX6" fmla="*/ 565571 w 628650"/>
                <a:gd name="connsiteY6" fmla="*/ 60333 h 266700"/>
                <a:gd name="connsiteX7" fmla="*/ 551093 w 628650"/>
                <a:gd name="connsiteY7" fmla="*/ 58904 h 266700"/>
                <a:gd name="connsiteX8" fmla="*/ 533948 w 628650"/>
                <a:gd name="connsiteY8" fmla="*/ 55380 h 266700"/>
                <a:gd name="connsiteX9" fmla="*/ 509088 w 628650"/>
                <a:gd name="connsiteY9" fmla="*/ 54141 h 266700"/>
                <a:gd name="connsiteX10" fmla="*/ 493085 w 628650"/>
                <a:gd name="connsiteY10" fmla="*/ 64809 h 266700"/>
                <a:gd name="connsiteX11" fmla="*/ 477083 w 628650"/>
                <a:gd name="connsiteY11" fmla="*/ 70715 h 266700"/>
                <a:gd name="connsiteX12" fmla="*/ 450985 w 628650"/>
                <a:gd name="connsiteY12" fmla="*/ 77287 h 266700"/>
                <a:gd name="connsiteX13" fmla="*/ 424315 w 628650"/>
                <a:gd name="connsiteY13" fmla="*/ 77287 h 266700"/>
                <a:gd name="connsiteX14" fmla="*/ 398788 w 628650"/>
                <a:gd name="connsiteY14" fmla="*/ 72525 h 266700"/>
                <a:gd name="connsiteX15" fmla="*/ 388120 w 628650"/>
                <a:gd name="connsiteY15" fmla="*/ 61285 h 266700"/>
                <a:gd name="connsiteX16" fmla="*/ 371547 w 628650"/>
                <a:gd name="connsiteY16" fmla="*/ 53570 h 266700"/>
                <a:gd name="connsiteX17" fmla="*/ 356115 w 628650"/>
                <a:gd name="connsiteY17" fmla="*/ 49379 h 266700"/>
                <a:gd name="connsiteX18" fmla="*/ 337732 w 628650"/>
                <a:gd name="connsiteY18" fmla="*/ 45188 h 266700"/>
                <a:gd name="connsiteX19" fmla="*/ 319349 w 628650"/>
                <a:gd name="connsiteY19" fmla="*/ 47569 h 266700"/>
                <a:gd name="connsiteX20" fmla="*/ 305157 w 628650"/>
                <a:gd name="connsiteY20" fmla="*/ 54713 h 266700"/>
                <a:gd name="connsiteX21" fmla="*/ 287345 w 628650"/>
                <a:gd name="connsiteY21" fmla="*/ 49379 h 266700"/>
                <a:gd name="connsiteX22" fmla="*/ 274868 w 628650"/>
                <a:gd name="connsiteY22" fmla="*/ 39854 h 266700"/>
                <a:gd name="connsiteX23" fmla="*/ 272486 w 628650"/>
                <a:gd name="connsiteY23" fmla="*/ 22614 h 266700"/>
                <a:gd name="connsiteX24" fmla="*/ 252960 w 628650"/>
                <a:gd name="connsiteY24" fmla="*/ 16708 h 266700"/>
                <a:gd name="connsiteX25" fmla="*/ 238101 w 628650"/>
                <a:gd name="connsiteY25" fmla="*/ 10803 h 266700"/>
                <a:gd name="connsiteX26" fmla="*/ 225623 w 628650"/>
                <a:gd name="connsiteY26" fmla="*/ 7850 h 266700"/>
                <a:gd name="connsiteX27" fmla="*/ 210859 w 628650"/>
                <a:gd name="connsiteY27" fmla="*/ 1945 h 266700"/>
                <a:gd name="connsiteX28" fmla="*/ 203715 w 628650"/>
                <a:gd name="connsiteY28" fmla="*/ 8422 h 266700"/>
                <a:gd name="connsiteX29" fmla="*/ 193048 w 628650"/>
                <a:gd name="connsiteY29" fmla="*/ 15565 h 266700"/>
                <a:gd name="connsiteX30" fmla="*/ 184761 w 628650"/>
                <a:gd name="connsiteY30" fmla="*/ 25662 h 266700"/>
                <a:gd name="connsiteX31" fmla="*/ 191905 w 628650"/>
                <a:gd name="connsiteY31" fmla="*/ 42235 h 266700"/>
                <a:gd name="connsiteX32" fmla="*/ 191333 w 628650"/>
                <a:gd name="connsiteY32" fmla="*/ 54141 h 266700"/>
                <a:gd name="connsiteX33" fmla="*/ 174760 w 628650"/>
                <a:gd name="connsiteY33" fmla="*/ 62428 h 266700"/>
                <a:gd name="connsiteX34" fmla="*/ 160568 w 628650"/>
                <a:gd name="connsiteY34" fmla="*/ 58237 h 266700"/>
                <a:gd name="connsiteX35" fmla="*/ 144566 w 628650"/>
                <a:gd name="connsiteY35" fmla="*/ 59476 h 266700"/>
                <a:gd name="connsiteX36" fmla="*/ 127992 w 628650"/>
                <a:gd name="connsiteY36" fmla="*/ 52903 h 266700"/>
                <a:gd name="connsiteX37" fmla="*/ 121515 w 628650"/>
                <a:gd name="connsiteY37" fmla="*/ 41664 h 266700"/>
                <a:gd name="connsiteX38" fmla="*/ 93702 w 628650"/>
                <a:gd name="connsiteY38" fmla="*/ 36901 h 266700"/>
                <a:gd name="connsiteX39" fmla="*/ 79510 w 628650"/>
                <a:gd name="connsiteY39" fmla="*/ 39282 h 266700"/>
                <a:gd name="connsiteX40" fmla="*/ 65889 w 628650"/>
                <a:gd name="connsiteY40" fmla="*/ 45188 h 266700"/>
                <a:gd name="connsiteX41" fmla="*/ 52840 w 628650"/>
                <a:gd name="connsiteY41" fmla="*/ 54046 h 266700"/>
                <a:gd name="connsiteX42" fmla="*/ 37409 w 628650"/>
                <a:gd name="connsiteY42" fmla="*/ 62905 h 266700"/>
                <a:gd name="connsiteX43" fmla="*/ 19026 w 628650"/>
                <a:gd name="connsiteY43" fmla="*/ 71191 h 266700"/>
                <a:gd name="connsiteX44" fmla="*/ 5405 w 628650"/>
                <a:gd name="connsiteY44" fmla="*/ 76525 h 266700"/>
                <a:gd name="connsiteX45" fmla="*/ 1786 w 628650"/>
                <a:gd name="connsiteY45" fmla="*/ 77764 h 266700"/>
                <a:gd name="connsiteX46" fmla="*/ 2453 w 628650"/>
                <a:gd name="connsiteY46" fmla="*/ 80145 h 266700"/>
                <a:gd name="connsiteX47" fmla="*/ 16835 w 628650"/>
                <a:gd name="connsiteY47" fmla="*/ 98623 h 266700"/>
                <a:gd name="connsiteX48" fmla="*/ 34837 w 628650"/>
                <a:gd name="connsiteY48" fmla="*/ 108434 h 266700"/>
                <a:gd name="connsiteX49" fmla="*/ 52078 w 628650"/>
                <a:gd name="connsiteY49" fmla="*/ 122340 h 266700"/>
                <a:gd name="connsiteX50" fmla="*/ 62746 w 628650"/>
                <a:gd name="connsiteY50" fmla="*/ 137485 h 266700"/>
                <a:gd name="connsiteX51" fmla="*/ 61507 w 628650"/>
                <a:gd name="connsiteY51" fmla="*/ 157583 h 266700"/>
                <a:gd name="connsiteX52" fmla="*/ 57031 w 628650"/>
                <a:gd name="connsiteY52" fmla="*/ 173966 h 266700"/>
                <a:gd name="connsiteX53" fmla="*/ 102179 w 628650"/>
                <a:gd name="connsiteY53" fmla="*/ 185015 h 266700"/>
                <a:gd name="connsiteX54" fmla="*/ 117229 w 628650"/>
                <a:gd name="connsiteY54" fmla="*/ 194064 h 266700"/>
                <a:gd name="connsiteX55" fmla="*/ 130183 w 628650"/>
                <a:gd name="connsiteY55" fmla="*/ 203112 h 266700"/>
                <a:gd name="connsiteX56" fmla="*/ 145709 w 628650"/>
                <a:gd name="connsiteY56" fmla="*/ 219877 h 266700"/>
                <a:gd name="connsiteX57" fmla="*/ 157329 w 628650"/>
                <a:gd name="connsiteY57" fmla="*/ 240546 h 266700"/>
                <a:gd name="connsiteX58" fmla="*/ 183142 w 628650"/>
                <a:gd name="connsiteY58" fmla="*/ 243117 h 266700"/>
                <a:gd name="connsiteX59" fmla="*/ 230957 w 628650"/>
                <a:gd name="connsiteY59" fmla="*/ 244451 h 266700"/>
                <a:gd name="connsiteX60" fmla="*/ 267152 w 628650"/>
                <a:gd name="connsiteY60" fmla="*/ 252166 h 266700"/>
                <a:gd name="connsiteX61" fmla="*/ 289155 w 628650"/>
                <a:gd name="connsiteY61" fmla="*/ 257310 h 266700"/>
                <a:gd name="connsiteX62" fmla="*/ 309824 w 628650"/>
                <a:gd name="connsiteY62" fmla="*/ 262453 h 266700"/>
                <a:gd name="connsiteX63" fmla="*/ 325350 w 628650"/>
                <a:gd name="connsiteY63" fmla="*/ 270169 h 266700"/>
                <a:gd name="connsiteX64" fmla="*/ 360212 w 628650"/>
                <a:gd name="connsiteY64" fmla="*/ 252071 h 266700"/>
                <a:gd name="connsiteX65" fmla="*/ 405455 w 628650"/>
                <a:gd name="connsiteY65" fmla="*/ 250833 h 266700"/>
                <a:gd name="connsiteX66" fmla="*/ 441650 w 628650"/>
                <a:gd name="connsiteY66" fmla="*/ 235307 h 266700"/>
                <a:gd name="connsiteX67" fmla="*/ 466225 w 628650"/>
                <a:gd name="connsiteY67" fmla="*/ 215971 h 266700"/>
                <a:gd name="connsiteX68" fmla="*/ 461081 w 628650"/>
                <a:gd name="connsiteY68" fmla="*/ 192730 h 266700"/>
                <a:gd name="connsiteX69" fmla="*/ 480513 w 628650"/>
                <a:gd name="connsiteY69" fmla="*/ 187587 h 266700"/>
                <a:gd name="connsiteX70" fmla="*/ 512802 w 628650"/>
                <a:gd name="connsiteY70" fmla="*/ 185015 h 266700"/>
                <a:gd name="connsiteX71" fmla="*/ 542520 w 628650"/>
                <a:gd name="connsiteY71" fmla="*/ 175966 h 266700"/>
                <a:gd name="connsiteX72" fmla="*/ 560618 w 628650"/>
                <a:gd name="connsiteY72" fmla="*/ 159202 h 266700"/>
                <a:gd name="connsiteX73" fmla="*/ 585192 w 628650"/>
                <a:gd name="connsiteY73" fmla="*/ 148915 h 266700"/>
                <a:gd name="connsiteX74" fmla="*/ 611005 w 628650"/>
                <a:gd name="connsiteY74" fmla="*/ 143772 h 266700"/>
                <a:gd name="connsiteX75" fmla="*/ 631674 w 628650"/>
                <a:gd name="connsiteY75" fmla="*/ 141200 h 266700"/>
                <a:gd name="connsiteX76" fmla="*/ 605004 w 628650"/>
                <a:gd name="connsiteY76" fmla="*/ 11434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28650" h="266700">
                  <a:moveTo>
                    <a:pt x="605004" y="114340"/>
                  </a:moveTo>
                  <a:cubicBezTo>
                    <a:pt x="598527" y="106624"/>
                    <a:pt x="588240" y="110434"/>
                    <a:pt x="585668" y="116911"/>
                  </a:cubicBezTo>
                  <a:cubicBezTo>
                    <a:pt x="583096" y="123388"/>
                    <a:pt x="577858" y="114340"/>
                    <a:pt x="566332" y="114340"/>
                  </a:cubicBezTo>
                  <a:cubicBezTo>
                    <a:pt x="554712" y="114340"/>
                    <a:pt x="553378" y="120816"/>
                    <a:pt x="545663" y="113101"/>
                  </a:cubicBezTo>
                  <a:cubicBezTo>
                    <a:pt x="537948" y="105386"/>
                    <a:pt x="548235" y="102719"/>
                    <a:pt x="548235" y="102719"/>
                  </a:cubicBezTo>
                  <a:lnTo>
                    <a:pt x="549569" y="92432"/>
                  </a:lnTo>
                  <a:lnTo>
                    <a:pt x="565571" y="60333"/>
                  </a:lnTo>
                  <a:cubicBezTo>
                    <a:pt x="560998" y="58428"/>
                    <a:pt x="554236" y="57761"/>
                    <a:pt x="551093" y="58904"/>
                  </a:cubicBezTo>
                  <a:cubicBezTo>
                    <a:pt x="546330" y="60714"/>
                    <a:pt x="535091" y="59476"/>
                    <a:pt x="533948" y="55380"/>
                  </a:cubicBezTo>
                  <a:cubicBezTo>
                    <a:pt x="532709" y="51189"/>
                    <a:pt x="513755" y="50617"/>
                    <a:pt x="509088" y="54141"/>
                  </a:cubicBezTo>
                  <a:cubicBezTo>
                    <a:pt x="504325" y="57666"/>
                    <a:pt x="493657" y="60618"/>
                    <a:pt x="493085" y="64809"/>
                  </a:cubicBezTo>
                  <a:cubicBezTo>
                    <a:pt x="492514" y="69001"/>
                    <a:pt x="481179" y="67762"/>
                    <a:pt x="477083" y="70715"/>
                  </a:cubicBezTo>
                  <a:cubicBezTo>
                    <a:pt x="472892" y="73668"/>
                    <a:pt x="451556" y="74906"/>
                    <a:pt x="450985" y="77287"/>
                  </a:cubicBezTo>
                  <a:cubicBezTo>
                    <a:pt x="450413" y="79669"/>
                    <a:pt x="427839" y="80240"/>
                    <a:pt x="424315" y="77287"/>
                  </a:cubicBezTo>
                  <a:cubicBezTo>
                    <a:pt x="420791" y="74334"/>
                    <a:pt x="401169" y="77287"/>
                    <a:pt x="398788" y="72525"/>
                  </a:cubicBezTo>
                  <a:cubicBezTo>
                    <a:pt x="396407" y="67762"/>
                    <a:pt x="388120" y="65381"/>
                    <a:pt x="388120" y="61285"/>
                  </a:cubicBezTo>
                  <a:cubicBezTo>
                    <a:pt x="388120" y="57094"/>
                    <a:pt x="373261" y="57094"/>
                    <a:pt x="371547" y="53570"/>
                  </a:cubicBezTo>
                  <a:cubicBezTo>
                    <a:pt x="369737" y="50046"/>
                    <a:pt x="357925" y="48236"/>
                    <a:pt x="356115" y="49379"/>
                  </a:cubicBezTo>
                  <a:cubicBezTo>
                    <a:pt x="354306" y="50617"/>
                    <a:pt x="341257" y="45759"/>
                    <a:pt x="337732" y="45188"/>
                  </a:cubicBezTo>
                  <a:cubicBezTo>
                    <a:pt x="334208" y="44616"/>
                    <a:pt x="322873" y="47569"/>
                    <a:pt x="319349" y="47569"/>
                  </a:cubicBezTo>
                  <a:cubicBezTo>
                    <a:pt x="315825" y="47569"/>
                    <a:pt x="309253" y="54141"/>
                    <a:pt x="305157" y="54713"/>
                  </a:cubicBezTo>
                  <a:cubicBezTo>
                    <a:pt x="300966" y="55284"/>
                    <a:pt x="289727" y="47569"/>
                    <a:pt x="287345" y="49379"/>
                  </a:cubicBezTo>
                  <a:cubicBezTo>
                    <a:pt x="284964" y="51189"/>
                    <a:pt x="277820" y="43474"/>
                    <a:pt x="274868" y="39854"/>
                  </a:cubicBezTo>
                  <a:cubicBezTo>
                    <a:pt x="271915" y="36330"/>
                    <a:pt x="274868" y="26233"/>
                    <a:pt x="272486" y="22614"/>
                  </a:cubicBezTo>
                  <a:cubicBezTo>
                    <a:pt x="270105" y="19090"/>
                    <a:pt x="257056" y="19090"/>
                    <a:pt x="252960" y="16708"/>
                  </a:cubicBezTo>
                  <a:cubicBezTo>
                    <a:pt x="248769" y="14327"/>
                    <a:pt x="242292" y="10803"/>
                    <a:pt x="238101" y="10803"/>
                  </a:cubicBezTo>
                  <a:cubicBezTo>
                    <a:pt x="234005" y="10803"/>
                    <a:pt x="227433" y="9660"/>
                    <a:pt x="225623" y="7850"/>
                  </a:cubicBezTo>
                  <a:cubicBezTo>
                    <a:pt x="223814" y="6040"/>
                    <a:pt x="214955" y="3088"/>
                    <a:pt x="210859" y="1945"/>
                  </a:cubicBezTo>
                  <a:cubicBezTo>
                    <a:pt x="206669" y="801"/>
                    <a:pt x="206097" y="6136"/>
                    <a:pt x="203715" y="8422"/>
                  </a:cubicBezTo>
                  <a:cubicBezTo>
                    <a:pt x="201334" y="10803"/>
                    <a:pt x="194190" y="11374"/>
                    <a:pt x="193048" y="15565"/>
                  </a:cubicBezTo>
                  <a:cubicBezTo>
                    <a:pt x="191809" y="19756"/>
                    <a:pt x="183523" y="20899"/>
                    <a:pt x="184761" y="25662"/>
                  </a:cubicBezTo>
                  <a:cubicBezTo>
                    <a:pt x="185999" y="30424"/>
                    <a:pt x="188952" y="39949"/>
                    <a:pt x="191905" y="42235"/>
                  </a:cubicBezTo>
                  <a:cubicBezTo>
                    <a:pt x="194857" y="44616"/>
                    <a:pt x="193143" y="51760"/>
                    <a:pt x="191333" y="54141"/>
                  </a:cubicBezTo>
                  <a:cubicBezTo>
                    <a:pt x="189523" y="56523"/>
                    <a:pt x="177046" y="58237"/>
                    <a:pt x="174760" y="62428"/>
                  </a:cubicBezTo>
                  <a:cubicBezTo>
                    <a:pt x="172378" y="66619"/>
                    <a:pt x="166473" y="61857"/>
                    <a:pt x="160568" y="58237"/>
                  </a:cubicBezTo>
                  <a:cubicBezTo>
                    <a:pt x="154662" y="54713"/>
                    <a:pt x="147518" y="57094"/>
                    <a:pt x="144566" y="59476"/>
                  </a:cubicBezTo>
                  <a:cubicBezTo>
                    <a:pt x="141613" y="61857"/>
                    <a:pt x="130945" y="53570"/>
                    <a:pt x="127992" y="52903"/>
                  </a:cubicBezTo>
                  <a:cubicBezTo>
                    <a:pt x="125039" y="52332"/>
                    <a:pt x="124468" y="41092"/>
                    <a:pt x="121515" y="41664"/>
                  </a:cubicBezTo>
                  <a:cubicBezTo>
                    <a:pt x="118563" y="42235"/>
                    <a:pt x="97798" y="38140"/>
                    <a:pt x="93702" y="36901"/>
                  </a:cubicBezTo>
                  <a:cubicBezTo>
                    <a:pt x="89511" y="35758"/>
                    <a:pt x="80653" y="36330"/>
                    <a:pt x="79510" y="39282"/>
                  </a:cubicBezTo>
                  <a:cubicBezTo>
                    <a:pt x="78271" y="42235"/>
                    <a:pt x="67603" y="41664"/>
                    <a:pt x="65889" y="45188"/>
                  </a:cubicBezTo>
                  <a:cubicBezTo>
                    <a:pt x="64079" y="48712"/>
                    <a:pt x="55793" y="50522"/>
                    <a:pt x="52840" y="54046"/>
                  </a:cubicBezTo>
                  <a:cubicBezTo>
                    <a:pt x="49887" y="57570"/>
                    <a:pt x="39791" y="57570"/>
                    <a:pt x="37409" y="62905"/>
                  </a:cubicBezTo>
                  <a:cubicBezTo>
                    <a:pt x="35028" y="68238"/>
                    <a:pt x="22550" y="70620"/>
                    <a:pt x="19026" y="71191"/>
                  </a:cubicBezTo>
                  <a:cubicBezTo>
                    <a:pt x="15502" y="71763"/>
                    <a:pt x="5977" y="73572"/>
                    <a:pt x="5405" y="76525"/>
                  </a:cubicBezTo>
                  <a:cubicBezTo>
                    <a:pt x="5119" y="77764"/>
                    <a:pt x="3690" y="77954"/>
                    <a:pt x="1786" y="77764"/>
                  </a:cubicBezTo>
                  <a:cubicBezTo>
                    <a:pt x="1976" y="78525"/>
                    <a:pt x="2262" y="79287"/>
                    <a:pt x="2453" y="80145"/>
                  </a:cubicBezTo>
                  <a:cubicBezTo>
                    <a:pt x="4929" y="93670"/>
                    <a:pt x="10644" y="93289"/>
                    <a:pt x="16835" y="98623"/>
                  </a:cubicBezTo>
                  <a:cubicBezTo>
                    <a:pt x="23027" y="103957"/>
                    <a:pt x="28360" y="108053"/>
                    <a:pt x="34837" y="108434"/>
                  </a:cubicBezTo>
                  <a:cubicBezTo>
                    <a:pt x="41410" y="108815"/>
                    <a:pt x="51221" y="116625"/>
                    <a:pt x="52078" y="122340"/>
                  </a:cubicBezTo>
                  <a:cubicBezTo>
                    <a:pt x="52935" y="128056"/>
                    <a:pt x="59031" y="134628"/>
                    <a:pt x="62746" y="137485"/>
                  </a:cubicBezTo>
                  <a:cubicBezTo>
                    <a:pt x="66460" y="140343"/>
                    <a:pt x="61507" y="150249"/>
                    <a:pt x="61507" y="157583"/>
                  </a:cubicBezTo>
                  <a:cubicBezTo>
                    <a:pt x="61507" y="164917"/>
                    <a:pt x="52459" y="166632"/>
                    <a:pt x="57031" y="173966"/>
                  </a:cubicBezTo>
                  <a:cubicBezTo>
                    <a:pt x="61507" y="181395"/>
                    <a:pt x="93130" y="185015"/>
                    <a:pt x="102179" y="185015"/>
                  </a:cubicBezTo>
                  <a:cubicBezTo>
                    <a:pt x="111228" y="185015"/>
                    <a:pt x="114466" y="193683"/>
                    <a:pt x="117229" y="194064"/>
                  </a:cubicBezTo>
                  <a:cubicBezTo>
                    <a:pt x="122944" y="195016"/>
                    <a:pt x="123706" y="201779"/>
                    <a:pt x="130183" y="203112"/>
                  </a:cubicBezTo>
                  <a:cubicBezTo>
                    <a:pt x="136660" y="204351"/>
                    <a:pt x="143137" y="208256"/>
                    <a:pt x="145709" y="219877"/>
                  </a:cubicBezTo>
                  <a:cubicBezTo>
                    <a:pt x="148280" y="231497"/>
                    <a:pt x="155996" y="235402"/>
                    <a:pt x="157329" y="240546"/>
                  </a:cubicBezTo>
                  <a:cubicBezTo>
                    <a:pt x="158662" y="245689"/>
                    <a:pt x="172855" y="241784"/>
                    <a:pt x="183142" y="243117"/>
                  </a:cubicBezTo>
                  <a:cubicBezTo>
                    <a:pt x="193524" y="244451"/>
                    <a:pt x="223147" y="243117"/>
                    <a:pt x="230957" y="244451"/>
                  </a:cubicBezTo>
                  <a:cubicBezTo>
                    <a:pt x="238673" y="245689"/>
                    <a:pt x="256770" y="244451"/>
                    <a:pt x="267152" y="252166"/>
                  </a:cubicBezTo>
                  <a:cubicBezTo>
                    <a:pt x="277439" y="259882"/>
                    <a:pt x="282678" y="253404"/>
                    <a:pt x="289155" y="257310"/>
                  </a:cubicBezTo>
                  <a:cubicBezTo>
                    <a:pt x="295632" y="261215"/>
                    <a:pt x="300775" y="263787"/>
                    <a:pt x="309824" y="262453"/>
                  </a:cubicBezTo>
                  <a:cubicBezTo>
                    <a:pt x="318873" y="261120"/>
                    <a:pt x="318873" y="268930"/>
                    <a:pt x="325350" y="270169"/>
                  </a:cubicBezTo>
                  <a:cubicBezTo>
                    <a:pt x="331827" y="271502"/>
                    <a:pt x="343448" y="259786"/>
                    <a:pt x="360212" y="252071"/>
                  </a:cubicBezTo>
                  <a:cubicBezTo>
                    <a:pt x="376975" y="244356"/>
                    <a:pt x="396407" y="249499"/>
                    <a:pt x="405455" y="250833"/>
                  </a:cubicBezTo>
                  <a:cubicBezTo>
                    <a:pt x="414504" y="252071"/>
                    <a:pt x="431268" y="246928"/>
                    <a:pt x="441650" y="235307"/>
                  </a:cubicBezTo>
                  <a:cubicBezTo>
                    <a:pt x="452032" y="223686"/>
                    <a:pt x="464891" y="226258"/>
                    <a:pt x="466225" y="215971"/>
                  </a:cubicBezTo>
                  <a:cubicBezTo>
                    <a:pt x="467558" y="205684"/>
                    <a:pt x="455938" y="201779"/>
                    <a:pt x="461081" y="192730"/>
                  </a:cubicBezTo>
                  <a:cubicBezTo>
                    <a:pt x="466225" y="183682"/>
                    <a:pt x="475273" y="185015"/>
                    <a:pt x="480513" y="187587"/>
                  </a:cubicBezTo>
                  <a:cubicBezTo>
                    <a:pt x="485656" y="190158"/>
                    <a:pt x="499848" y="194064"/>
                    <a:pt x="512802" y="185015"/>
                  </a:cubicBezTo>
                  <a:cubicBezTo>
                    <a:pt x="525756" y="175966"/>
                    <a:pt x="530900" y="177300"/>
                    <a:pt x="542520" y="175966"/>
                  </a:cubicBezTo>
                  <a:cubicBezTo>
                    <a:pt x="554141" y="174633"/>
                    <a:pt x="552807" y="166917"/>
                    <a:pt x="560618" y="159202"/>
                  </a:cubicBezTo>
                  <a:cubicBezTo>
                    <a:pt x="568333" y="151487"/>
                    <a:pt x="577382" y="148915"/>
                    <a:pt x="585192" y="148915"/>
                  </a:cubicBezTo>
                  <a:cubicBezTo>
                    <a:pt x="592907" y="148915"/>
                    <a:pt x="603289" y="141200"/>
                    <a:pt x="611005" y="143772"/>
                  </a:cubicBezTo>
                  <a:cubicBezTo>
                    <a:pt x="618720" y="146344"/>
                    <a:pt x="630341" y="147677"/>
                    <a:pt x="631674" y="141200"/>
                  </a:cubicBezTo>
                  <a:cubicBezTo>
                    <a:pt x="632055" y="135009"/>
                    <a:pt x="611386" y="122055"/>
                    <a:pt x="605004" y="114340"/>
                  </a:cubicBezTo>
                  <a:close/>
                </a:path>
              </a:pathLst>
            </a:custGeom>
            <a:grpFill/>
            <a:ln w="2381" cap="flat">
              <a:solidFill>
                <a:srgbClr val="FFFFFF"/>
              </a:solidFill>
              <a:prstDash val="solid"/>
              <a:miter/>
            </a:ln>
          </p:spPr>
          <p:txBody>
            <a:bodyPr rtlCol="0" anchor="ctr"/>
            <a:lstStyle/>
            <a:p>
              <a:endParaRPr lang="en-ID"/>
            </a:p>
          </p:txBody>
        </p:sp>
        <p:sp>
          <p:nvSpPr>
            <p:cNvPr id="50" name="Freeform: Shape 57">
              <a:extLst>
                <a:ext uri="{FF2B5EF4-FFF2-40B4-BE49-F238E27FC236}">
                  <a16:creationId xmlns:a16="http://schemas.microsoft.com/office/drawing/2014/main" id="{93DF34F3-6F01-C94B-8DDB-A8D042A091F6}"/>
                </a:ext>
              </a:extLst>
            </p:cNvPr>
            <p:cNvSpPr/>
            <p:nvPr/>
          </p:nvSpPr>
          <p:spPr>
            <a:xfrm>
              <a:off x="6562748" y="3263918"/>
              <a:ext cx="9525" cy="28575"/>
            </a:xfrm>
            <a:custGeom>
              <a:avLst/>
              <a:gdLst>
                <a:gd name="connsiteX0" fmla="*/ 5977 w 9525"/>
                <a:gd name="connsiteY0" fmla="*/ 2014 h 28575"/>
                <a:gd name="connsiteX1" fmla="*/ 1786 w 9525"/>
                <a:gd name="connsiteY1" fmla="*/ 16492 h 28575"/>
                <a:gd name="connsiteX2" fmla="*/ 9215 w 9525"/>
                <a:gd name="connsiteY2" fmla="*/ 29255 h 28575"/>
                <a:gd name="connsiteX3" fmla="*/ 11406 w 9525"/>
                <a:gd name="connsiteY3" fmla="*/ 5824 h 28575"/>
                <a:gd name="connsiteX4" fmla="*/ 12073 w 9525"/>
                <a:gd name="connsiteY4" fmla="*/ 1919 h 28575"/>
                <a:gd name="connsiteX5" fmla="*/ 5977 w 9525"/>
                <a:gd name="connsiteY5" fmla="*/ 20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5977" y="2014"/>
                  </a:moveTo>
                  <a:cubicBezTo>
                    <a:pt x="2929" y="3252"/>
                    <a:pt x="1786" y="14682"/>
                    <a:pt x="1786" y="16492"/>
                  </a:cubicBezTo>
                  <a:cubicBezTo>
                    <a:pt x="1786" y="17825"/>
                    <a:pt x="3691" y="23540"/>
                    <a:pt x="9215" y="29255"/>
                  </a:cubicBezTo>
                  <a:cubicBezTo>
                    <a:pt x="10358" y="20492"/>
                    <a:pt x="10644" y="8967"/>
                    <a:pt x="11406" y="5824"/>
                  </a:cubicBezTo>
                  <a:cubicBezTo>
                    <a:pt x="11597" y="4967"/>
                    <a:pt x="11882" y="3633"/>
                    <a:pt x="12073" y="1919"/>
                  </a:cubicBezTo>
                  <a:cubicBezTo>
                    <a:pt x="9025" y="1728"/>
                    <a:pt x="6834" y="1728"/>
                    <a:pt x="5977" y="2014"/>
                  </a:cubicBezTo>
                  <a:close/>
                </a:path>
              </a:pathLst>
            </a:custGeom>
            <a:grpFill/>
            <a:ln w="2381" cap="flat">
              <a:solidFill>
                <a:srgbClr val="FFFFFF"/>
              </a:solidFill>
              <a:prstDash val="solid"/>
              <a:miter/>
            </a:ln>
          </p:spPr>
          <p:txBody>
            <a:bodyPr rtlCol="0" anchor="ctr"/>
            <a:lstStyle/>
            <a:p>
              <a:endParaRPr lang="en-ID"/>
            </a:p>
          </p:txBody>
        </p:sp>
        <p:sp>
          <p:nvSpPr>
            <p:cNvPr id="51" name="Freeform: Shape 58">
              <a:extLst>
                <a:ext uri="{FF2B5EF4-FFF2-40B4-BE49-F238E27FC236}">
                  <a16:creationId xmlns:a16="http://schemas.microsoft.com/office/drawing/2014/main" id="{D051D8F5-ECC7-A844-BBE4-D94269C35691}"/>
                </a:ext>
              </a:extLst>
            </p:cNvPr>
            <p:cNvSpPr/>
            <p:nvPr/>
          </p:nvSpPr>
          <p:spPr>
            <a:xfrm>
              <a:off x="6545413" y="3246430"/>
              <a:ext cx="28575" cy="85725"/>
            </a:xfrm>
            <a:custGeom>
              <a:avLst/>
              <a:gdLst>
                <a:gd name="connsiteX0" fmla="*/ 15407 w 28575"/>
                <a:gd name="connsiteY0" fmla="*/ 84463 h 85725"/>
                <a:gd name="connsiteX1" fmla="*/ 17502 w 28575"/>
                <a:gd name="connsiteY1" fmla="*/ 85606 h 85725"/>
                <a:gd name="connsiteX2" fmla="*/ 23884 w 28575"/>
                <a:gd name="connsiteY2" fmla="*/ 56555 h 85725"/>
                <a:gd name="connsiteX3" fmla="*/ 26456 w 28575"/>
                <a:gd name="connsiteY3" fmla="*/ 46839 h 85725"/>
                <a:gd name="connsiteX4" fmla="*/ 19026 w 28575"/>
                <a:gd name="connsiteY4" fmla="*/ 34076 h 85725"/>
                <a:gd name="connsiteX5" fmla="*/ 23217 w 28575"/>
                <a:gd name="connsiteY5" fmla="*/ 19598 h 85725"/>
                <a:gd name="connsiteX6" fmla="*/ 29313 w 28575"/>
                <a:gd name="connsiteY6" fmla="*/ 19407 h 85725"/>
                <a:gd name="connsiteX7" fmla="*/ 30932 w 28575"/>
                <a:gd name="connsiteY7" fmla="*/ 6072 h 85725"/>
                <a:gd name="connsiteX8" fmla="*/ 20836 w 28575"/>
                <a:gd name="connsiteY8" fmla="*/ 1786 h 85725"/>
                <a:gd name="connsiteX9" fmla="*/ 17597 w 28575"/>
                <a:gd name="connsiteY9" fmla="*/ 11216 h 85725"/>
                <a:gd name="connsiteX10" fmla="*/ 1786 w 28575"/>
                <a:gd name="connsiteY10" fmla="*/ 46934 h 85725"/>
                <a:gd name="connsiteX11" fmla="*/ 16169 w 28575"/>
                <a:gd name="connsiteY11" fmla="*/ 82272 h 85725"/>
                <a:gd name="connsiteX12" fmla="*/ 15407 w 28575"/>
                <a:gd name="connsiteY12" fmla="*/ 844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 h="85725">
                  <a:moveTo>
                    <a:pt x="15407" y="84463"/>
                  </a:moveTo>
                  <a:cubicBezTo>
                    <a:pt x="16073" y="84844"/>
                    <a:pt x="16740" y="85225"/>
                    <a:pt x="17502" y="85606"/>
                  </a:cubicBezTo>
                  <a:cubicBezTo>
                    <a:pt x="19217" y="73604"/>
                    <a:pt x="21788" y="59412"/>
                    <a:pt x="23884" y="56555"/>
                  </a:cubicBezTo>
                  <a:cubicBezTo>
                    <a:pt x="25122" y="54935"/>
                    <a:pt x="25884" y="51221"/>
                    <a:pt x="26456" y="46839"/>
                  </a:cubicBezTo>
                  <a:cubicBezTo>
                    <a:pt x="20931" y="41219"/>
                    <a:pt x="19026" y="35409"/>
                    <a:pt x="19026" y="34076"/>
                  </a:cubicBezTo>
                  <a:cubicBezTo>
                    <a:pt x="19026" y="32266"/>
                    <a:pt x="20264" y="20836"/>
                    <a:pt x="23217" y="19598"/>
                  </a:cubicBezTo>
                  <a:cubicBezTo>
                    <a:pt x="24074" y="19217"/>
                    <a:pt x="26361" y="19312"/>
                    <a:pt x="29313" y="19407"/>
                  </a:cubicBezTo>
                  <a:cubicBezTo>
                    <a:pt x="29885" y="15788"/>
                    <a:pt x="30456" y="10739"/>
                    <a:pt x="30932" y="6072"/>
                  </a:cubicBezTo>
                  <a:lnTo>
                    <a:pt x="20836" y="1786"/>
                  </a:lnTo>
                  <a:cubicBezTo>
                    <a:pt x="19312" y="5024"/>
                    <a:pt x="18074" y="8263"/>
                    <a:pt x="17597" y="11216"/>
                  </a:cubicBezTo>
                  <a:cubicBezTo>
                    <a:pt x="15883" y="21884"/>
                    <a:pt x="6453" y="39600"/>
                    <a:pt x="1786" y="46934"/>
                  </a:cubicBezTo>
                  <a:lnTo>
                    <a:pt x="16169" y="82272"/>
                  </a:lnTo>
                  <a:lnTo>
                    <a:pt x="15407" y="84463"/>
                  </a:lnTo>
                  <a:close/>
                </a:path>
              </a:pathLst>
            </a:custGeom>
            <a:grpFill/>
            <a:ln w="2381" cap="flat">
              <a:solidFill>
                <a:srgbClr val="FFFFFF"/>
              </a:solidFill>
              <a:prstDash val="solid"/>
              <a:miter/>
            </a:ln>
          </p:spPr>
          <p:txBody>
            <a:bodyPr rtlCol="0" anchor="ctr"/>
            <a:lstStyle/>
            <a:p>
              <a:endParaRPr lang="en-ID"/>
            </a:p>
          </p:txBody>
        </p:sp>
        <p:sp>
          <p:nvSpPr>
            <p:cNvPr id="52" name="Freeform: Shape 59">
              <a:extLst>
                <a:ext uri="{FF2B5EF4-FFF2-40B4-BE49-F238E27FC236}">
                  <a16:creationId xmlns:a16="http://schemas.microsoft.com/office/drawing/2014/main" id="{180704C5-D7CE-8B41-8A89-0828A1402391}"/>
                </a:ext>
              </a:extLst>
            </p:cNvPr>
            <p:cNvSpPr/>
            <p:nvPr/>
          </p:nvSpPr>
          <p:spPr>
            <a:xfrm>
              <a:off x="6561034" y="3245096"/>
              <a:ext cx="85725" cy="95250"/>
            </a:xfrm>
            <a:custGeom>
              <a:avLst/>
              <a:gdLst>
                <a:gd name="connsiteX0" fmla="*/ 80177 w 85725"/>
                <a:gd name="connsiteY0" fmla="*/ 1786 h 95250"/>
                <a:gd name="connsiteX1" fmla="*/ 54554 w 85725"/>
                <a:gd name="connsiteY1" fmla="*/ 13883 h 95250"/>
                <a:gd name="connsiteX2" fmla="*/ 35504 w 85725"/>
                <a:gd name="connsiteY2" fmla="*/ 24170 h 95250"/>
                <a:gd name="connsiteX3" fmla="*/ 17312 w 85725"/>
                <a:gd name="connsiteY3" fmla="*/ 14645 h 95250"/>
                <a:gd name="connsiteX4" fmla="*/ 15692 w 85725"/>
                <a:gd name="connsiteY4" fmla="*/ 7501 h 95250"/>
                <a:gd name="connsiteX5" fmla="*/ 15311 w 85725"/>
                <a:gd name="connsiteY5" fmla="*/ 7406 h 95250"/>
                <a:gd name="connsiteX6" fmla="*/ 12930 w 85725"/>
                <a:gd name="connsiteY6" fmla="*/ 24646 h 95250"/>
                <a:gd name="connsiteX7" fmla="*/ 8168 w 85725"/>
                <a:gd name="connsiteY7" fmla="*/ 57888 h 95250"/>
                <a:gd name="connsiteX8" fmla="*/ 1786 w 85725"/>
                <a:gd name="connsiteY8" fmla="*/ 86939 h 95250"/>
                <a:gd name="connsiteX9" fmla="*/ 19598 w 85725"/>
                <a:gd name="connsiteY9" fmla="*/ 94655 h 95250"/>
                <a:gd name="connsiteX10" fmla="*/ 35409 w 85725"/>
                <a:gd name="connsiteY10" fmla="*/ 82748 h 95250"/>
                <a:gd name="connsiteX11" fmla="*/ 48077 w 85725"/>
                <a:gd name="connsiteY11" fmla="*/ 77224 h 95250"/>
                <a:gd name="connsiteX12" fmla="*/ 59984 w 85725"/>
                <a:gd name="connsiteY12" fmla="*/ 67699 h 95250"/>
                <a:gd name="connsiteX13" fmla="*/ 44934 w 85725"/>
                <a:gd name="connsiteY13" fmla="*/ 50268 h 95250"/>
                <a:gd name="connsiteX14" fmla="*/ 64746 w 85725"/>
                <a:gd name="connsiteY14" fmla="*/ 37600 h 95250"/>
                <a:gd name="connsiteX15" fmla="*/ 85320 w 85725"/>
                <a:gd name="connsiteY15" fmla="*/ 31313 h 95250"/>
                <a:gd name="connsiteX16" fmla="*/ 86463 w 85725"/>
                <a:gd name="connsiteY16" fmla="*/ 31313 h 95250"/>
                <a:gd name="connsiteX17" fmla="*/ 81796 w 85725"/>
                <a:gd name="connsiteY17" fmla="*/ 11597 h 95250"/>
                <a:gd name="connsiteX18" fmla="*/ 80177 w 85725"/>
                <a:gd name="connsiteY18" fmla="*/ 17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725" h="95250">
                  <a:moveTo>
                    <a:pt x="80177" y="1786"/>
                  </a:moveTo>
                  <a:cubicBezTo>
                    <a:pt x="67604" y="8263"/>
                    <a:pt x="56650" y="13597"/>
                    <a:pt x="54554" y="13883"/>
                  </a:cubicBezTo>
                  <a:cubicBezTo>
                    <a:pt x="49030" y="14645"/>
                    <a:pt x="35504" y="24170"/>
                    <a:pt x="35504" y="24170"/>
                  </a:cubicBezTo>
                  <a:lnTo>
                    <a:pt x="17312" y="14645"/>
                  </a:lnTo>
                  <a:lnTo>
                    <a:pt x="15692" y="7501"/>
                  </a:lnTo>
                  <a:lnTo>
                    <a:pt x="15311" y="7406"/>
                  </a:lnTo>
                  <a:cubicBezTo>
                    <a:pt x="14549" y="14264"/>
                    <a:pt x="13597" y="22074"/>
                    <a:pt x="12930" y="24646"/>
                  </a:cubicBezTo>
                  <a:cubicBezTo>
                    <a:pt x="11692" y="29408"/>
                    <a:pt x="11692" y="53126"/>
                    <a:pt x="8168" y="57888"/>
                  </a:cubicBezTo>
                  <a:cubicBezTo>
                    <a:pt x="5977" y="60746"/>
                    <a:pt x="3405" y="74938"/>
                    <a:pt x="1786" y="86939"/>
                  </a:cubicBezTo>
                  <a:cubicBezTo>
                    <a:pt x="8358" y="90464"/>
                    <a:pt x="15978" y="94274"/>
                    <a:pt x="19598" y="94655"/>
                  </a:cubicBezTo>
                  <a:cubicBezTo>
                    <a:pt x="26741" y="95417"/>
                    <a:pt x="35409" y="87511"/>
                    <a:pt x="35409" y="82748"/>
                  </a:cubicBezTo>
                  <a:cubicBezTo>
                    <a:pt x="35409" y="77986"/>
                    <a:pt x="41791" y="77224"/>
                    <a:pt x="48077" y="77224"/>
                  </a:cubicBezTo>
                  <a:cubicBezTo>
                    <a:pt x="54364" y="77224"/>
                    <a:pt x="55221" y="70080"/>
                    <a:pt x="59984" y="67699"/>
                  </a:cubicBezTo>
                  <a:cubicBezTo>
                    <a:pt x="64746" y="65318"/>
                    <a:pt x="49697" y="51887"/>
                    <a:pt x="44934" y="50268"/>
                  </a:cubicBezTo>
                  <a:cubicBezTo>
                    <a:pt x="40172" y="48649"/>
                    <a:pt x="48935" y="38362"/>
                    <a:pt x="64746" y="37600"/>
                  </a:cubicBezTo>
                  <a:cubicBezTo>
                    <a:pt x="80558" y="36838"/>
                    <a:pt x="76652" y="31313"/>
                    <a:pt x="85320" y="31313"/>
                  </a:cubicBezTo>
                  <a:cubicBezTo>
                    <a:pt x="85701" y="31313"/>
                    <a:pt x="86082" y="31313"/>
                    <a:pt x="86463" y="31313"/>
                  </a:cubicBezTo>
                  <a:cubicBezTo>
                    <a:pt x="84939" y="24360"/>
                    <a:pt x="83034" y="15978"/>
                    <a:pt x="81796" y="11597"/>
                  </a:cubicBezTo>
                  <a:cubicBezTo>
                    <a:pt x="81034" y="9025"/>
                    <a:pt x="80558" y="5405"/>
                    <a:pt x="80177" y="1786"/>
                  </a:cubicBezTo>
                  <a:close/>
                </a:path>
              </a:pathLst>
            </a:custGeom>
            <a:grpFill/>
            <a:ln w="2381" cap="flat">
              <a:solidFill>
                <a:srgbClr val="FFFFFF"/>
              </a:solidFill>
              <a:prstDash val="solid"/>
              <a:miter/>
            </a:ln>
          </p:spPr>
          <p:txBody>
            <a:bodyPr rtlCol="0" anchor="ctr"/>
            <a:lstStyle/>
            <a:p>
              <a:endParaRPr lang="en-ID"/>
            </a:p>
          </p:txBody>
        </p:sp>
        <p:sp>
          <p:nvSpPr>
            <p:cNvPr id="53" name="Freeform: Shape 60">
              <a:extLst>
                <a:ext uri="{FF2B5EF4-FFF2-40B4-BE49-F238E27FC236}">
                  <a16:creationId xmlns:a16="http://schemas.microsoft.com/office/drawing/2014/main" id="{9148C530-ABA0-2644-B8B7-C7090D21F358}"/>
                </a:ext>
              </a:extLst>
            </p:cNvPr>
            <p:cNvSpPr/>
            <p:nvPr/>
          </p:nvSpPr>
          <p:spPr>
            <a:xfrm>
              <a:off x="7261840" y="3017525"/>
              <a:ext cx="219075" cy="95250"/>
            </a:xfrm>
            <a:custGeom>
              <a:avLst/>
              <a:gdLst>
                <a:gd name="connsiteX0" fmla="*/ 203854 w 219075"/>
                <a:gd name="connsiteY0" fmla="*/ 18664 h 95250"/>
                <a:gd name="connsiteX1" fmla="*/ 184900 w 219075"/>
                <a:gd name="connsiteY1" fmla="*/ 13330 h 95250"/>
                <a:gd name="connsiteX2" fmla="*/ 133274 w 219075"/>
                <a:gd name="connsiteY2" fmla="*/ 10377 h 95250"/>
                <a:gd name="connsiteX3" fmla="*/ 106604 w 219075"/>
                <a:gd name="connsiteY3" fmla="*/ 2662 h 95250"/>
                <a:gd name="connsiteX4" fmla="*/ 85840 w 219075"/>
                <a:gd name="connsiteY4" fmla="*/ 10949 h 95250"/>
                <a:gd name="connsiteX5" fmla="*/ 68028 w 219075"/>
                <a:gd name="connsiteY5" fmla="*/ 13901 h 95250"/>
                <a:gd name="connsiteX6" fmla="*/ 40786 w 219075"/>
                <a:gd name="connsiteY6" fmla="*/ 14473 h 95250"/>
                <a:gd name="connsiteX7" fmla="*/ 28309 w 219075"/>
                <a:gd name="connsiteY7" fmla="*/ 28094 h 95250"/>
                <a:gd name="connsiteX8" fmla="*/ 22213 w 219075"/>
                <a:gd name="connsiteY8" fmla="*/ 39238 h 95250"/>
                <a:gd name="connsiteX9" fmla="*/ 29642 w 219075"/>
                <a:gd name="connsiteY9" fmla="*/ 45905 h 95250"/>
                <a:gd name="connsiteX10" fmla="*/ 45454 w 219075"/>
                <a:gd name="connsiteY10" fmla="*/ 45143 h 95250"/>
                <a:gd name="connsiteX11" fmla="*/ 73171 w 219075"/>
                <a:gd name="connsiteY11" fmla="*/ 57811 h 95250"/>
                <a:gd name="connsiteX12" fmla="*/ 64408 w 219075"/>
                <a:gd name="connsiteY12" fmla="*/ 68099 h 95250"/>
                <a:gd name="connsiteX13" fmla="*/ 45454 w 219075"/>
                <a:gd name="connsiteY13" fmla="*/ 71242 h 95250"/>
                <a:gd name="connsiteX14" fmla="*/ 16117 w 219075"/>
                <a:gd name="connsiteY14" fmla="*/ 75242 h 95250"/>
                <a:gd name="connsiteX15" fmla="*/ 1829 w 219075"/>
                <a:gd name="connsiteY15" fmla="*/ 87149 h 95250"/>
                <a:gd name="connsiteX16" fmla="*/ 30309 w 219075"/>
                <a:gd name="connsiteY16" fmla="*/ 89530 h 95250"/>
                <a:gd name="connsiteX17" fmla="*/ 48501 w 219075"/>
                <a:gd name="connsiteY17" fmla="*/ 90292 h 95250"/>
                <a:gd name="connsiteX18" fmla="*/ 65075 w 219075"/>
                <a:gd name="connsiteY18" fmla="*/ 93435 h 95250"/>
                <a:gd name="connsiteX19" fmla="*/ 91174 w 219075"/>
                <a:gd name="connsiteY19" fmla="*/ 91816 h 95250"/>
                <a:gd name="connsiteX20" fmla="*/ 94412 w 219075"/>
                <a:gd name="connsiteY20" fmla="*/ 81910 h 95250"/>
                <a:gd name="connsiteX21" fmla="*/ 103270 w 219075"/>
                <a:gd name="connsiteY21" fmla="*/ 76576 h 95250"/>
                <a:gd name="connsiteX22" fmla="*/ 114414 w 219075"/>
                <a:gd name="connsiteY22" fmla="*/ 69432 h 95250"/>
                <a:gd name="connsiteX23" fmla="*/ 126416 w 219075"/>
                <a:gd name="connsiteY23" fmla="*/ 65432 h 95250"/>
                <a:gd name="connsiteX24" fmla="*/ 138894 w 219075"/>
                <a:gd name="connsiteY24" fmla="*/ 69432 h 95250"/>
                <a:gd name="connsiteX25" fmla="*/ 150895 w 219075"/>
                <a:gd name="connsiteY25" fmla="*/ 61431 h 95250"/>
                <a:gd name="connsiteX26" fmla="*/ 169183 w 219075"/>
                <a:gd name="connsiteY26" fmla="*/ 56097 h 95250"/>
                <a:gd name="connsiteX27" fmla="*/ 185186 w 219075"/>
                <a:gd name="connsiteY27" fmla="*/ 47239 h 95250"/>
                <a:gd name="connsiteX28" fmla="*/ 200711 w 219075"/>
                <a:gd name="connsiteY28" fmla="*/ 38381 h 95250"/>
                <a:gd name="connsiteX29" fmla="*/ 218523 w 219075"/>
                <a:gd name="connsiteY29" fmla="*/ 29522 h 95250"/>
                <a:gd name="connsiteX30" fmla="*/ 220333 w 219075"/>
                <a:gd name="connsiteY30" fmla="*/ 25236 h 95250"/>
                <a:gd name="connsiteX31" fmla="*/ 203854 w 219075"/>
                <a:gd name="connsiteY31" fmla="*/ 1866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075" h="95250">
                  <a:moveTo>
                    <a:pt x="203854" y="18664"/>
                  </a:moveTo>
                  <a:cubicBezTo>
                    <a:pt x="196139" y="9806"/>
                    <a:pt x="193758" y="15711"/>
                    <a:pt x="184900" y="13330"/>
                  </a:cubicBezTo>
                  <a:cubicBezTo>
                    <a:pt x="176041" y="10949"/>
                    <a:pt x="140418" y="7424"/>
                    <a:pt x="133274" y="10377"/>
                  </a:cubicBezTo>
                  <a:cubicBezTo>
                    <a:pt x="126130" y="13330"/>
                    <a:pt x="111367" y="5043"/>
                    <a:pt x="106604" y="2662"/>
                  </a:cubicBezTo>
                  <a:cubicBezTo>
                    <a:pt x="101842" y="281"/>
                    <a:pt x="86411" y="2662"/>
                    <a:pt x="85840" y="10949"/>
                  </a:cubicBezTo>
                  <a:cubicBezTo>
                    <a:pt x="85268" y="19235"/>
                    <a:pt x="78696" y="19235"/>
                    <a:pt x="68028" y="13901"/>
                  </a:cubicBezTo>
                  <a:cubicBezTo>
                    <a:pt x="57360" y="8567"/>
                    <a:pt x="41358" y="8567"/>
                    <a:pt x="40786" y="14473"/>
                  </a:cubicBezTo>
                  <a:cubicBezTo>
                    <a:pt x="40215" y="20378"/>
                    <a:pt x="32500" y="26284"/>
                    <a:pt x="28309" y="28094"/>
                  </a:cubicBezTo>
                  <a:cubicBezTo>
                    <a:pt x="26689" y="28760"/>
                    <a:pt x="24499" y="33618"/>
                    <a:pt x="22213" y="39238"/>
                  </a:cubicBezTo>
                  <a:cubicBezTo>
                    <a:pt x="25451" y="40476"/>
                    <a:pt x="27451" y="43238"/>
                    <a:pt x="29642" y="45905"/>
                  </a:cubicBezTo>
                  <a:cubicBezTo>
                    <a:pt x="33642" y="50668"/>
                    <a:pt x="43930" y="49906"/>
                    <a:pt x="45454" y="45143"/>
                  </a:cubicBezTo>
                  <a:cubicBezTo>
                    <a:pt x="47073" y="40381"/>
                    <a:pt x="63646" y="49906"/>
                    <a:pt x="73171" y="57811"/>
                  </a:cubicBezTo>
                  <a:cubicBezTo>
                    <a:pt x="82696" y="65717"/>
                    <a:pt x="68409" y="60193"/>
                    <a:pt x="64408" y="68099"/>
                  </a:cubicBezTo>
                  <a:cubicBezTo>
                    <a:pt x="60408" y="76004"/>
                    <a:pt x="48597" y="68099"/>
                    <a:pt x="45454" y="71242"/>
                  </a:cubicBezTo>
                  <a:cubicBezTo>
                    <a:pt x="42310" y="74385"/>
                    <a:pt x="21736" y="76004"/>
                    <a:pt x="16117" y="75242"/>
                  </a:cubicBezTo>
                  <a:cubicBezTo>
                    <a:pt x="10592" y="74480"/>
                    <a:pt x="1067" y="83148"/>
                    <a:pt x="1829" y="87149"/>
                  </a:cubicBezTo>
                  <a:cubicBezTo>
                    <a:pt x="2591" y="91149"/>
                    <a:pt x="23260" y="84767"/>
                    <a:pt x="30309" y="89530"/>
                  </a:cubicBezTo>
                  <a:cubicBezTo>
                    <a:pt x="37452" y="94292"/>
                    <a:pt x="44596" y="84767"/>
                    <a:pt x="48501" y="90292"/>
                  </a:cubicBezTo>
                  <a:cubicBezTo>
                    <a:pt x="52407" y="95816"/>
                    <a:pt x="61170" y="91911"/>
                    <a:pt x="65075" y="93435"/>
                  </a:cubicBezTo>
                  <a:cubicBezTo>
                    <a:pt x="68980" y="95054"/>
                    <a:pt x="90983" y="91911"/>
                    <a:pt x="91174" y="91816"/>
                  </a:cubicBezTo>
                  <a:cubicBezTo>
                    <a:pt x="93555" y="88958"/>
                    <a:pt x="94412" y="85148"/>
                    <a:pt x="94412" y="81910"/>
                  </a:cubicBezTo>
                  <a:cubicBezTo>
                    <a:pt x="94412" y="76576"/>
                    <a:pt x="98889" y="77909"/>
                    <a:pt x="103270" y="76576"/>
                  </a:cubicBezTo>
                  <a:cubicBezTo>
                    <a:pt x="107747" y="75242"/>
                    <a:pt x="110795" y="69432"/>
                    <a:pt x="114414" y="69432"/>
                  </a:cubicBezTo>
                  <a:cubicBezTo>
                    <a:pt x="117939" y="69432"/>
                    <a:pt x="122892" y="64098"/>
                    <a:pt x="126416" y="65432"/>
                  </a:cubicBezTo>
                  <a:cubicBezTo>
                    <a:pt x="129940" y="66765"/>
                    <a:pt x="134417" y="72956"/>
                    <a:pt x="138894" y="69432"/>
                  </a:cubicBezTo>
                  <a:cubicBezTo>
                    <a:pt x="143371" y="65908"/>
                    <a:pt x="144704" y="68956"/>
                    <a:pt x="150895" y="61431"/>
                  </a:cubicBezTo>
                  <a:cubicBezTo>
                    <a:pt x="157087" y="53906"/>
                    <a:pt x="161087" y="55240"/>
                    <a:pt x="169183" y="56097"/>
                  </a:cubicBezTo>
                  <a:cubicBezTo>
                    <a:pt x="178518" y="57145"/>
                    <a:pt x="182518" y="52573"/>
                    <a:pt x="185186" y="47239"/>
                  </a:cubicBezTo>
                  <a:cubicBezTo>
                    <a:pt x="187852" y="41905"/>
                    <a:pt x="195854" y="41905"/>
                    <a:pt x="200711" y="38381"/>
                  </a:cubicBezTo>
                  <a:cubicBezTo>
                    <a:pt x="205569" y="34856"/>
                    <a:pt x="215380" y="30856"/>
                    <a:pt x="218523" y="29522"/>
                  </a:cubicBezTo>
                  <a:cubicBezTo>
                    <a:pt x="220047" y="28856"/>
                    <a:pt x="220333" y="27332"/>
                    <a:pt x="220333" y="25236"/>
                  </a:cubicBezTo>
                  <a:cubicBezTo>
                    <a:pt x="213475" y="19426"/>
                    <a:pt x="210331" y="26093"/>
                    <a:pt x="203854" y="18664"/>
                  </a:cubicBezTo>
                  <a:close/>
                </a:path>
              </a:pathLst>
            </a:custGeom>
            <a:grpFill/>
            <a:ln w="2381" cap="flat">
              <a:solidFill>
                <a:srgbClr val="FFFFFF"/>
              </a:solidFill>
              <a:prstDash val="solid"/>
              <a:miter/>
            </a:ln>
          </p:spPr>
          <p:txBody>
            <a:bodyPr rtlCol="0" anchor="ctr"/>
            <a:lstStyle/>
            <a:p>
              <a:endParaRPr lang="en-ID"/>
            </a:p>
          </p:txBody>
        </p:sp>
        <p:sp>
          <p:nvSpPr>
            <p:cNvPr id="54" name="Freeform: Shape 61">
              <a:extLst>
                <a:ext uri="{FF2B5EF4-FFF2-40B4-BE49-F238E27FC236}">
                  <a16:creationId xmlns:a16="http://schemas.microsoft.com/office/drawing/2014/main" id="{AE22DAA4-BECE-E04D-A3CE-7F992AAA5D76}"/>
                </a:ext>
              </a:extLst>
            </p:cNvPr>
            <p:cNvSpPr/>
            <p:nvPr/>
          </p:nvSpPr>
          <p:spPr>
            <a:xfrm>
              <a:off x="6660761" y="3005508"/>
              <a:ext cx="133350" cy="57150"/>
            </a:xfrm>
            <a:custGeom>
              <a:avLst/>
              <a:gdLst>
                <a:gd name="connsiteX0" fmla="*/ 56840 w 133350"/>
                <a:gd name="connsiteY0" fmla="*/ 49635 h 57150"/>
                <a:gd name="connsiteX1" fmla="*/ 71033 w 133350"/>
                <a:gd name="connsiteY1" fmla="*/ 60875 h 57150"/>
                <a:gd name="connsiteX2" fmla="*/ 71890 w 133350"/>
                <a:gd name="connsiteY2" fmla="*/ 62208 h 57150"/>
                <a:gd name="connsiteX3" fmla="*/ 92178 w 133350"/>
                <a:gd name="connsiteY3" fmla="*/ 58113 h 57150"/>
                <a:gd name="connsiteX4" fmla="*/ 109990 w 133350"/>
                <a:gd name="connsiteY4" fmla="*/ 59922 h 57150"/>
                <a:gd name="connsiteX5" fmla="*/ 108942 w 133350"/>
                <a:gd name="connsiteY5" fmla="*/ 55541 h 57150"/>
                <a:gd name="connsiteX6" fmla="*/ 122563 w 133350"/>
                <a:gd name="connsiteY6" fmla="*/ 59732 h 57150"/>
                <a:gd name="connsiteX7" fmla="*/ 137993 w 133350"/>
                <a:gd name="connsiteY7" fmla="*/ 60970 h 57150"/>
                <a:gd name="connsiteX8" fmla="*/ 131516 w 133350"/>
                <a:gd name="connsiteY8" fmla="*/ 52112 h 57150"/>
                <a:gd name="connsiteX9" fmla="*/ 135517 w 133350"/>
                <a:gd name="connsiteY9" fmla="*/ 44778 h 57150"/>
                <a:gd name="connsiteX10" fmla="*/ 123230 w 133350"/>
                <a:gd name="connsiteY10" fmla="*/ 38396 h 57150"/>
                <a:gd name="connsiteX11" fmla="*/ 117038 w 133350"/>
                <a:gd name="connsiteY11" fmla="*/ 25918 h 57150"/>
                <a:gd name="connsiteX12" fmla="*/ 109894 w 133350"/>
                <a:gd name="connsiteY12" fmla="*/ 23251 h 57150"/>
                <a:gd name="connsiteX13" fmla="*/ 89416 w 133350"/>
                <a:gd name="connsiteY13" fmla="*/ 25918 h 57150"/>
                <a:gd name="connsiteX14" fmla="*/ 76938 w 133350"/>
                <a:gd name="connsiteY14" fmla="*/ 19727 h 57150"/>
                <a:gd name="connsiteX15" fmla="*/ 64460 w 133350"/>
                <a:gd name="connsiteY15" fmla="*/ 11726 h 57150"/>
                <a:gd name="connsiteX16" fmla="*/ 33314 w 133350"/>
                <a:gd name="connsiteY16" fmla="*/ 9059 h 57150"/>
                <a:gd name="connsiteX17" fmla="*/ 9310 w 133350"/>
                <a:gd name="connsiteY17" fmla="*/ 1915 h 57150"/>
                <a:gd name="connsiteX18" fmla="*/ 1786 w 133350"/>
                <a:gd name="connsiteY18" fmla="*/ 5439 h 57150"/>
                <a:gd name="connsiteX19" fmla="*/ 32742 w 133350"/>
                <a:gd name="connsiteY19" fmla="*/ 22680 h 57150"/>
                <a:gd name="connsiteX20" fmla="*/ 40457 w 133350"/>
                <a:gd name="connsiteY20" fmla="*/ 43444 h 57150"/>
                <a:gd name="connsiteX21" fmla="*/ 35790 w 133350"/>
                <a:gd name="connsiteY21" fmla="*/ 50302 h 57150"/>
                <a:gd name="connsiteX22" fmla="*/ 56840 w 133350"/>
                <a:gd name="connsiteY22" fmla="*/ 4963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350" h="57150">
                  <a:moveTo>
                    <a:pt x="56840" y="49635"/>
                  </a:moveTo>
                  <a:cubicBezTo>
                    <a:pt x="63317" y="46683"/>
                    <a:pt x="65699" y="53826"/>
                    <a:pt x="71033" y="60875"/>
                  </a:cubicBezTo>
                  <a:cubicBezTo>
                    <a:pt x="71414" y="61351"/>
                    <a:pt x="71604" y="61732"/>
                    <a:pt x="71890" y="62208"/>
                  </a:cubicBezTo>
                  <a:cubicBezTo>
                    <a:pt x="79224" y="61065"/>
                    <a:pt x="84749" y="58970"/>
                    <a:pt x="92178" y="58113"/>
                  </a:cubicBezTo>
                  <a:cubicBezTo>
                    <a:pt x="97512" y="57446"/>
                    <a:pt x="104465" y="58684"/>
                    <a:pt x="109990" y="59922"/>
                  </a:cubicBezTo>
                  <a:cubicBezTo>
                    <a:pt x="109037" y="58208"/>
                    <a:pt x="108371" y="56684"/>
                    <a:pt x="108942" y="55541"/>
                  </a:cubicBezTo>
                  <a:cubicBezTo>
                    <a:pt x="110752" y="52017"/>
                    <a:pt x="119610" y="56779"/>
                    <a:pt x="122563" y="59732"/>
                  </a:cubicBezTo>
                  <a:cubicBezTo>
                    <a:pt x="125516" y="62685"/>
                    <a:pt x="135041" y="63923"/>
                    <a:pt x="137993" y="60970"/>
                  </a:cubicBezTo>
                  <a:cubicBezTo>
                    <a:pt x="140946" y="58017"/>
                    <a:pt x="133231" y="55065"/>
                    <a:pt x="131516" y="52112"/>
                  </a:cubicBezTo>
                  <a:cubicBezTo>
                    <a:pt x="130659" y="50588"/>
                    <a:pt x="132945" y="47540"/>
                    <a:pt x="135517" y="44778"/>
                  </a:cubicBezTo>
                  <a:cubicBezTo>
                    <a:pt x="130373" y="41920"/>
                    <a:pt x="125039" y="37824"/>
                    <a:pt x="123230" y="38396"/>
                  </a:cubicBezTo>
                  <a:cubicBezTo>
                    <a:pt x="120563" y="39253"/>
                    <a:pt x="120563" y="25918"/>
                    <a:pt x="117038" y="25918"/>
                  </a:cubicBezTo>
                  <a:cubicBezTo>
                    <a:pt x="113514" y="25918"/>
                    <a:pt x="113514" y="23251"/>
                    <a:pt x="109894" y="23251"/>
                  </a:cubicBezTo>
                  <a:cubicBezTo>
                    <a:pt x="106370" y="23251"/>
                    <a:pt x="93035" y="23251"/>
                    <a:pt x="89416" y="25918"/>
                  </a:cubicBezTo>
                  <a:cubicBezTo>
                    <a:pt x="85892" y="28585"/>
                    <a:pt x="81415" y="19727"/>
                    <a:pt x="76938" y="19727"/>
                  </a:cubicBezTo>
                  <a:cubicBezTo>
                    <a:pt x="72461" y="19727"/>
                    <a:pt x="67127" y="15250"/>
                    <a:pt x="64460" y="11726"/>
                  </a:cubicBezTo>
                  <a:cubicBezTo>
                    <a:pt x="61793" y="8202"/>
                    <a:pt x="39600" y="13536"/>
                    <a:pt x="33314" y="9059"/>
                  </a:cubicBezTo>
                  <a:cubicBezTo>
                    <a:pt x="27122" y="4582"/>
                    <a:pt x="15502" y="1058"/>
                    <a:pt x="9310" y="1915"/>
                  </a:cubicBezTo>
                  <a:cubicBezTo>
                    <a:pt x="7691" y="2106"/>
                    <a:pt x="4929" y="3534"/>
                    <a:pt x="1786" y="5439"/>
                  </a:cubicBezTo>
                  <a:cubicBezTo>
                    <a:pt x="13502" y="12202"/>
                    <a:pt x="30456" y="10488"/>
                    <a:pt x="32742" y="22680"/>
                  </a:cubicBezTo>
                  <a:cubicBezTo>
                    <a:pt x="35409" y="36872"/>
                    <a:pt x="43410" y="31252"/>
                    <a:pt x="40457" y="43444"/>
                  </a:cubicBezTo>
                  <a:cubicBezTo>
                    <a:pt x="39886" y="45825"/>
                    <a:pt x="38171" y="48207"/>
                    <a:pt x="35790" y="50302"/>
                  </a:cubicBezTo>
                  <a:cubicBezTo>
                    <a:pt x="45125" y="50969"/>
                    <a:pt x="53792" y="50969"/>
                    <a:pt x="56840" y="49635"/>
                  </a:cubicBezTo>
                  <a:close/>
                </a:path>
              </a:pathLst>
            </a:custGeom>
            <a:grpFill/>
            <a:ln w="2381" cap="flat">
              <a:solidFill>
                <a:srgbClr val="FFFFFF"/>
              </a:solidFill>
              <a:prstDash val="solid"/>
              <a:miter/>
            </a:ln>
          </p:spPr>
          <p:txBody>
            <a:bodyPr rtlCol="0" anchor="ctr"/>
            <a:lstStyle/>
            <a:p>
              <a:endParaRPr lang="en-ID"/>
            </a:p>
          </p:txBody>
        </p:sp>
        <p:sp>
          <p:nvSpPr>
            <p:cNvPr id="55" name="Freeform: Shape 62">
              <a:extLst>
                <a:ext uri="{FF2B5EF4-FFF2-40B4-BE49-F238E27FC236}">
                  <a16:creationId xmlns:a16="http://schemas.microsoft.com/office/drawing/2014/main" id="{F1895F57-7A06-234E-ACE6-CA4ED62B9432}"/>
                </a:ext>
              </a:extLst>
            </p:cNvPr>
            <p:cNvSpPr/>
            <p:nvPr/>
          </p:nvSpPr>
          <p:spPr>
            <a:xfrm>
              <a:off x="6385679" y="3042309"/>
              <a:ext cx="371475" cy="142875"/>
            </a:xfrm>
            <a:custGeom>
              <a:avLst/>
              <a:gdLst>
                <a:gd name="connsiteX0" fmla="*/ 366117 w 371475"/>
                <a:gd name="connsiteY0" fmla="*/ 103418 h 142875"/>
                <a:gd name="connsiteX1" fmla="*/ 366117 w 371475"/>
                <a:gd name="connsiteY1" fmla="*/ 82082 h 142875"/>
                <a:gd name="connsiteX2" fmla="*/ 365355 w 371475"/>
                <a:gd name="connsiteY2" fmla="*/ 65508 h 142875"/>
                <a:gd name="connsiteX3" fmla="*/ 370594 w 371475"/>
                <a:gd name="connsiteY3" fmla="*/ 55221 h 142875"/>
                <a:gd name="connsiteX4" fmla="*/ 366879 w 371475"/>
                <a:gd name="connsiteY4" fmla="*/ 47887 h 142875"/>
                <a:gd name="connsiteX5" fmla="*/ 351449 w 371475"/>
                <a:gd name="connsiteY5" fmla="*/ 41410 h 142875"/>
                <a:gd name="connsiteX6" fmla="*/ 346115 w 371475"/>
                <a:gd name="connsiteY6" fmla="*/ 24265 h 142875"/>
                <a:gd name="connsiteX7" fmla="*/ 331922 w 371475"/>
                <a:gd name="connsiteY7" fmla="*/ 13026 h 142875"/>
                <a:gd name="connsiteX8" fmla="*/ 310967 w 371475"/>
                <a:gd name="connsiteY8" fmla="*/ 13692 h 142875"/>
                <a:gd name="connsiteX9" fmla="*/ 273820 w 371475"/>
                <a:gd name="connsiteY9" fmla="*/ 26075 h 142875"/>
                <a:gd name="connsiteX10" fmla="*/ 238863 w 371475"/>
                <a:gd name="connsiteY10" fmla="*/ 26932 h 142875"/>
                <a:gd name="connsiteX11" fmla="*/ 215146 w 371475"/>
                <a:gd name="connsiteY11" fmla="*/ 19217 h 142875"/>
                <a:gd name="connsiteX12" fmla="*/ 197334 w 371475"/>
                <a:gd name="connsiteY12" fmla="*/ 11216 h 142875"/>
                <a:gd name="connsiteX13" fmla="*/ 167426 w 371475"/>
                <a:gd name="connsiteY13" fmla="*/ 3215 h 142875"/>
                <a:gd name="connsiteX14" fmla="*/ 106656 w 371475"/>
                <a:gd name="connsiteY14" fmla="*/ 21884 h 142875"/>
                <a:gd name="connsiteX15" fmla="*/ 62746 w 371475"/>
                <a:gd name="connsiteY15" fmla="*/ 24265 h 142875"/>
                <a:gd name="connsiteX16" fmla="*/ 52649 w 371475"/>
                <a:gd name="connsiteY16" fmla="*/ 39696 h 142875"/>
                <a:gd name="connsiteX17" fmla="*/ 10549 w 371475"/>
                <a:gd name="connsiteY17" fmla="*/ 43315 h 142875"/>
                <a:gd name="connsiteX18" fmla="*/ 6358 w 371475"/>
                <a:gd name="connsiteY18" fmla="*/ 58174 h 142875"/>
                <a:gd name="connsiteX19" fmla="*/ 14645 w 371475"/>
                <a:gd name="connsiteY19" fmla="*/ 63794 h 142875"/>
                <a:gd name="connsiteX20" fmla="*/ 16455 w 371475"/>
                <a:gd name="connsiteY20" fmla="*/ 78653 h 142875"/>
                <a:gd name="connsiteX21" fmla="*/ 17026 w 371475"/>
                <a:gd name="connsiteY21" fmla="*/ 92559 h 142875"/>
                <a:gd name="connsiteX22" fmla="*/ 17026 w 371475"/>
                <a:gd name="connsiteY22" fmla="*/ 103513 h 142875"/>
                <a:gd name="connsiteX23" fmla="*/ 27122 w 371475"/>
                <a:gd name="connsiteY23" fmla="*/ 113895 h 142875"/>
                <a:gd name="connsiteX24" fmla="*/ 40172 w 371475"/>
                <a:gd name="connsiteY24" fmla="*/ 121896 h 142875"/>
                <a:gd name="connsiteX25" fmla="*/ 50268 w 371475"/>
                <a:gd name="connsiteY25" fmla="*/ 124849 h 142875"/>
                <a:gd name="connsiteX26" fmla="*/ 62746 w 371475"/>
                <a:gd name="connsiteY26" fmla="*/ 137613 h 142875"/>
                <a:gd name="connsiteX27" fmla="*/ 88559 w 371475"/>
                <a:gd name="connsiteY27" fmla="*/ 132850 h 142875"/>
                <a:gd name="connsiteX28" fmla="*/ 104847 w 371475"/>
                <a:gd name="connsiteY28" fmla="*/ 125421 h 142875"/>
                <a:gd name="connsiteX29" fmla="*/ 132088 w 371475"/>
                <a:gd name="connsiteY29" fmla="*/ 141422 h 142875"/>
                <a:gd name="connsiteX30" fmla="*/ 152852 w 371475"/>
                <a:gd name="connsiteY30" fmla="*/ 137898 h 142875"/>
                <a:gd name="connsiteX31" fmla="*/ 171522 w 371475"/>
                <a:gd name="connsiteY31" fmla="*/ 126087 h 142875"/>
                <a:gd name="connsiteX32" fmla="*/ 186952 w 371475"/>
                <a:gd name="connsiteY32" fmla="*/ 129897 h 142875"/>
                <a:gd name="connsiteX33" fmla="*/ 202382 w 371475"/>
                <a:gd name="connsiteY33" fmla="*/ 125801 h 142875"/>
                <a:gd name="connsiteX34" fmla="*/ 197048 w 371475"/>
                <a:gd name="connsiteY34" fmla="*/ 141803 h 142875"/>
                <a:gd name="connsiteX35" fmla="*/ 197525 w 371475"/>
                <a:gd name="connsiteY35" fmla="*/ 148566 h 142875"/>
                <a:gd name="connsiteX36" fmla="*/ 209431 w 371475"/>
                <a:gd name="connsiteY36" fmla="*/ 134660 h 142875"/>
                <a:gd name="connsiteX37" fmla="*/ 217337 w 371475"/>
                <a:gd name="connsiteY37" fmla="*/ 129897 h 142875"/>
                <a:gd name="connsiteX38" fmla="*/ 235530 w 371475"/>
                <a:gd name="connsiteY38" fmla="*/ 129897 h 142875"/>
                <a:gd name="connsiteX39" fmla="*/ 248198 w 371475"/>
                <a:gd name="connsiteY39" fmla="*/ 127516 h 142875"/>
                <a:gd name="connsiteX40" fmla="*/ 271153 w 371475"/>
                <a:gd name="connsiteY40" fmla="*/ 128278 h 142875"/>
                <a:gd name="connsiteX41" fmla="*/ 298109 w 371475"/>
                <a:gd name="connsiteY41" fmla="*/ 120372 h 142875"/>
                <a:gd name="connsiteX42" fmla="*/ 320302 w 371475"/>
                <a:gd name="connsiteY42" fmla="*/ 117229 h 142875"/>
                <a:gd name="connsiteX43" fmla="*/ 327827 w 371475"/>
                <a:gd name="connsiteY43" fmla="*/ 119515 h 142875"/>
                <a:gd name="connsiteX44" fmla="*/ 336780 w 371475"/>
                <a:gd name="connsiteY44" fmla="*/ 112752 h 142875"/>
                <a:gd name="connsiteX45" fmla="*/ 354592 w 371475"/>
                <a:gd name="connsiteY45" fmla="*/ 116276 h 142875"/>
                <a:gd name="connsiteX46" fmla="*/ 375737 w 371475"/>
                <a:gd name="connsiteY46" fmla="*/ 119610 h 142875"/>
                <a:gd name="connsiteX47" fmla="*/ 366117 w 371475"/>
                <a:gd name="connsiteY47" fmla="*/ 103418 h 142875"/>
                <a:gd name="connsiteX48" fmla="*/ 32171 w 371475"/>
                <a:gd name="connsiteY48" fmla="*/ 27027 h 142875"/>
                <a:gd name="connsiteX49" fmla="*/ 59126 w 371475"/>
                <a:gd name="connsiteY49" fmla="*/ 24360 h 142875"/>
                <a:gd name="connsiteX50" fmla="*/ 43982 w 371475"/>
                <a:gd name="connsiteY50" fmla="*/ 12168 h 142875"/>
                <a:gd name="connsiteX51" fmla="*/ 39029 w 371475"/>
                <a:gd name="connsiteY51" fmla="*/ 1786 h 142875"/>
                <a:gd name="connsiteX52" fmla="*/ 30932 w 371475"/>
                <a:gd name="connsiteY52" fmla="*/ 3310 h 142875"/>
                <a:gd name="connsiteX53" fmla="*/ 10454 w 371475"/>
                <a:gd name="connsiteY53" fmla="*/ 3310 h 142875"/>
                <a:gd name="connsiteX54" fmla="*/ 12263 w 371475"/>
                <a:gd name="connsiteY54" fmla="*/ 16645 h 142875"/>
                <a:gd name="connsiteX55" fmla="*/ 6453 w 371475"/>
                <a:gd name="connsiteY55" fmla="*/ 25980 h 142875"/>
                <a:gd name="connsiteX56" fmla="*/ 1786 w 371475"/>
                <a:gd name="connsiteY56" fmla="*/ 32838 h 142875"/>
                <a:gd name="connsiteX57" fmla="*/ 13406 w 371475"/>
                <a:gd name="connsiteY57" fmla="*/ 38552 h 142875"/>
                <a:gd name="connsiteX58" fmla="*/ 32171 w 371475"/>
                <a:gd name="connsiteY58" fmla="*/ 2702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71475" h="142875">
                  <a:moveTo>
                    <a:pt x="366117" y="103418"/>
                  </a:moveTo>
                  <a:cubicBezTo>
                    <a:pt x="362974" y="102656"/>
                    <a:pt x="367736" y="85225"/>
                    <a:pt x="366117" y="82082"/>
                  </a:cubicBezTo>
                  <a:cubicBezTo>
                    <a:pt x="364498" y="78938"/>
                    <a:pt x="360593" y="65508"/>
                    <a:pt x="365355" y="65508"/>
                  </a:cubicBezTo>
                  <a:cubicBezTo>
                    <a:pt x="369641" y="65508"/>
                    <a:pt x="364974" y="55793"/>
                    <a:pt x="370594" y="55221"/>
                  </a:cubicBezTo>
                  <a:cubicBezTo>
                    <a:pt x="369356" y="51792"/>
                    <a:pt x="368117" y="48744"/>
                    <a:pt x="366879" y="47887"/>
                  </a:cubicBezTo>
                  <a:cubicBezTo>
                    <a:pt x="363926" y="45506"/>
                    <a:pt x="354973" y="50268"/>
                    <a:pt x="351449" y="41410"/>
                  </a:cubicBezTo>
                  <a:cubicBezTo>
                    <a:pt x="347924" y="32552"/>
                    <a:pt x="351449" y="31313"/>
                    <a:pt x="346115" y="24265"/>
                  </a:cubicBezTo>
                  <a:cubicBezTo>
                    <a:pt x="340781" y="17121"/>
                    <a:pt x="338399" y="10073"/>
                    <a:pt x="331922" y="13026"/>
                  </a:cubicBezTo>
                  <a:cubicBezTo>
                    <a:pt x="328874" y="14359"/>
                    <a:pt x="320207" y="14359"/>
                    <a:pt x="310967" y="13692"/>
                  </a:cubicBezTo>
                  <a:cubicBezTo>
                    <a:pt x="301347" y="22455"/>
                    <a:pt x="280202" y="28456"/>
                    <a:pt x="273820" y="26075"/>
                  </a:cubicBezTo>
                  <a:cubicBezTo>
                    <a:pt x="265819" y="23122"/>
                    <a:pt x="250389" y="26932"/>
                    <a:pt x="238863" y="26932"/>
                  </a:cubicBezTo>
                  <a:cubicBezTo>
                    <a:pt x="227338" y="26932"/>
                    <a:pt x="224004" y="18645"/>
                    <a:pt x="215146" y="19217"/>
                  </a:cubicBezTo>
                  <a:cubicBezTo>
                    <a:pt x="206288" y="19788"/>
                    <a:pt x="206288" y="11216"/>
                    <a:pt x="197334" y="11216"/>
                  </a:cubicBezTo>
                  <a:cubicBezTo>
                    <a:pt x="188476" y="11216"/>
                    <a:pt x="195239" y="6739"/>
                    <a:pt x="167426" y="3215"/>
                  </a:cubicBezTo>
                  <a:cubicBezTo>
                    <a:pt x="139517" y="-310"/>
                    <a:pt x="115514" y="14168"/>
                    <a:pt x="106656" y="21884"/>
                  </a:cubicBezTo>
                  <a:cubicBezTo>
                    <a:pt x="97798" y="29599"/>
                    <a:pt x="65699" y="22169"/>
                    <a:pt x="62746" y="24265"/>
                  </a:cubicBezTo>
                  <a:cubicBezTo>
                    <a:pt x="59793" y="26360"/>
                    <a:pt x="63317" y="35505"/>
                    <a:pt x="52649" y="39696"/>
                  </a:cubicBezTo>
                  <a:cubicBezTo>
                    <a:pt x="41981" y="43886"/>
                    <a:pt x="18550" y="39696"/>
                    <a:pt x="10549" y="43315"/>
                  </a:cubicBezTo>
                  <a:cubicBezTo>
                    <a:pt x="2548" y="46839"/>
                    <a:pt x="-405" y="58746"/>
                    <a:pt x="6358" y="58174"/>
                  </a:cubicBezTo>
                  <a:cubicBezTo>
                    <a:pt x="13216" y="57602"/>
                    <a:pt x="16740" y="60841"/>
                    <a:pt x="14645" y="63794"/>
                  </a:cubicBezTo>
                  <a:cubicBezTo>
                    <a:pt x="12549" y="66747"/>
                    <a:pt x="20264" y="75033"/>
                    <a:pt x="16455" y="78653"/>
                  </a:cubicBezTo>
                  <a:cubicBezTo>
                    <a:pt x="12644" y="82177"/>
                    <a:pt x="12263" y="89035"/>
                    <a:pt x="17026" y="92559"/>
                  </a:cubicBezTo>
                  <a:cubicBezTo>
                    <a:pt x="21788" y="96084"/>
                    <a:pt x="22646" y="102656"/>
                    <a:pt x="17026" y="103513"/>
                  </a:cubicBezTo>
                  <a:cubicBezTo>
                    <a:pt x="11406" y="104370"/>
                    <a:pt x="26837" y="110943"/>
                    <a:pt x="27122" y="113895"/>
                  </a:cubicBezTo>
                  <a:cubicBezTo>
                    <a:pt x="27408" y="116848"/>
                    <a:pt x="40172" y="118372"/>
                    <a:pt x="40172" y="121896"/>
                  </a:cubicBezTo>
                  <a:cubicBezTo>
                    <a:pt x="40172" y="125421"/>
                    <a:pt x="43982" y="126659"/>
                    <a:pt x="50268" y="124849"/>
                  </a:cubicBezTo>
                  <a:cubicBezTo>
                    <a:pt x="56459" y="123039"/>
                    <a:pt x="58841" y="131612"/>
                    <a:pt x="62746" y="137613"/>
                  </a:cubicBezTo>
                  <a:cubicBezTo>
                    <a:pt x="66556" y="143518"/>
                    <a:pt x="88559" y="139422"/>
                    <a:pt x="88559" y="132850"/>
                  </a:cubicBezTo>
                  <a:cubicBezTo>
                    <a:pt x="88559" y="126373"/>
                    <a:pt x="95036" y="124563"/>
                    <a:pt x="104847" y="125421"/>
                  </a:cubicBezTo>
                  <a:cubicBezTo>
                    <a:pt x="114657" y="126278"/>
                    <a:pt x="127421" y="139613"/>
                    <a:pt x="132088" y="141422"/>
                  </a:cubicBezTo>
                  <a:cubicBezTo>
                    <a:pt x="136850" y="143232"/>
                    <a:pt x="146566" y="137898"/>
                    <a:pt x="152852" y="137898"/>
                  </a:cubicBezTo>
                  <a:cubicBezTo>
                    <a:pt x="159043" y="137898"/>
                    <a:pt x="167997" y="128088"/>
                    <a:pt x="171522" y="126087"/>
                  </a:cubicBezTo>
                  <a:cubicBezTo>
                    <a:pt x="175046" y="123992"/>
                    <a:pt x="181332" y="132945"/>
                    <a:pt x="186952" y="129897"/>
                  </a:cubicBezTo>
                  <a:cubicBezTo>
                    <a:pt x="192572" y="126944"/>
                    <a:pt x="198763" y="123706"/>
                    <a:pt x="202382" y="125801"/>
                  </a:cubicBezTo>
                  <a:cubicBezTo>
                    <a:pt x="205907" y="127897"/>
                    <a:pt x="193810" y="137041"/>
                    <a:pt x="197048" y="141803"/>
                  </a:cubicBezTo>
                  <a:cubicBezTo>
                    <a:pt x="198382" y="143709"/>
                    <a:pt x="198096" y="146090"/>
                    <a:pt x="197525" y="148566"/>
                  </a:cubicBezTo>
                  <a:cubicBezTo>
                    <a:pt x="209812" y="146852"/>
                    <a:pt x="208669" y="138374"/>
                    <a:pt x="209431" y="134660"/>
                  </a:cubicBezTo>
                  <a:cubicBezTo>
                    <a:pt x="210193" y="130755"/>
                    <a:pt x="213336" y="126754"/>
                    <a:pt x="217337" y="129897"/>
                  </a:cubicBezTo>
                  <a:cubicBezTo>
                    <a:pt x="221337" y="133040"/>
                    <a:pt x="226862" y="133802"/>
                    <a:pt x="235530" y="129897"/>
                  </a:cubicBezTo>
                  <a:cubicBezTo>
                    <a:pt x="244197" y="125897"/>
                    <a:pt x="245055" y="123515"/>
                    <a:pt x="248198" y="127516"/>
                  </a:cubicBezTo>
                  <a:cubicBezTo>
                    <a:pt x="251341" y="131421"/>
                    <a:pt x="258485" y="128278"/>
                    <a:pt x="271153" y="128278"/>
                  </a:cubicBezTo>
                  <a:cubicBezTo>
                    <a:pt x="283821" y="128278"/>
                    <a:pt x="286202" y="119610"/>
                    <a:pt x="298109" y="120372"/>
                  </a:cubicBezTo>
                  <a:cubicBezTo>
                    <a:pt x="310015" y="121134"/>
                    <a:pt x="320302" y="117229"/>
                    <a:pt x="320302" y="117229"/>
                  </a:cubicBezTo>
                  <a:lnTo>
                    <a:pt x="327827" y="119515"/>
                  </a:lnTo>
                  <a:cubicBezTo>
                    <a:pt x="330875" y="116657"/>
                    <a:pt x="330684" y="113514"/>
                    <a:pt x="336780" y="112752"/>
                  </a:cubicBezTo>
                  <a:cubicBezTo>
                    <a:pt x="346305" y="111609"/>
                    <a:pt x="349830" y="118658"/>
                    <a:pt x="354592" y="116276"/>
                  </a:cubicBezTo>
                  <a:cubicBezTo>
                    <a:pt x="359355" y="113895"/>
                    <a:pt x="374404" y="130088"/>
                    <a:pt x="375737" y="119610"/>
                  </a:cubicBezTo>
                  <a:cubicBezTo>
                    <a:pt x="376309" y="116943"/>
                    <a:pt x="369260" y="104275"/>
                    <a:pt x="366117" y="103418"/>
                  </a:cubicBezTo>
                  <a:close/>
                  <a:moveTo>
                    <a:pt x="32171" y="27027"/>
                  </a:moveTo>
                  <a:cubicBezTo>
                    <a:pt x="39314" y="24360"/>
                    <a:pt x="55316" y="27884"/>
                    <a:pt x="59126" y="24360"/>
                  </a:cubicBezTo>
                  <a:cubicBezTo>
                    <a:pt x="62936" y="20836"/>
                    <a:pt x="49030" y="16359"/>
                    <a:pt x="43982" y="12168"/>
                  </a:cubicBezTo>
                  <a:cubicBezTo>
                    <a:pt x="41029" y="9787"/>
                    <a:pt x="39981" y="5215"/>
                    <a:pt x="39029" y="1786"/>
                  </a:cubicBezTo>
                  <a:cubicBezTo>
                    <a:pt x="36647" y="3405"/>
                    <a:pt x="33599" y="4643"/>
                    <a:pt x="30932" y="3310"/>
                  </a:cubicBezTo>
                  <a:cubicBezTo>
                    <a:pt x="25598" y="643"/>
                    <a:pt x="12740" y="2453"/>
                    <a:pt x="10454" y="3310"/>
                  </a:cubicBezTo>
                  <a:cubicBezTo>
                    <a:pt x="8263" y="4167"/>
                    <a:pt x="12263" y="11787"/>
                    <a:pt x="12263" y="16645"/>
                  </a:cubicBezTo>
                  <a:cubicBezTo>
                    <a:pt x="12263" y="21503"/>
                    <a:pt x="6453" y="22836"/>
                    <a:pt x="6453" y="25980"/>
                  </a:cubicBezTo>
                  <a:cubicBezTo>
                    <a:pt x="6453" y="28361"/>
                    <a:pt x="4358" y="29980"/>
                    <a:pt x="1786" y="32838"/>
                  </a:cubicBezTo>
                  <a:cubicBezTo>
                    <a:pt x="5691" y="35790"/>
                    <a:pt x="9501" y="38552"/>
                    <a:pt x="13406" y="38552"/>
                  </a:cubicBezTo>
                  <a:cubicBezTo>
                    <a:pt x="21788" y="38648"/>
                    <a:pt x="25122" y="29694"/>
                    <a:pt x="32171" y="27027"/>
                  </a:cubicBezTo>
                  <a:close/>
                </a:path>
              </a:pathLst>
            </a:custGeom>
            <a:grpFill/>
            <a:ln w="2381" cap="flat">
              <a:solidFill>
                <a:srgbClr val="FFFFFF"/>
              </a:solidFill>
              <a:prstDash val="solid"/>
              <a:miter/>
            </a:ln>
          </p:spPr>
          <p:txBody>
            <a:bodyPr rtlCol="0" anchor="ctr"/>
            <a:lstStyle/>
            <a:p>
              <a:endParaRPr lang="en-ID"/>
            </a:p>
          </p:txBody>
        </p:sp>
        <p:sp>
          <p:nvSpPr>
            <p:cNvPr id="56" name="Freeform: Shape 63">
              <a:extLst>
                <a:ext uri="{FF2B5EF4-FFF2-40B4-BE49-F238E27FC236}">
                  <a16:creationId xmlns:a16="http://schemas.microsoft.com/office/drawing/2014/main" id="{02F78FE3-8F24-F648-8B6F-579FF2E7AE5A}"/>
                </a:ext>
              </a:extLst>
            </p:cNvPr>
            <p:cNvSpPr/>
            <p:nvPr/>
          </p:nvSpPr>
          <p:spPr>
            <a:xfrm>
              <a:off x="7435238" y="3190979"/>
              <a:ext cx="47625" cy="38100"/>
            </a:xfrm>
            <a:custGeom>
              <a:avLst/>
              <a:gdLst>
                <a:gd name="connsiteX0" fmla="*/ 24551 w 47625"/>
                <a:gd name="connsiteY0" fmla="*/ 1801 h 38100"/>
                <a:gd name="connsiteX1" fmla="*/ 1786 w 47625"/>
                <a:gd name="connsiteY1" fmla="*/ 14850 h 38100"/>
                <a:gd name="connsiteX2" fmla="*/ 5215 w 47625"/>
                <a:gd name="connsiteY2" fmla="*/ 20470 h 38100"/>
                <a:gd name="connsiteX3" fmla="*/ 17122 w 47625"/>
                <a:gd name="connsiteY3" fmla="*/ 33900 h 38100"/>
                <a:gd name="connsiteX4" fmla="*/ 19122 w 47625"/>
                <a:gd name="connsiteY4" fmla="*/ 45806 h 38100"/>
                <a:gd name="connsiteX5" fmla="*/ 27694 w 47625"/>
                <a:gd name="connsiteY5" fmla="*/ 44949 h 38100"/>
                <a:gd name="connsiteX6" fmla="*/ 47697 w 47625"/>
                <a:gd name="connsiteY6" fmla="*/ 20946 h 38100"/>
                <a:gd name="connsiteX7" fmla="*/ 24551 w 47625"/>
                <a:gd name="connsiteY7" fmla="*/ 18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24551" y="1801"/>
                  </a:moveTo>
                  <a:cubicBezTo>
                    <a:pt x="17407" y="1420"/>
                    <a:pt x="3786" y="8468"/>
                    <a:pt x="1786" y="14850"/>
                  </a:cubicBezTo>
                  <a:cubicBezTo>
                    <a:pt x="3215" y="16374"/>
                    <a:pt x="4549" y="18279"/>
                    <a:pt x="5215" y="20470"/>
                  </a:cubicBezTo>
                  <a:cubicBezTo>
                    <a:pt x="6834" y="25994"/>
                    <a:pt x="11502" y="30757"/>
                    <a:pt x="17122" y="33900"/>
                  </a:cubicBezTo>
                  <a:cubicBezTo>
                    <a:pt x="20550" y="35900"/>
                    <a:pt x="20074" y="41139"/>
                    <a:pt x="19122" y="45806"/>
                  </a:cubicBezTo>
                  <a:cubicBezTo>
                    <a:pt x="22265" y="45711"/>
                    <a:pt x="25504" y="45425"/>
                    <a:pt x="27694" y="44949"/>
                  </a:cubicBezTo>
                  <a:cubicBezTo>
                    <a:pt x="33504" y="43615"/>
                    <a:pt x="45887" y="25804"/>
                    <a:pt x="47697" y="20946"/>
                  </a:cubicBezTo>
                  <a:cubicBezTo>
                    <a:pt x="49411" y="16088"/>
                    <a:pt x="32075" y="2277"/>
                    <a:pt x="24551" y="1801"/>
                  </a:cubicBezTo>
                  <a:close/>
                </a:path>
              </a:pathLst>
            </a:custGeom>
            <a:grpFill/>
            <a:ln w="2381" cap="flat">
              <a:solidFill>
                <a:srgbClr val="FFFFFF"/>
              </a:solidFill>
              <a:prstDash val="solid"/>
              <a:miter/>
            </a:ln>
          </p:spPr>
          <p:txBody>
            <a:bodyPr rtlCol="0" anchor="ctr"/>
            <a:lstStyle/>
            <a:p>
              <a:endParaRPr lang="en-ID"/>
            </a:p>
          </p:txBody>
        </p:sp>
        <p:sp>
          <p:nvSpPr>
            <p:cNvPr id="57" name="Freeform: Shape 64">
              <a:extLst>
                <a:ext uri="{FF2B5EF4-FFF2-40B4-BE49-F238E27FC236}">
                  <a16:creationId xmlns:a16="http://schemas.microsoft.com/office/drawing/2014/main" id="{4F4969F9-A0E7-264E-B718-984B4F30F792}"/>
                </a:ext>
              </a:extLst>
            </p:cNvPr>
            <p:cNvSpPr/>
            <p:nvPr/>
          </p:nvSpPr>
          <p:spPr>
            <a:xfrm>
              <a:off x="8340590" y="3023830"/>
              <a:ext cx="133350" cy="123825"/>
            </a:xfrm>
            <a:custGeom>
              <a:avLst/>
              <a:gdLst>
                <a:gd name="connsiteX0" fmla="*/ 133992 w 133350"/>
                <a:gd name="connsiteY0" fmla="*/ 8263 h 123825"/>
                <a:gd name="connsiteX1" fmla="*/ 117229 w 133350"/>
                <a:gd name="connsiteY1" fmla="*/ 1786 h 123825"/>
                <a:gd name="connsiteX2" fmla="*/ 105608 w 133350"/>
                <a:gd name="connsiteY2" fmla="*/ 17312 h 123825"/>
                <a:gd name="connsiteX3" fmla="*/ 91416 w 133350"/>
                <a:gd name="connsiteY3" fmla="*/ 27599 h 123825"/>
                <a:gd name="connsiteX4" fmla="*/ 83701 w 133350"/>
                <a:gd name="connsiteY4" fmla="*/ 35409 h 123825"/>
                <a:gd name="connsiteX5" fmla="*/ 70747 w 133350"/>
                <a:gd name="connsiteY5" fmla="*/ 39314 h 123825"/>
                <a:gd name="connsiteX6" fmla="*/ 57792 w 133350"/>
                <a:gd name="connsiteY6" fmla="*/ 34171 h 123825"/>
                <a:gd name="connsiteX7" fmla="*/ 44839 w 133350"/>
                <a:gd name="connsiteY7" fmla="*/ 48363 h 123825"/>
                <a:gd name="connsiteX8" fmla="*/ 7405 w 133350"/>
                <a:gd name="connsiteY8" fmla="*/ 69033 h 123825"/>
                <a:gd name="connsiteX9" fmla="*/ 1786 w 133350"/>
                <a:gd name="connsiteY9" fmla="*/ 77891 h 123825"/>
                <a:gd name="connsiteX10" fmla="*/ 24741 w 133350"/>
                <a:gd name="connsiteY10" fmla="*/ 89226 h 123825"/>
                <a:gd name="connsiteX11" fmla="*/ 12835 w 133350"/>
                <a:gd name="connsiteY11" fmla="*/ 110847 h 123825"/>
                <a:gd name="connsiteX12" fmla="*/ 16359 w 133350"/>
                <a:gd name="connsiteY12" fmla="*/ 123039 h 123825"/>
                <a:gd name="connsiteX13" fmla="*/ 26455 w 133350"/>
                <a:gd name="connsiteY13" fmla="*/ 128088 h 123825"/>
                <a:gd name="connsiteX14" fmla="*/ 41886 w 133350"/>
                <a:gd name="connsiteY14" fmla="*/ 125135 h 123825"/>
                <a:gd name="connsiteX15" fmla="*/ 46648 w 133350"/>
                <a:gd name="connsiteY15" fmla="*/ 127897 h 123825"/>
                <a:gd name="connsiteX16" fmla="*/ 58459 w 133350"/>
                <a:gd name="connsiteY16" fmla="*/ 119039 h 123825"/>
                <a:gd name="connsiteX17" fmla="*/ 76652 w 133350"/>
                <a:gd name="connsiteY17" fmla="*/ 115038 h 123825"/>
                <a:gd name="connsiteX18" fmla="*/ 87225 w 133350"/>
                <a:gd name="connsiteY18" fmla="*/ 111038 h 123825"/>
                <a:gd name="connsiteX19" fmla="*/ 69413 w 133350"/>
                <a:gd name="connsiteY19" fmla="*/ 94369 h 123825"/>
                <a:gd name="connsiteX20" fmla="*/ 75033 w 133350"/>
                <a:gd name="connsiteY20" fmla="*/ 76557 h 123825"/>
                <a:gd name="connsiteX21" fmla="*/ 109990 w 133350"/>
                <a:gd name="connsiteY21" fmla="*/ 55221 h 123825"/>
                <a:gd name="connsiteX22" fmla="*/ 117134 w 133350"/>
                <a:gd name="connsiteY22" fmla="*/ 30933 h 123825"/>
                <a:gd name="connsiteX23" fmla="*/ 139422 w 133350"/>
                <a:gd name="connsiteY23" fmla="*/ 9311 h 123825"/>
                <a:gd name="connsiteX24" fmla="*/ 133992 w 133350"/>
                <a:gd name="connsiteY24" fmla="*/ 826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23825">
                  <a:moveTo>
                    <a:pt x="133992" y="8263"/>
                  </a:moveTo>
                  <a:cubicBezTo>
                    <a:pt x="126277" y="10835"/>
                    <a:pt x="123610" y="1786"/>
                    <a:pt x="117229" y="1786"/>
                  </a:cubicBezTo>
                  <a:cubicBezTo>
                    <a:pt x="110752" y="1786"/>
                    <a:pt x="112085" y="17312"/>
                    <a:pt x="105608" y="17312"/>
                  </a:cubicBezTo>
                  <a:cubicBezTo>
                    <a:pt x="99131" y="17312"/>
                    <a:pt x="100465" y="26360"/>
                    <a:pt x="91416" y="27599"/>
                  </a:cubicBezTo>
                  <a:cubicBezTo>
                    <a:pt x="82367" y="28932"/>
                    <a:pt x="79796" y="28932"/>
                    <a:pt x="83701" y="35409"/>
                  </a:cubicBezTo>
                  <a:cubicBezTo>
                    <a:pt x="87606" y="41886"/>
                    <a:pt x="78557" y="39314"/>
                    <a:pt x="70747" y="39314"/>
                  </a:cubicBezTo>
                  <a:cubicBezTo>
                    <a:pt x="63032" y="39314"/>
                    <a:pt x="63032" y="34171"/>
                    <a:pt x="57792" y="34171"/>
                  </a:cubicBezTo>
                  <a:cubicBezTo>
                    <a:pt x="52649" y="34171"/>
                    <a:pt x="48744" y="43220"/>
                    <a:pt x="44839" y="48363"/>
                  </a:cubicBezTo>
                  <a:cubicBezTo>
                    <a:pt x="40934" y="53507"/>
                    <a:pt x="15121" y="65127"/>
                    <a:pt x="7405" y="69033"/>
                  </a:cubicBezTo>
                  <a:cubicBezTo>
                    <a:pt x="5215" y="70176"/>
                    <a:pt x="3310" y="73509"/>
                    <a:pt x="1786" y="77891"/>
                  </a:cubicBezTo>
                  <a:cubicBezTo>
                    <a:pt x="11025" y="78653"/>
                    <a:pt x="20550" y="83987"/>
                    <a:pt x="24741" y="89226"/>
                  </a:cubicBezTo>
                  <a:cubicBezTo>
                    <a:pt x="30361" y="96369"/>
                    <a:pt x="18169" y="104370"/>
                    <a:pt x="12835" y="110847"/>
                  </a:cubicBezTo>
                  <a:cubicBezTo>
                    <a:pt x="7501" y="117419"/>
                    <a:pt x="16073" y="117705"/>
                    <a:pt x="16359" y="123039"/>
                  </a:cubicBezTo>
                  <a:cubicBezTo>
                    <a:pt x="16645" y="128373"/>
                    <a:pt x="23789" y="132850"/>
                    <a:pt x="26455" y="128088"/>
                  </a:cubicBezTo>
                  <a:cubicBezTo>
                    <a:pt x="29123" y="123325"/>
                    <a:pt x="33599" y="125135"/>
                    <a:pt x="41886" y="125135"/>
                  </a:cubicBezTo>
                  <a:cubicBezTo>
                    <a:pt x="44267" y="125135"/>
                    <a:pt x="45696" y="126278"/>
                    <a:pt x="46648" y="127897"/>
                  </a:cubicBezTo>
                  <a:cubicBezTo>
                    <a:pt x="51221" y="124182"/>
                    <a:pt x="56649" y="120848"/>
                    <a:pt x="58459" y="119039"/>
                  </a:cubicBezTo>
                  <a:cubicBezTo>
                    <a:pt x="61603" y="115896"/>
                    <a:pt x="69509" y="115038"/>
                    <a:pt x="76652" y="115038"/>
                  </a:cubicBezTo>
                  <a:cubicBezTo>
                    <a:pt x="81033" y="115038"/>
                    <a:pt x="83986" y="113609"/>
                    <a:pt x="87225" y="111038"/>
                  </a:cubicBezTo>
                  <a:cubicBezTo>
                    <a:pt x="79700" y="102846"/>
                    <a:pt x="72271" y="96084"/>
                    <a:pt x="69413" y="94369"/>
                  </a:cubicBezTo>
                  <a:cubicBezTo>
                    <a:pt x="62650" y="90178"/>
                    <a:pt x="66746" y="78653"/>
                    <a:pt x="75033" y="76557"/>
                  </a:cubicBezTo>
                  <a:cubicBezTo>
                    <a:pt x="83320" y="74462"/>
                    <a:pt x="103798" y="58746"/>
                    <a:pt x="109990" y="55221"/>
                  </a:cubicBezTo>
                  <a:cubicBezTo>
                    <a:pt x="116181" y="51697"/>
                    <a:pt x="112085" y="40076"/>
                    <a:pt x="117134" y="30933"/>
                  </a:cubicBezTo>
                  <a:cubicBezTo>
                    <a:pt x="119705" y="26170"/>
                    <a:pt x="129611" y="17026"/>
                    <a:pt x="139422" y="9311"/>
                  </a:cubicBezTo>
                  <a:cubicBezTo>
                    <a:pt x="137422" y="8168"/>
                    <a:pt x="135517" y="7787"/>
                    <a:pt x="133992" y="8263"/>
                  </a:cubicBezTo>
                  <a:close/>
                </a:path>
              </a:pathLst>
            </a:custGeom>
            <a:grpFill/>
            <a:ln w="2381" cap="flat">
              <a:solidFill>
                <a:srgbClr val="FFFFFF"/>
              </a:solidFill>
              <a:prstDash val="solid"/>
              <a:miter/>
            </a:ln>
          </p:spPr>
          <p:txBody>
            <a:bodyPr rtlCol="0" anchor="ctr"/>
            <a:lstStyle/>
            <a:p>
              <a:endParaRPr lang="en-ID"/>
            </a:p>
          </p:txBody>
        </p:sp>
        <p:sp>
          <p:nvSpPr>
            <p:cNvPr id="58" name="Freeform: Shape 65">
              <a:extLst>
                <a:ext uri="{FF2B5EF4-FFF2-40B4-BE49-F238E27FC236}">
                  <a16:creationId xmlns:a16="http://schemas.microsoft.com/office/drawing/2014/main" id="{8F5C6D21-B15C-F84F-B4D8-AD65203B84D6}"/>
                </a:ext>
              </a:extLst>
            </p:cNvPr>
            <p:cNvSpPr/>
            <p:nvPr/>
          </p:nvSpPr>
          <p:spPr>
            <a:xfrm>
              <a:off x="7477529" y="3317586"/>
              <a:ext cx="152400" cy="85725"/>
            </a:xfrm>
            <a:custGeom>
              <a:avLst/>
              <a:gdLst>
                <a:gd name="connsiteX0" fmla="*/ 152662 w 152400"/>
                <a:gd name="connsiteY0" fmla="*/ 57217 h 85725"/>
                <a:gd name="connsiteX1" fmla="*/ 148090 w 152400"/>
                <a:gd name="connsiteY1" fmla="*/ 57121 h 85725"/>
                <a:gd name="connsiteX2" fmla="*/ 121897 w 152400"/>
                <a:gd name="connsiteY2" fmla="*/ 52263 h 85725"/>
                <a:gd name="connsiteX3" fmla="*/ 83225 w 152400"/>
                <a:gd name="connsiteY3" fmla="*/ 36738 h 85725"/>
                <a:gd name="connsiteX4" fmla="*/ 42363 w 152400"/>
                <a:gd name="connsiteY4" fmla="*/ 6925 h 85725"/>
                <a:gd name="connsiteX5" fmla="*/ 26361 w 152400"/>
                <a:gd name="connsiteY5" fmla="*/ 3781 h 85725"/>
                <a:gd name="connsiteX6" fmla="*/ 14074 w 152400"/>
                <a:gd name="connsiteY6" fmla="*/ 7591 h 85725"/>
                <a:gd name="connsiteX7" fmla="*/ 4929 w 152400"/>
                <a:gd name="connsiteY7" fmla="*/ 19021 h 85725"/>
                <a:gd name="connsiteX8" fmla="*/ 1786 w 152400"/>
                <a:gd name="connsiteY8" fmla="*/ 34071 h 85725"/>
                <a:gd name="connsiteX9" fmla="*/ 12073 w 152400"/>
                <a:gd name="connsiteY9" fmla="*/ 41977 h 85725"/>
                <a:gd name="connsiteX10" fmla="*/ 27884 w 152400"/>
                <a:gd name="connsiteY10" fmla="*/ 49882 h 85725"/>
                <a:gd name="connsiteX11" fmla="*/ 42934 w 152400"/>
                <a:gd name="connsiteY11" fmla="*/ 57788 h 85725"/>
                <a:gd name="connsiteX12" fmla="*/ 59603 w 152400"/>
                <a:gd name="connsiteY12" fmla="*/ 67313 h 85725"/>
                <a:gd name="connsiteX13" fmla="*/ 78557 w 152400"/>
                <a:gd name="connsiteY13" fmla="*/ 64170 h 85725"/>
                <a:gd name="connsiteX14" fmla="*/ 89607 w 152400"/>
                <a:gd name="connsiteY14" fmla="*/ 75219 h 85725"/>
                <a:gd name="connsiteX15" fmla="*/ 115705 w 152400"/>
                <a:gd name="connsiteY15" fmla="*/ 85506 h 85725"/>
                <a:gd name="connsiteX16" fmla="*/ 150566 w 152400"/>
                <a:gd name="connsiteY16" fmla="*/ 82363 h 85725"/>
                <a:gd name="connsiteX17" fmla="*/ 151329 w 152400"/>
                <a:gd name="connsiteY17" fmla="*/ 61788 h 85725"/>
                <a:gd name="connsiteX18" fmla="*/ 152662 w 152400"/>
                <a:gd name="connsiteY18" fmla="*/ 572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85725">
                  <a:moveTo>
                    <a:pt x="152662" y="57217"/>
                  </a:moveTo>
                  <a:cubicBezTo>
                    <a:pt x="151329" y="57121"/>
                    <a:pt x="149805" y="57026"/>
                    <a:pt x="148090" y="57121"/>
                  </a:cubicBezTo>
                  <a:cubicBezTo>
                    <a:pt x="136565" y="57598"/>
                    <a:pt x="129421" y="51787"/>
                    <a:pt x="121897" y="52263"/>
                  </a:cubicBezTo>
                  <a:cubicBezTo>
                    <a:pt x="114372" y="52740"/>
                    <a:pt x="92559" y="44263"/>
                    <a:pt x="83225" y="36738"/>
                  </a:cubicBezTo>
                  <a:cubicBezTo>
                    <a:pt x="73890" y="29213"/>
                    <a:pt x="48554" y="13211"/>
                    <a:pt x="42363" y="6925"/>
                  </a:cubicBezTo>
                  <a:cubicBezTo>
                    <a:pt x="36172" y="733"/>
                    <a:pt x="27218" y="733"/>
                    <a:pt x="26361" y="3781"/>
                  </a:cubicBezTo>
                  <a:cubicBezTo>
                    <a:pt x="25503" y="6639"/>
                    <a:pt x="20931" y="6925"/>
                    <a:pt x="14074" y="7591"/>
                  </a:cubicBezTo>
                  <a:cubicBezTo>
                    <a:pt x="12359" y="10639"/>
                    <a:pt x="4929" y="14830"/>
                    <a:pt x="4929" y="19021"/>
                  </a:cubicBezTo>
                  <a:cubicBezTo>
                    <a:pt x="4929" y="23784"/>
                    <a:pt x="1786" y="30166"/>
                    <a:pt x="1786" y="34071"/>
                  </a:cubicBezTo>
                  <a:cubicBezTo>
                    <a:pt x="1786" y="38071"/>
                    <a:pt x="9692" y="38833"/>
                    <a:pt x="12073" y="41977"/>
                  </a:cubicBezTo>
                  <a:cubicBezTo>
                    <a:pt x="14454" y="45120"/>
                    <a:pt x="27123" y="46739"/>
                    <a:pt x="27884" y="49882"/>
                  </a:cubicBezTo>
                  <a:cubicBezTo>
                    <a:pt x="28647" y="53025"/>
                    <a:pt x="37409" y="57026"/>
                    <a:pt x="42934" y="57788"/>
                  </a:cubicBezTo>
                  <a:cubicBezTo>
                    <a:pt x="48459" y="58550"/>
                    <a:pt x="56365" y="64932"/>
                    <a:pt x="59603" y="67313"/>
                  </a:cubicBezTo>
                  <a:cubicBezTo>
                    <a:pt x="62746" y="69694"/>
                    <a:pt x="74652" y="64170"/>
                    <a:pt x="78557" y="64170"/>
                  </a:cubicBezTo>
                  <a:cubicBezTo>
                    <a:pt x="82463" y="64170"/>
                    <a:pt x="88845" y="71313"/>
                    <a:pt x="89607" y="75219"/>
                  </a:cubicBezTo>
                  <a:cubicBezTo>
                    <a:pt x="90369" y="79124"/>
                    <a:pt x="110943" y="81600"/>
                    <a:pt x="115705" y="85506"/>
                  </a:cubicBezTo>
                  <a:cubicBezTo>
                    <a:pt x="120468" y="89506"/>
                    <a:pt x="145804" y="87125"/>
                    <a:pt x="150566" y="82363"/>
                  </a:cubicBezTo>
                  <a:cubicBezTo>
                    <a:pt x="155329" y="77600"/>
                    <a:pt x="151329" y="68932"/>
                    <a:pt x="151329" y="61788"/>
                  </a:cubicBezTo>
                  <a:cubicBezTo>
                    <a:pt x="151329" y="59312"/>
                    <a:pt x="151900" y="58074"/>
                    <a:pt x="152662" y="57217"/>
                  </a:cubicBezTo>
                  <a:close/>
                </a:path>
              </a:pathLst>
            </a:custGeom>
            <a:grpFill/>
            <a:ln w="2381" cap="flat">
              <a:solidFill>
                <a:srgbClr val="FFFFFF"/>
              </a:solidFill>
              <a:prstDash val="solid"/>
              <a:miter/>
            </a:ln>
          </p:spPr>
          <p:txBody>
            <a:bodyPr rtlCol="0" anchor="ctr"/>
            <a:lstStyle/>
            <a:p>
              <a:endParaRPr lang="en-ID"/>
            </a:p>
          </p:txBody>
        </p:sp>
        <p:sp>
          <p:nvSpPr>
            <p:cNvPr id="59" name="Freeform: Shape 66">
              <a:extLst>
                <a:ext uri="{FF2B5EF4-FFF2-40B4-BE49-F238E27FC236}">
                  <a16:creationId xmlns:a16="http://schemas.microsoft.com/office/drawing/2014/main" id="{97BE9A7C-A1B8-1246-9111-83F7AB8C1663}"/>
                </a:ext>
              </a:extLst>
            </p:cNvPr>
            <p:cNvSpPr/>
            <p:nvPr/>
          </p:nvSpPr>
          <p:spPr>
            <a:xfrm>
              <a:off x="7700605" y="3358826"/>
              <a:ext cx="171450" cy="371475"/>
            </a:xfrm>
            <a:custGeom>
              <a:avLst/>
              <a:gdLst>
                <a:gd name="connsiteX0" fmla="*/ 140375 w 171450"/>
                <a:gd name="connsiteY0" fmla="*/ 344208 h 371475"/>
                <a:gd name="connsiteX1" fmla="*/ 134088 w 171450"/>
                <a:gd name="connsiteY1" fmla="*/ 329159 h 371475"/>
                <a:gd name="connsiteX2" fmla="*/ 126182 w 171450"/>
                <a:gd name="connsiteY2" fmla="*/ 304584 h 371475"/>
                <a:gd name="connsiteX3" fmla="*/ 119039 w 171450"/>
                <a:gd name="connsiteY3" fmla="*/ 283153 h 371475"/>
                <a:gd name="connsiteX4" fmla="*/ 122181 w 171450"/>
                <a:gd name="connsiteY4" fmla="*/ 268865 h 371475"/>
                <a:gd name="connsiteX5" fmla="*/ 122944 w 171450"/>
                <a:gd name="connsiteY5" fmla="*/ 259340 h 371475"/>
                <a:gd name="connsiteX6" fmla="*/ 119039 w 171450"/>
                <a:gd name="connsiteY6" fmla="*/ 245910 h 371475"/>
                <a:gd name="connsiteX7" fmla="*/ 103989 w 171450"/>
                <a:gd name="connsiteY7" fmla="*/ 227717 h 371475"/>
                <a:gd name="connsiteX8" fmla="*/ 107894 w 171450"/>
                <a:gd name="connsiteY8" fmla="*/ 195999 h 371475"/>
                <a:gd name="connsiteX9" fmla="*/ 118943 w 171450"/>
                <a:gd name="connsiteY9" fmla="*/ 189617 h 371475"/>
                <a:gd name="connsiteX10" fmla="*/ 133993 w 171450"/>
                <a:gd name="connsiteY10" fmla="*/ 184855 h 371475"/>
                <a:gd name="connsiteX11" fmla="*/ 152185 w 171450"/>
                <a:gd name="connsiteY11" fmla="*/ 174568 h 371475"/>
                <a:gd name="connsiteX12" fmla="*/ 162473 w 171450"/>
                <a:gd name="connsiteY12" fmla="*/ 165900 h 371475"/>
                <a:gd name="connsiteX13" fmla="*/ 172759 w 171450"/>
                <a:gd name="connsiteY13" fmla="*/ 149231 h 371475"/>
                <a:gd name="connsiteX14" fmla="*/ 173141 w 171450"/>
                <a:gd name="connsiteY14" fmla="*/ 149326 h 371475"/>
                <a:gd name="connsiteX15" fmla="*/ 164092 w 171450"/>
                <a:gd name="connsiteY15" fmla="*/ 151231 h 371475"/>
                <a:gd name="connsiteX16" fmla="*/ 151614 w 171450"/>
                <a:gd name="connsiteY16" fmla="*/ 144564 h 371475"/>
                <a:gd name="connsiteX17" fmla="*/ 140470 w 171450"/>
                <a:gd name="connsiteY17" fmla="*/ 139230 h 371475"/>
                <a:gd name="connsiteX18" fmla="*/ 140470 w 171450"/>
                <a:gd name="connsiteY18" fmla="*/ 125895 h 371475"/>
                <a:gd name="connsiteX19" fmla="*/ 132945 w 171450"/>
                <a:gd name="connsiteY19" fmla="*/ 117037 h 371475"/>
                <a:gd name="connsiteX20" fmla="*/ 126754 w 171450"/>
                <a:gd name="connsiteY20" fmla="*/ 100559 h 371475"/>
                <a:gd name="connsiteX21" fmla="*/ 108561 w 171450"/>
                <a:gd name="connsiteY21" fmla="*/ 97034 h 371475"/>
                <a:gd name="connsiteX22" fmla="*/ 105037 w 171450"/>
                <a:gd name="connsiteY22" fmla="*/ 87223 h 371475"/>
                <a:gd name="connsiteX23" fmla="*/ 121515 w 171450"/>
                <a:gd name="connsiteY23" fmla="*/ 59220 h 371475"/>
                <a:gd name="connsiteX24" fmla="*/ 126373 w 171450"/>
                <a:gd name="connsiteY24" fmla="*/ 29883 h 371475"/>
                <a:gd name="connsiteX25" fmla="*/ 118372 w 171450"/>
                <a:gd name="connsiteY25" fmla="*/ 20072 h 371475"/>
                <a:gd name="connsiteX26" fmla="*/ 113895 w 171450"/>
                <a:gd name="connsiteY26" fmla="*/ 8928 h 371475"/>
                <a:gd name="connsiteX27" fmla="*/ 100560 w 171450"/>
                <a:gd name="connsiteY27" fmla="*/ 3118 h 371475"/>
                <a:gd name="connsiteX28" fmla="*/ 97131 w 171450"/>
                <a:gd name="connsiteY28" fmla="*/ 5118 h 371475"/>
                <a:gd name="connsiteX29" fmla="*/ 97512 w 171450"/>
                <a:gd name="connsiteY29" fmla="*/ 5213 h 371475"/>
                <a:gd name="connsiteX30" fmla="*/ 92750 w 171450"/>
                <a:gd name="connsiteY30" fmla="*/ 14738 h 371475"/>
                <a:gd name="connsiteX31" fmla="*/ 94369 w 171450"/>
                <a:gd name="connsiteY31" fmla="*/ 28168 h 371475"/>
                <a:gd name="connsiteX32" fmla="*/ 85701 w 171450"/>
                <a:gd name="connsiteY32" fmla="*/ 28168 h 371475"/>
                <a:gd name="connsiteX33" fmla="*/ 69032 w 171450"/>
                <a:gd name="connsiteY33" fmla="*/ 35312 h 371475"/>
                <a:gd name="connsiteX34" fmla="*/ 55602 w 171450"/>
                <a:gd name="connsiteY34" fmla="*/ 51124 h 371475"/>
                <a:gd name="connsiteX35" fmla="*/ 50077 w 171450"/>
                <a:gd name="connsiteY35" fmla="*/ 75698 h 371475"/>
                <a:gd name="connsiteX36" fmla="*/ 42933 w 171450"/>
                <a:gd name="connsiteY36" fmla="*/ 100273 h 371475"/>
                <a:gd name="connsiteX37" fmla="*/ 27122 w 171450"/>
                <a:gd name="connsiteY37" fmla="*/ 99511 h 371475"/>
                <a:gd name="connsiteX38" fmla="*/ 23122 w 171450"/>
                <a:gd name="connsiteY38" fmla="*/ 119323 h 371475"/>
                <a:gd name="connsiteX39" fmla="*/ 17597 w 171450"/>
                <a:gd name="connsiteY39" fmla="*/ 140659 h 371475"/>
                <a:gd name="connsiteX40" fmla="*/ 8930 w 171450"/>
                <a:gd name="connsiteY40" fmla="*/ 155708 h 371475"/>
                <a:gd name="connsiteX41" fmla="*/ 1786 w 171450"/>
                <a:gd name="connsiteY41" fmla="*/ 161614 h 371475"/>
                <a:gd name="connsiteX42" fmla="*/ 20645 w 171450"/>
                <a:gd name="connsiteY42" fmla="*/ 181426 h 371475"/>
                <a:gd name="connsiteX43" fmla="*/ 43505 w 171450"/>
                <a:gd name="connsiteY43" fmla="*/ 222002 h 371475"/>
                <a:gd name="connsiteX44" fmla="*/ 40552 w 171450"/>
                <a:gd name="connsiteY44" fmla="*/ 254292 h 371475"/>
                <a:gd name="connsiteX45" fmla="*/ 48839 w 171450"/>
                <a:gd name="connsiteY45" fmla="*/ 265246 h 371475"/>
                <a:gd name="connsiteX46" fmla="*/ 68366 w 171450"/>
                <a:gd name="connsiteY46" fmla="*/ 262864 h 371475"/>
                <a:gd name="connsiteX47" fmla="*/ 85224 w 171450"/>
                <a:gd name="connsiteY47" fmla="*/ 242767 h 371475"/>
                <a:gd name="connsiteX48" fmla="*/ 95607 w 171450"/>
                <a:gd name="connsiteY48" fmla="*/ 250768 h 371475"/>
                <a:gd name="connsiteX49" fmla="*/ 103608 w 171450"/>
                <a:gd name="connsiteY49" fmla="*/ 272961 h 371475"/>
                <a:gd name="connsiteX50" fmla="*/ 113990 w 171450"/>
                <a:gd name="connsiteY50" fmla="*/ 316205 h 371475"/>
                <a:gd name="connsiteX51" fmla="*/ 121705 w 171450"/>
                <a:gd name="connsiteY51" fmla="*/ 347923 h 371475"/>
                <a:gd name="connsiteX52" fmla="*/ 124373 w 171450"/>
                <a:gd name="connsiteY52" fmla="*/ 371640 h 371475"/>
                <a:gd name="connsiteX53" fmla="*/ 123230 w 171450"/>
                <a:gd name="connsiteY53" fmla="*/ 377069 h 371475"/>
                <a:gd name="connsiteX54" fmla="*/ 140375 w 171450"/>
                <a:gd name="connsiteY54" fmla="*/ 34420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71450" h="371475">
                  <a:moveTo>
                    <a:pt x="140375" y="344208"/>
                  </a:moveTo>
                  <a:cubicBezTo>
                    <a:pt x="140375" y="336302"/>
                    <a:pt x="134088" y="335540"/>
                    <a:pt x="134088" y="329159"/>
                  </a:cubicBezTo>
                  <a:cubicBezTo>
                    <a:pt x="134088" y="322777"/>
                    <a:pt x="134088" y="311728"/>
                    <a:pt x="126182" y="304584"/>
                  </a:cubicBezTo>
                  <a:cubicBezTo>
                    <a:pt x="118277" y="297440"/>
                    <a:pt x="114276" y="287153"/>
                    <a:pt x="119039" y="283153"/>
                  </a:cubicBezTo>
                  <a:cubicBezTo>
                    <a:pt x="123801" y="279152"/>
                    <a:pt x="119800" y="268103"/>
                    <a:pt x="122181" y="268865"/>
                  </a:cubicBezTo>
                  <a:cubicBezTo>
                    <a:pt x="124563" y="269627"/>
                    <a:pt x="127706" y="261722"/>
                    <a:pt x="122944" y="259340"/>
                  </a:cubicBezTo>
                  <a:cubicBezTo>
                    <a:pt x="118181" y="256959"/>
                    <a:pt x="122944" y="247434"/>
                    <a:pt x="119039" y="245910"/>
                  </a:cubicBezTo>
                  <a:cubicBezTo>
                    <a:pt x="115038" y="244291"/>
                    <a:pt x="103989" y="231622"/>
                    <a:pt x="103989" y="227717"/>
                  </a:cubicBezTo>
                  <a:cubicBezTo>
                    <a:pt x="103989" y="223717"/>
                    <a:pt x="107132" y="201619"/>
                    <a:pt x="107894" y="195999"/>
                  </a:cubicBezTo>
                  <a:cubicBezTo>
                    <a:pt x="108656" y="190475"/>
                    <a:pt x="116562" y="189617"/>
                    <a:pt x="118943" y="189617"/>
                  </a:cubicBezTo>
                  <a:cubicBezTo>
                    <a:pt x="121325" y="189617"/>
                    <a:pt x="130850" y="190379"/>
                    <a:pt x="133993" y="184855"/>
                  </a:cubicBezTo>
                  <a:cubicBezTo>
                    <a:pt x="137136" y="179330"/>
                    <a:pt x="150566" y="178473"/>
                    <a:pt x="152185" y="174568"/>
                  </a:cubicBezTo>
                  <a:cubicBezTo>
                    <a:pt x="153805" y="170663"/>
                    <a:pt x="162473" y="170663"/>
                    <a:pt x="162473" y="165900"/>
                  </a:cubicBezTo>
                  <a:cubicBezTo>
                    <a:pt x="162473" y="161138"/>
                    <a:pt x="172759" y="149231"/>
                    <a:pt x="172759" y="149231"/>
                  </a:cubicBezTo>
                  <a:cubicBezTo>
                    <a:pt x="172950" y="149231"/>
                    <a:pt x="173045" y="149326"/>
                    <a:pt x="173141" y="149326"/>
                  </a:cubicBezTo>
                  <a:cubicBezTo>
                    <a:pt x="171902" y="147231"/>
                    <a:pt x="169330" y="149136"/>
                    <a:pt x="164092" y="151231"/>
                  </a:cubicBezTo>
                  <a:cubicBezTo>
                    <a:pt x="155234" y="154756"/>
                    <a:pt x="150757" y="149898"/>
                    <a:pt x="151614" y="144564"/>
                  </a:cubicBezTo>
                  <a:cubicBezTo>
                    <a:pt x="152471" y="139230"/>
                    <a:pt x="145423" y="139230"/>
                    <a:pt x="140470" y="139230"/>
                  </a:cubicBezTo>
                  <a:cubicBezTo>
                    <a:pt x="135612" y="139230"/>
                    <a:pt x="138660" y="131229"/>
                    <a:pt x="140470" y="125895"/>
                  </a:cubicBezTo>
                  <a:cubicBezTo>
                    <a:pt x="142280" y="120561"/>
                    <a:pt x="138660" y="117418"/>
                    <a:pt x="132945" y="117037"/>
                  </a:cubicBezTo>
                  <a:cubicBezTo>
                    <a:pt x="127135" y="116560"/>
                    <a:pt x="124468" y="104178"/>
                    <a:pt x="126754" y="100559"/>
                  </a:cubicBezTo>
                  <a:cubicBezTo>
                    <a:pt x="128944" y="97034"/>
                    <a:pt x="114752" y="93891"/>
                    <a:pt x="108561" y="97034"/>
                  </a:cubicBezTo>
                  <a:cubicBezTo>
                    <a:pt x="102370" y="100177"/>
                    <a:pt x="106751" y="91700"/>
                    <a:pt x="105037" y="87223"/>
                  </a:cubicBezTo>
                  <a:cubicBezTo>
                    <a:pt x="103227" y="82747"/>
                    <a:pt x="113038" y="67697"/>
                    <a:pt x="121515" y="59220"/>
                  </a:cubicBezTo>
                  <a:cubicBezTo>
                    <a:pt x="129992" y="50743"/>
                    <a:pt x="126373" y="39598"/>
                    <a:pt x="126373" y="29883"/>
                  </a:cubicBezTo>
                  <a:cubicBezTo>
                    <a:pt x="126373" y="20072"/>
                    <a:pt x="122372" y="20072"/>
                    <a:pt x="118372" y="20072"/>
                  </a:cubicBezTo>
                  <a:cubicBezTo>
                    <a:pt x="114371" y="20072"/>
                    <a:pt x="113895" y="14262"/>
                    <a:pt x="113895" y="8928"/>
                  </a:cubicBezTo>
                  <a:cubicBezTo>
                    <a:pt x="113895" y="3594"/>
                    <a:pt x="105418" y="-407"/>
                    <a:pt x="100560" y="3118"/>
                  </a:cubicBezTo>
                  <a:cubicBezTo>
                    <a:pt x="99893" y="3594"/>
                    <a:pt x="98655" y="4356"/>
                    <a:pt x="97131" y="5118"/>
                  </a:cubicBezTo>
                  <a:cubicBezTo>
                    <a:pt x="97321" y="5118"/>
                    <a:pt x="97512" y="5213"/>
                    <a:pt x="97512" y="5213"/>
                  </a:cubicBezTo>
                  <a:cubicBezTo>
                    <a:pt x="97512" y="5213"/>
                    <a:pt x="95893" y="13119"/>
                    <a:pt x="92750" y="14738"/>
                  </a:cubicBezTo>
                  <a:cubicBezTo>
                    <a:pt x="89606" y="16358"/>
                    <a:pt x="89606" y="21025"/>
                    <a:pt x="94369" y="28168"/>
                  </a:cubicBezTo>
                  <a:cubicBezTo>
                    <a:pt x="99131" y="35312"/>
                    <a:pt x="87225" y="32169"/>
                    <a:pt x="85701" y="28168"/>
                  </a:cubicBezTo>
                  <a:cubicBezTo>
                    <a:pt x="84081" y="24263"/>
                    <a:pt x="74556" y="30550"/>
                    <a:pt x="69032" y="35312"/>
                  </a:cubicBezTo>
                  <a:cubicBezTo>
                    <a:pt x="63508" y="40075"/>
                    <a:pt x="55602" y="42456"/>
                    <a:pt x="55602" y="51124"/>
                  </a:cubicBezTo>
                  <a:cubicBezTo>
                    <a:pt x="55602" y="59792"/>
                    <a:pt x="48458" y="68555"/>
                    <a:pt x="50077" y="75698"/>
                  </a:cubicBezTo>
                  <a:cubicBezTo>
                    <a:pt x="51697" y="82842"/>
                    <a:pt x="42172" y="96272"/>
                    <a:pt x="42933" y="100273"/>
                  </a:cubicBezTo>
                  <a:cubicBezTo>
                    <a:pt x="43696" y="104273"/>
                    <a:pt x="29503" y="99511"/>
                    <a:pt x="27122" y="99511"/>
                  </a:cubicBezTo>
                  <a:cubicBezTo>
                    <a:pt x="24741" y="99511"/>
                    <a:pt x="26360" y="114560"/>
                    <a:pt x="23122" y="119323"/>
                  </a:cubicBezTo>
                  <a:cubicBezTo>
                    <a:pt x="19978" y="124085"/>
                    <a:pt x="22360" y="140659"/>
                    <a:pt x="17597" y="140659"/>
                  </a:cubicBezTo>
                  <a:cubicBezTo>
                    <a:pt x="12835" y="140659"/>
                    <a:pt x="8930" y="155708"/>
                    <a:pt x="8930" y="155708"/>
                  </a:cubicBezTo>
                  <a:cubicBezTo>
                    <a:pt x="8930" y="155708"/>
                    <a:pt x="5024" y="158280"/>
                    <a:pt x="1786" y="161614"/>
                  </a:cubicBezTo>
                  <a:cubicBezTo>
                    <a:pt x="5691" y="169519"/>
                    <a:pt x="12739" y="178187"/>
                    <a:pt x="20645" y="181426"/>
                  </a:cubicBezTo>
                  <a:cubicBezTo>
                    <a:pt x="32171" y="186188"/>
                    <a:pt x="39886" y="209525"/>
                    <a:pt x="43505" y="222002"/>
                  </a:cubicBezTo>
                  <a:cubicBezTo>
                    <a:pt x="47030" y="234480"/>
                    <a:pt x="44648" y="247243"/>
                    <a:pt x="40552" y="254292"/>
                  </a:cubicBezTo>
                  <a:cubicBezTo>
                    <a:pt x="36362" y="261436"/>
                    <a:pt x="41981" y="261722"/>
                    <a:pt x="48839" y="265246"/>
                  </a:cubicBezTo>
                  <a:cubicBezTo>
                    <a:pt x="55697" y="268770"/>
                    <a:pt x="63412" y="270008"/>
                    <a:pt x="68366" y="262864"/>
                  </a:cubicBezTo>
                  <a:cubicBezTo>
                    <a:pt x="73414" y="255721"/>
                    <a:pt x="83796" y="250768"/>
                    <a:pt x="85224" y="242767"/>
                  </a:cubicBezTo>
                  <a:cubicBezTo>
                    <a:pt x="86749" y="234766"/>
                    <a:pt x="91416" y="246577"/>
                    <a:pt x="95607" y="250768"/>
                  </a:cubicBezTo>
                  <a:cubicBezTo>
                    <a:pt x="99798" y="254959"/>
                    <a:pt x="102751" y="262864"/>
                    <a:pt x="103608" y="272961"/>
                  </a:cubicBezTo>
                  <a:cubicBezTo>
                    <a:pt x="104465" y="283058"/>
                    <a:pt x="105418" y="308204"/>
                    <a:pt x="113990" y="316205"/>
                  </a:cubicBezTo>
                  <a:cubicBezTo>
                    <a:pt x="122563" y="324206"/>
                    <a:pt x="124087" y="341731"/>
                    <a:pt x="121705" y="347923"/>
                  </a:cubicBezTo>
                  <a:cubicBezTo>
                    <a:pt x="119324" y="354114"/>
                    <a:pt x="126182" y="364782"/>
                    <a:pt x="124373" y="371640"/>
                  </a:cubicBezTo>
                  <a:cubicBezTo>
                    <a:pt x="123991" y="372973"/>
                    <a:pt x="123610" y="374974"/>
                    <a:pt x="123230" y="377069"/>
                  </a:cubicBezTo>
                  <a:cubicBezTo>
                    <a:pt x="130945" y="378784"/>
                    <a:pt x="140375" y="344208"/>
                    <a:pt x="140375" y="344208"/>
                  </a:cubicBezTo>
                  <a:close/>
                </a:path>
              </a:pathLst>
            </a:custGeom>
            <a:grpFill/>
            <a:ln w="2381" cap="flat">
              <a:solidFill>
                <a:srgbClr val="FFFFFF"/>
              </a:solidFill>
              <a:prstDash val="solid"/>
              <a:miter/>
            </a:ln>
          </p:spPr>
          <p:txBody>
            <a:bodyPr rtlCol="0" anchor="ctr"/>
            <a:lstStyle/>
            <a:p>
              <a:endParaRPr lang="en-ID"/>
            </a:p>
          </p:txBody>
        </p:sp>
        <p:sp>
          <p:nvSpPr>
            <p:cNvPr id="60" name="Freeform: Shape 67">
              <a:extLst>
                <a:ext uri="{FF2B5EF4-FFF2-40B4-BE49-F238E27FC236}">
                  <a16:creationId xmlns:a16="http://schemas.microsoft.com/office/drawing/2014/main" id="{84F28B42-428C-6A49-B53E-B07B46348C79}"/>
                </a:ext>
              </a:extLst>
            </p:cNvPr>
            <p:cNvSpPr/>
            <p:nvPr/>
          </p:nvSpPr>
          <p:spPr>
            <a:xfrm>
              <a:off x="7642407" y="3364536"/>
              <a:ext cx="57150" cy="28575"/>
            </a:xfrm>
            <a:custGeom>
              <a:avLst/>
              <a:gdLst>
                <a:gd name="connsiteX0" fmla="*/ 60174 w 57150"/>
                <a:gd name="connsiteY0" fmla="*/ 12457 h 28575"/>
                <a:gd name="connsiteX1" fmla="*/ 37029 w 57150"/>
                <a:gd name="connsiteY1" fmla="*/ 6171 h 28575"/>
                <a:gd name="connsiteX2" fmla="*/ 20550 w 57150"/>
                <a:gd name="connsiteY2" fmla="*/ 3504 h 28575"/>
                <a:gd name="connsiteX3" fmla="*/ 6263 w 57150"/>
                <a:gd name="connsiteY3" fmla="*/ 15982 h 28575"/>
                <a:gd name="connsiteX4" fmla="*/ 1786 w 57150"/>
                <a:gd name="connsiteY4" fmla="*/ 24459 h 28575"/>
                <a:gd name="connsiteX5" fmla="*/ 7025 w 57150"/>
                <a:gd name="connsiteY5" fmla="*/ 29126 h 28575"/>
                <a:gd name="connsiteX6" fmla="*/ 20455 w 57150"/>
                <a:gd name="connsiteY6" fmla="*/ 32269 h 28575"/>
                <a:gd name="connsiteX7" fmla="*/ 39505 w 57150"/>
                <a:gd name="connsiteY7" fmla="*/ 33889 h 28575"/>
                <a:gd name="connsiteX8" fmla="*/ 59317 w 57150"/>
                <a:gd name="connsiteY8" fmla="*/ 31507 h 28575"/>
                <a:gd name="connsiteX9" fmla="*/ 56936 w 57150"/>
                <a:gd name="connsiteY9" fmla="*/ 14077 h 28575"/>
                <a:gd name="connsiteX10" fmla="*/ 60174 w 57150"/>
                <a:gd name="connsiteY10" fmla="*/ 1245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28575">
                  <a:moveTo>
                    <a:pt x="60174" y="12457"/>
                  </a:moveTo>
                  <a:cubicBezTo>
                    <a:pt x="48268" y="1504"/>
                    <a:pt x="45030" y="10362"/>
                    <a:pt x="37029" y="6171"/>
                  </a:cubicBezTo>
                  <a:cubicBezTo>
                    <a:pt x="28551" y="1694"/>
                    <a:pt x="24551" y="361"/>
                    <a:pt x="20550" y="3504"/>
                  </a:cubicBezTo>
                  <a:cubicBezTo>
                    <a:pt x="16550" y="6647"/>
                    <a:pt x="10359" y="6171"/>
                    <a:pt x="6263" y="15982"/>
                  </a:cubicBezTo>
                  <a:cubicBezTo>
                    <a:pt x="4929" y="19220"/>
                    <a:pt x="3310" y="22173"/>
                    <a:pt x="1786" y="24459"/>
                  </a:cubicBezTo>
                  <a:cubicBezTo>
                    <a:pt x="3120" y="27412"/>
                    <a:pt x="5310" y="29507"/>
                    <a:pt x="7025" y="29126"/>
                  </a:cubicBezTo>
                  <a:cubicBezTo>
                    <a:pt x="10168" y="28364"/>
                    <a:pt x="14169" y="33889"/>
                    <a:pt x="20455" y="32269"/>
                  </a:cubicBezTo>
                  <a:cubicBezTo>
                    <a:pt x="26837" y="30650"/>
                    <a:pt x="30742" y="36270"/>
                    <a:pt x="39505" y="33889"/>
                  </a:cubicBezTo>
                  <a:cubicBezTo>
                    <a:pt x="48173" y="31507"/>
                    <a:pt x="56079" y="37032"/>
                    <a:pt x="59317" y="31507"/>
                  </a:cubicBezTo>
                  <a:cubicBezTo>
                    <a:pt x="62460" y="25983"/>
                    <a:pt x="56936" y="14077"/>
                    <a:pt x="56936" y="14077"/>
                  </a:cubicBezTo>
                  <a:cubicBezTo>
                    <a:pt x="56936" y="14077"/>
                    <a:pt x="58364" y="13219"/>
                    <a:pt x="60174" y="12457"/>
                  </a:cubicBezTo>
                  <a:close/>
                </a:path>
              </a:pathLst>
            </a:custGeom>
            <a:grpFill/>
            <a:ln w="2381" cap="flat">
              <a:solidFill>
                <a:srgbClr val="FFFFFF"/>
              </a:solidFill>
              <a:prstDash val="solid"/>
              <a:miter/>
            </a:ln>
          </p:spPr>
          <p:txBody>
            <a:bodyPr rtlCol="0" anchor="ctr"/>
            <a:lstStyle/>
            <a:p>
              <a:endParaRPr lang="en-ID"/>
            </a:p>
          </p:txBody>
        </p:sp>
        <p:sp>
          <p:nvSpPr>
            <p:cNvPr id="61" name="Freeform: Shape 68">
              <a:extLst>
                <a:ext uri="{FF2B5EF4-FFF2-40B4-BE49-F238E27FC236}">
                  <a16:creationId xmlns:a16="http://schemas.microsoft.com/office/drawing/2014/main" id="{76131030-192D-0044-B562-99E114229F83}"/>
                </a:ext>
              </a:extLst>
            </p:cNvPr>
            <p:cNvSpPr/>
            <p:nvPr/>
          </p:nvSpPr>
          <p:spPr>
            <a:xfrm>
              <a:off x="7893962" y="3470463"/>
              <a:ext cx="142875" cy="304800"/>
            </a:xfrm>
            <a:custGeom>
              <a:avLst/>
              <a:gdLst>
                <a:gd name="connsiteX0" fmla="*/ 110847 w 142875"/>
                <a:gd name="connsiteY0" fmla="*/ 37881 h 304800"/>
                <a:gd name="connsiteX1" fmla="*/ 91035 w 142875"/>
                <a:gd name="connsiteY1" fmla="*/ 22831 h 304800"/>
                <a:gd name="connsiteX2" fmla="*/ 85510 w 142875"/>
                <a:gd name="connsiteY2" fmla="*/ 10925 h 304800"/>
                <a:gd name="connsiteX3" fmla="*/ 68937 w 142875"/>
                <a:gd name="connsiteY3" fmla="*/ 2257 h 304800"/>
                <a:gd name="connsiteX4" fmla="*/ 53126 w 142875"/>
                <a:gd name="connsiteY4" fmla="*/ 12544 h 304800"/>
                <a:gd name="connsiteX5" fmla="*/ 39695 w 142875"/>
                <a:gd name="connsiteY5" fmla="*/ 14925 h 304800"/>
                <a:gd name="connsiteX6" fmla="*/ 22264 w 142875"/>
                <a:gd name="connsiteY6" fmla="*/ 14925 h 304800"/>
                <a:gd name="connsiteX7" fmla="*/ 7215 w 142875"/>
                <a:gd name="connsiteY7" fmla="*/ 16544 h 304800"/>
                <a:gd name="connsiteX8" fmla="*/ 1786 w 142875"/>
                <a:gd name="connsiteY8" fmla="*/ 20831 h 304800"/>
                <a:gd name="connsiteX9" fmla="*/ 9025 w 142875"/>
                <a:gd name="connsiteY9" fmla="*/ 31403 h 304800"/>
                <a:gd name="connsiteX10" fmla="*/ 19217 w 142875"/>
                <a:gd name="connsiteY10" fmla="*/ 46644 h 304800"/>
                <a:gd name="connsiteX11" fmla="*/ 35695 w 142875"/>
                <a:gd name="connsiteY11" fmla="*/ 55502 h 304800"/>
                <a:gd name="connsiteX12" fmla="*/ 49696 w 142875"/>
                <a:gd name="connsiteY12" fmla="*/ 59312 h 304800"/>
                <a:gd name="connsiteX13" fmla="*/ 56079 w 142875"/>
                <a:gd name="connsiteY13" fmla="*/ 74552 h 304800"/>
                <a:gd name="connsiteX14" fmla="*/ 40838 w 142875"/>
                <a:gd name="connsiteY14" fmla="*/ 83410 h 304800"/>
                <a:gd name="connsiteX15" fmla="*/ 62460 w 142875"/>
                <a:gd name="connsiteY15" fmla="*/ 102460 h 304800"/>
                <a:gd name="connsiteX16" fmla="*/ 72652 w 142875"/>
                <a:gd name="connsiteY16" fmla="*/ 120177 h 304800"/>
                <a:gd name="connsiteX17" fmla="*/ 89130 w 142875"/>
                <a:gd name="connsiteY17" fmla="*/ 141798 h 304800"/>
                <a:gd name="connsiteX18" fmla="*/ 105703 w 142875"/>
                <a:gd name="connsiteY18" fmla="*/ 157038 h 304800"/>
                <a:gd name="connsiteX19" fmla="*/ 109514 w 142875"/>
                <a:gd name="connsiteY19" fmla="*/ 177327 h 304800"/>
                <a:gd name="connsiteX20" fmla="*/ 115895 w 142875"/>
                <a:gd name="connsiteY20" fmla="*/ 210378 h 304800"/>
                <a:gd name="connsiteX21" fmla="*/ 101894 w 142875"/>
                <a:gd name="connsiteY21" fmla="*/ 233238 h 304800"/>
                <a:gd name="connsiteX22" fmla="*/ 84082 w 142875"/>
                <a:gd name="connsiteY22" fmla="*/ 244668 h 304800"/>
                <a:gd name="connsiteX23" fmla="*/ 84082 w 142875"/>
                <a:gd name="connsiteY23" fmla="*/ 262480 h 304800"/>
                <a:gd name="connsiteX24" fmla="*/ 61222 w 142875"/>
                <a:gd name="connsiteY24" fmla="*/ 262480 h 304800"/>
                <a:gd name="connsiteX25" fmla="*/ 48839 w 142875"/>
                <a:gd name="connsiteY25" fmla="*/ 272195 h 304800"/>
                <a:gd name="connsiteX26" fmla="*/ 57698 w 142875"/>
                <a:gd name="connsiteY26" fmla="*/ 278958 h 304800"/>
                <a:gd name="connsiteX27" fmla="*/ 52078 w 142875"/>
                <a:gd name="connsiteY27" fmla="*/ 296389 h 304800"/>
                <a:gd name="connsiteX28" fmla="*/ 62174 w 142875"/>
                <a:gd name="connsiteY28" fmla="*/ 304390 h 304800"/>
                <a:gd name="connsiteX29" fmla="*/ 80272 w 142875"/>
                <a:gd name="connsiteY29" fmla="*/ 290484 h 304800"/>
                <a:gd name="connsiteX30" fmla="*/ 85034 w 142875"/>
                <a:gd name="connsiteY30" fmla="*/ 282768 h 304800"/>
                <a:gd name="connsiteX31" fmla="*/ 90368 w 142875"/>
                <a:gd name="connsiteY31" fmla="*/ 272100 h 304800"/>
                <a:gd name="connsiteX32" fmla="*/ 102846 w 142875"/>
                <a:gd name="connsiteY32" fmla="*/ 270005 h 304800"/>
                <a:gd name="connsiteX33" fmla="*/ 130087 w 142875"/>
                <a:gd name="connsiteY33" fmla="*/ 256956 h 304800"/>
                <a:gd name="connsiteX34" fmla="*/ 145804 w 142875"/>
                <a:gd name="connsiteY34" fmla="*/ 230286 h 304800"/>
                <a:gd name="connsiteX35" fmla="*/ 141041 w 142875"/>
                <a:gd name="connsiteY35" fmla="*/ 183708 h 304800"/>
                <a:gd name="connsiteX36" fmla="*/ 122087 w 142875"/>
                <a:gd name="connsiteY36" fmla="*/ 152276 h 304800"/>
                <a:gd name="connsiteX37" fmla="*/ 89797 w 142875"/>
                <a:gd name="connsiteY37" fmla="*/ 125034 h 304800"/>
                <a:gd name="connsiteX38" fmla="*/ 80939 w 142875"/>
                <a:gd name="connsiteY38" fmla="*/ 109604 h 304800"/>
                <a:gd name="connsiteX39" fmla="*/ 75890 w 142875"/>
                <a:gd name="connsiteY39" fmla="*/ 82362 h 304800"/>
                <a:gd name="connsiteX40" fmla="*/ 90178 w 142875"/>
                <a:gd name="connsiteY40" fmla="*/ 64836 h 304800"/>
                <a:gd name="connsiteX41" fmla="*/ 97893 w 142875"/>
                <a:gd name="connsiteY41" fmla="*/ 53025 h 304800"/>
                <a:gd name="connsiteX42" fmla="*/ 113609 w 142875"/>
                <a:gd name="connsiteY42" fmla="*/ 42643 h 304800"/>
                <a:gd name="connsiteX43" fmla="*/ 115324 w 142875"/>
                <a:gd name="connsiteY43" fmla="*/ 41214 h 304800"/>
                <a:gd name="connsiteX44" fmla="*/ 110847 w 142875"/>
                <a:gd name="connsiteY44" fmla="*/ 37881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2875" h="304800">
                  <a:moveTo>
                    <a:pt x="110847" y="37881"/>
                  </a:moveTo>
                  <a:cubicBezTo>
                    <a:pt x="105323" y="37119"/>
                    <a:pt x="91035" y="26832"/>
                    <a:pt x="91035" y="22831"/>
                  </a:cubicBezTo>
                  <a:cubicBezTo>
                    <a:pt x="91035" y="18831"/>
                    <a:pt x="98179" y="12544"/>
                    <a:pt x="85510" y="10925"/>
                  </a:cubicBezTo>
                  <a:cubicBezTo>
                    <a:pt x="72842" y="9306"/>
                    <a:pt x="71223" y="4543"/>
                    <a:pt x="68937" y="2257"/>
                  </a:cubicBezTo>
                  <a:cubicBezTo>
                    <a:pt x="66556" y="-124"/>
                    <a:pt x="56269" y="7019"/>
                    <a:pt x="53126" y="12544"/>
                  </a:cubicBezTo>
                  <a:cubicBezTo>
                    <a:pt x="49982" y="18069"/>
                    <a:pt x="46744" y="10925"/>
                    <a:pt x="39695" y="14925"/>
                  </a:cubicBezTo>
                  <a:cubicBezTo>
                    <a:pt x="32552" y="18926"/>
                    <a:pt x="25408" y="9401"/>
                    <a:pt x="22264" y="14925"/>
                  </a:cubicBezTo>
                  <a:cubicBezTo>
                    <a:pt x="19122" y="20450"/>
                    <a:pt x="11120" y="11782"/>
                    <a:pt x="7215" y="16544"/>
                  </a:cubicBezTo>
                  <a:cubicBezTo>
                    <a:pt x="5691" y="18354"/>
                    <a:pt x="3691" y="19783"/>
                    <a:pt x="1786" y="20831"/>
                  </a:cubicBezTo>
                  <a:cubicBezTo>
                    <a:pt x="5215" y="24736"/>
                    <a:pt x="9025" y="28451"/>
                    <a:pt x="9025" y="31403"/>
                  </a:cubicBezTo>
                  <a:cubicBezTo>
                    <a:pt x="9025" y="36452"/>
                    <a:pt x="19217" y="40262"/>
                    <a:pt x="19217" y="46644"/>
                  </a:cubicBezTo>
                  <a:cubicBezTo>
                    <a:pt x="19217" y="53025"/>
                    <a:pt x="31885" y="58074"/>
                    <a:pt x="35695" y="55502"/>
                  </a:cubicBezTo>
                  <a:cubicBezTo>
                    <a:pt x="39505" y="52930"/>
                    <a:pt x="48363" y="50453"/>
                    <a:pt x="49696" y="59312"/>
                  </a:cubicBezTo>
                  <a:cubicBezTo>
                    <a:pt x="50935" y="68170"/>
                    <a:pt x="56079" y="68170"/>
                    <a:pt x="56079" y="74552"/>
                  </a:cubicBezTo>
                  <a:cubicBezTo>
                    <a:pt x="56079" y="80934"/>
                    <a:pt x="43410" y="77124"/>
                    <a:pt x="40838" y="83410"/>
                  </a:cubicBezTo>
                  <a:cubicBezTo>
                    <a:pt x="38267" y="89792"/>
                    <a:pt x="62460" y="97412"/>
                    <a:pt x="62460" y="102460"/>
                  </a:cubicBezTo>
                  <a:cubicBezTo>
                    <a:pt x="62460" y="107508"/>
                    <a:pt x="70080" y="113890"/>
                    <a:pt x="72652" y="120177"/>
                  </a:cubicBezTo>
                  <a:cubicBezTo>
                    <a:pt x="75223" y="126558"/>
                    <a:pt x="86653" y="134178"/>
                    <a:pt x="89130" y="141798"/>
                  </a:cubicBezTo>
                  <a:cubicBezTo>
                    <a:pt x="91702" y="149418"/>
                    <a:pt x="101894" y="153228"/>
                    <a:pt x="105703" y="157038"/>
                  </a:cubicBezTo>
                  <a:cubicBezTo>
                    <a:pt x="109514" y="160848"/>
                    <a:pt x="110752" y="169707"/>
                    <a:pt x="109514" y="177327"/>
                  </a:cubicBezTo>
                  <a:cubicBezTo>
                    <a:pt x="108275" y="184947"/>
                    <a:pt x="108275" y="198948"/>
                    <a:pt x="115895" y="210378"/>
                  </a:cubicBezTo>
                  <a:cubicBezTo>
                    <a:pt x="123515" y="221808"/>
                    <a:pt x="107037" y="226857"/>
                    <a:pt x="101894" y="233238"/>
                  </a:cubicBezTo>
                  <a:cubicBezTo>
                    <a:pt x="96845" y="239620"/>
                    <a:pt x="99322" y="248478"/>
                    <a:pt x="84082" y="244668"/>
                  </a:cubicBezTo>
                  <a:cubicBezTo>
                    <a:pt x="68842" y="240858"/>
                    <a:pt x="86653" y="257336"/>
                    <a:pt x="84082" y="262480"/>
                  </a:cubicBezTo>
                  <a:cubicBezTo>
                    <a:pt x="81510" y="267624"/>
                    <a:pt x="61222" y="257432"/>
                    <a:pt x="61222" y="262480"/>
                  </a:cubicBezTo>
                  <a:cubicBezTo>
                    <a:pt x="61222" y="265528"/>
                    <a:pt x="54364" y="269528"/>
                    <a:pt x="48839" y="272195"/>
                  </a:cubicBezTo>
                  <a:cubicBezTo>
                    <a:pt x="51030" y="275053"/>
                    <a:pt x="54078" y="276672"/>
                    <a:pt x="57698" y="278958"/>
                  </a:cubicBezTo>
                  <a:cubicBezTo>
                    <a:pt x="62460" y="281911"/>
                    <a:pt x="51792" y="286959"/>
                    <a:pt x="52078" y="296389"/>
                  </a:cubicBezTo>
                  <a:cubicBezTo>
                    <a:pt x="52364" y="305914"/>
                    <a:pt x="59507" y="308295"/>
                    <a:pt x="62174" y="304390"/>
                  </a:cubicBezTo>
                  <a:cubicBezTo>
                    <a:pt x="64841" y="300485"/>
                    <a:pt x="75795" y="291912"/>
                    <a:pt x="80272" y="290484"/>
                  </a:cubicBezTo>
                  <a:cubicBezTo>
                    <a:pt x="84748" y="288960"/>
                    <a:pt x="80272" y="282482"/>
                    <a:pt x="85034" y="282768"/>
                  </a:cubicBezTo>
                  <a:cubicBezTo>
                    <a:pt x="89797" y="283054"/>
                    <a:pt x="88273" y="275910"/>
                    <a:pt x="90368" y="272100"/>
                  </a:cubicBezTo>
                  <a:cubicBezTo>
                    <a:pt x="92464" y="268290"/>
                    <a:pt x="95702" y="269719"/>
                    <a:pt x="102846" y="270005"/>
                  </a:cubicBezTo>
                  <a:cubicBezTo>
                    <a:pt x="109990" y="270291"/>
                    <a:pt x="119991" y="263528"/>
                    <a:pt x="130087" y="256956"/>
                  </a:cubicBezTo>
                  <a:cubicBezTo>
                    <a:pt x="140184" y="250478"/>
                    <a:pt x="141898" y="248955"/>
                    <a:pt x="145804" y="230286"/>
                  </a:cubicBezTo>
                  <a:cubicBezTo>
                    <a:pt x="149709" y="211617"/>
                    <a:pt x="141327" y="189423"/>
                    <a:pt x="141041" y="183708"/>
                  </a:cubicBezTo>
                  <a:cubicBezTo>
                    <a:pt x="140755" y="178089"/>
                    <a:pt x="127135" y="151990"/>
                    <a:pt x="122087" y="152276"/>
                  </a:cubicBezTo>
                  <a:cubicBezTo>
                    <a:pt x="117038" y="152561"/>
                    <a:pt x="93988" y="128844"/>
                    <a:pt x="89797" y="125034"/>
                  </a:cubicBezTo>
                  <a:cubicBezTo>
                    <a:pt x="85701" y="121224"/>
                    <a:pt x="86844" y="114652"/>
                    <a:pt x="80939" y="109604"/>
                  </a:cubicBezTo>
                  <a:cubicBezTo>
                    <a:pt x="75033" y="104556"/>
                    <a:pt x="74462" y="91506"/>
                    <a:pt x="75890" y="82362"/>
                  </a:cubicBezTo>
                  <a:cubicBezTo>
                    <a:pt x="77414" y="73123"/>
                    <a:pt x="90464" y="71123"/>
                    <a:pt x="90178" y="64836"/>
                  </a:cubicBezTo>
                  <a:cubicBezTo>
                    <a:pt x="89892" y="58645"/>
                    <a:pt x="91321" y="53311"/>
                    <a:pt x="97893" y="53025"/>
                  </a:cubicBezTo>
                  <a:cubicBezTo>
                    <a:pt x="104465" y="52740"/>
                    <a:pt x="110657" y="47406"/>
                    <a:pt x="113609" y="42643"/>
                  </a:cubicBezTo>
                  <a:cubicBezTo>
                    <a:pt x="113990" y="41976"/>
                    <a:pt x="114657" y="41500"/>
                    <a:pt x="115324" y="41214"/>
                  </a:cubicBezTo>
                  <a:cubicBezTo>
                    <a:pt x="113323" y="39214"/>
                    <a:pt x="111895" y="38071"/>
                    <a:pt x="110847" y="37881"/>
                  </a:cubicBezTo>
                  <a:close/>
                </a:path>
              </a:pathLst>
            </a:custGeom>
            <a:grpFill/>
            <a:ln w="2381" cap="flat">
              <a:solidFill>
                <a:srgbClr val="FFFFFF"/>
              </a:solidFill>
              <a:prstDash val="solid"/>
              <a:miter/>
            </a:ln>
          </p:spPr>
          <p:txBody>
            <a:bodyPr rtlCol="0" anchor="ctr"/>
            <a:lstStyle/>
            <a:p>
              <a:endParaRPr lang="en-ID"/>
            </a:p>
          </p:txBody>
        </p:sp>
        <p:sp>
          <p:nvSpPr>
            <p:cNvPr id="62" name="Freeform: Shape 69">
              <a:extLst>
                <a:ext uri="{FF2B5EF4-FFF2-40B4-BE49-F238E27FC236}">
                  <a16:creationId xmlns:a16="http://schemas.microsoft.com/office/drawing/2014/main" id="{19803B06-8668-D84E-BFA2-B36A6EEB5E5D}"/>
                </a:ext>
              </a:extLst>
            </p:cNvPr>
            <p:cNvSpPr/>
            <p:nvPr/>
          </p:nvSpPr>
          <p:spPr>
            <a:xfrm>
              <a:off x="7897886" y="3654100"/>
              <a:ext cx="114300" cy="85725"/>
            </a:xfrm>
            <a:custGeom>
              <a:avLst/>
              <a:gdLst>
                <a:gd name="connsiteX0" fmla="*/ 57108 w 114300"/>
                <a:gd name="connsiteY0" fmla="*/ 78843 h 85725"/>
                <a:gd name="connsiteX1" fmla="*/ 79968 w 114300"/>
                <a:gd name="connsiteY1" fmla="*/ 78843 h 85725"/>
                <a:gd name="connsiteX2" fmla="*/ 79968 w 114300"/>
                <a:gd name="connsiteY2" fmla="*/ 61031 h 85725"/>
                <a:gd name="connsiteX3" fmla="*/ 97779 w 114300"/>
                <a:gd name="connsiteY3" fmla="*/ 49601 h 85725"/>
                <a:gd name="connsiteX4" fmla="*/ 111781 w 114300"/>
                <a:gd name="connsiteY4" fmla="*/ 26741 h 85725"/>
                <a:gd name="connsiteX5" fmla="*/ 104828 w 114300"/>
                <a:gd name="connsiteY5" fmla="*/ 1786 h 85725"/>
                <a:gd name="connsiteX6" fmla="*/ 90636 w 114300"/>
                <a:gd name="connsiteY6" fmla="*/ 4643 h 85725"/>
                <a:gd name="connsiteX7" fmla="*/ 76920 w 114300"/>
                <a:gd name="connsiteY7" fmla="*/ 8930 h 85725"/>
                <a:gd name="connsiteX8" fmla="*/ 70919 w 114300"/>
                <a:gd name="connsiteY8" fmla="*/ 14073 h 85725"/>
                <a:gd name="connsiteX9" fmla="*/ 59775 w 114300"/>
                <a:gd name="connsiteY9" fmla="*/ 6358 h 85725"/>
                <a:gd name="connsiteX10" fmla="*/ 32343 w 114300"/>
                <a:gd name="connsiteY10" fmla="*/ 5501 h 85725"/>
                <a:gd name="connsiteX11" fmla="*/ 5006 w 114300"/>
                <a:gd name="connsiteY11" fmla="*/ 19217 h 85725"/>
                <a:gd name="connsiteX12" fmla="*/ 5863 w 114300"/>
                <a:gd name="connsiteY12" fmla="*/ 37219 h 85725"/>
                <a:gd name="connsiteX13" fmla="*/ 8435 w 114300"/>
                <a:gd name="connsiteY13" fmla="*/ 52649 h 85725"/>
                <a:gd name="connsiteX14" fmla="*/ 8244 w 114300"/>
                <a:gd name="connsiteY14" fmla="*/ 53221 h 85725"/>
                <a:gd name="connsiteX15" fmla="*/ 13674 w 114300"/>
                <a:gd name="connsiteY15" fmla="*/ 71318 h 85725"/>
                <a:gd name="connsiteX16" fmla="*/ 26151 w 114300"/>
                <a:gd name="connsiteY16" fmla="*/ 73414 h 85725"/>
                <a:gd name="connsiteX17" fmla="*/ 27009 w 114300"/>
                <a:gd name="connsiteY17" fmla="*/ 84082 h 85725"/>
                <a:gd name="connsiteX18" fmla="*/ 43011 w 114300"/>
                <a:gd name="connsiteY18" fmla="*/ 85606 h 85725"/>
                <a:gd name="connsiteX19" fmla="*/ 44820 w 114300"/>
                <a:gd name="connsiteY19" fmla="*/ 88654 h 85725"/>
                <a:gd name="connsiteX20" fmla="*/ 57108 w 114300"/>
                <a:gd name="connsiteY20" fmla="*/ 7884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57108" y="78843"/>
                  </a:moveTo>
                  <a:cubicBezTo>
                    <a:pt x="57108" y="73795"/>
                    <a:pt x="77396" y="83987"/>
                    <a:pt x="79968" y="78843"/>
                  </a:cubicBezTo>
                  <a:cubicBezTo>
                    <a:pt x="82540" y="73795"/>
                    <a:pt x="64727" y="57221"/>
                    <a:pt x="79968" y="61031"/>
                  </a:cubicBezTo>
                  <a:cubicBezTo>
                    <a:pt x="95208" y="64841"/>
                    <a:pt x="92636" y="55983"/>
                    <a:pt x="97779" y="49601"/>
                  </a:cubicBezTo>
                  <a:cubicBezTo>
                    <a:pt x="102827" y="43220"/>
                    <a:pt x="119401" y="38171"/>
                    <a:pt x="111781" y="26741"/>
                  </a:cubicBezTo>
                  <a:cubicBezTo>
                    <a:pt x="106352" y="18645"/>
                    <a:pt x="104828" y="9311"/>
                    <a:pt x="104828" y="1786"/>
                  </a:cubicBezTo>
                  <a:cubicBezTo>
                    <a:pt x="99875" y="5691"/>
                    <a:pt x="93969" y="5977"/>
                    <a:pt x="90636" y="4643"/>
                  </a:cubicBezTo>
                  <a:cubicBezTo>
                    <a:pt x="86349" y="2929"/>
                    <a:pt x="76920" y="2072"/>
                    <a:pt x="76920" y="8930"/>
                  </a:cubicBezTo>
                  <a:cubicBezTo>
                    <a:pt x="76920" y="15788"/>
                    <a:pt x="70062" y="17502"/>
                    <a:pt x="70919" y="14073"/>
                  </a:cubicBezTo>
                  <a:cubicBezTo>
                    <a:pt x="71776" y="10644"/>
                    <a:pt x="64061" y="11501"/>
                    <a:pt x="59775" y="6358"/>
                  </a:cubicBezTo>
                  <a:cubicBezTo>
                    <a:pt x="55488" y="1214"/>
                    <a:pt x="40058" y="8072"/>
                    <a:pt x="32343" y="5501"/>
                  </a:cubicBezTo>
                  <a:cubicBezTo>
                    <a:pt x="24628" y="2929"/>
                    <a:pt x="12626" y="9787"/>
                    <a:pt x="5006" y="19217"/>
                  </a:cubicBezTo>
                  <a:cubicBezTo>
                    <a:pt x="-2709" y="28646"/>
                    <a:pt x="5863" y="28646"/>
                    <a:pt x="5863" y="37219"/>
                  </a:cubicBezTo>
                  <a:cubicBezTo>
                    <a:pt x="5863" y="45791"/>
                    <a:pt x="11007" y="45791"/>
                    <a:pt x="8435" y="52649"/>
                  </a:cubicBezTo>
                  <a:cubicBezTo>
                    <a:pt x="8340" y="52840"/>
                    <a:pt x="8340" y="53030"/>
                    <a:pt x="8244" y="53221"/>
                  </a:cubicBezTo>
                  <a:cubicBezTo>
                    <a:pt x="15769" y="56555"/>
                    <a:pt x="12817" y="65984"/>
                    <a:pt x="13674" y="71318"/>
                  </a:cubicBezTo>
                  <a:cubicBezTo>
                    <a:pt x="14531" y="76938"/>
                    <a:pt x="21960" y="73700"/>
                    <a:pt x="26151" y="73414"/>
                  </a:cubicBezTo>
                  <a:cubicBezTo>
                    <a:pt x="30342" y="73128"/>
                    <a:pt x="23485" y="79986"/>
                    <a:pt x="27009" y="84082"/>
                  </a:cubicBezTo>
                  <a:cubicBezTo>
                    <a:pt x="30628" y="88273"/>
                    <a:pt x="40915" y="80558"/>
                    <a:pt x="43011" y="85606"/>
                  </a:cubicBezTo>
                  <a:cubicBezTo>
                    <a:pt x="43487" y="86844"/>
                    <a:pt x="44154" y="87797"/>
                    <a:pt x="44820" y="88654"/>
                  </a:cubicBezTo>
                  <a:cubicBezTo>
                    <a:pt x="50250" y="85892"/>
                    <a:pt x="57108" y="81891"/>
                    <a:pt x="57108" y="78843"/>
                  </a:cubicBezTo>
                  <a:close/>
                </a:path>
              </a:pathLst>
            </a:custGeom>
            <a:grpFill/>
            <a:ln w="2381" cap="flat">
              <a:solidFill>
                <a:srgbClr val="FFFFFF"/>
              </a:solidFill>
              <a:prstDash val="solid"/>
              <a:miter/>
            </a:ln>
          </p:spPr>
          <p:txBody>
            <a:bodyPr rtlCol="0" anchor="ctr"/>
            <a:lstStyle/>
            <a:p>
              <a:endParaRPr lang="en-ID"/>
            </a:p>
          </p:txBody>
        </p:sp>
        <p:sp>
          <p:nvSpPr>
            <p:cNvPr id="63" name="Freeform: Shape 70">
              <a:extLst>
                <a:ext uri="{FF2B5EF4-FFF2-40B4-BE49-F238E27FC236}">
                  <a16:creationId xmlns:a16="http://schemas.microsoft.com/office/drawing/2014/main" id="{D90AB4B7-0704-C548-A934-3A64763207AC}"/>
                </a:ext>
              </a:extLst>
            </p:cNvPr>
            <p:cNvSpPr/>
            <p:nvPr/>
          </p:nvSpPr>
          <p:spPr>
            <a:xfrm>
              <a:off x="7854243" y="3489507"/>
              <a:ext cx="142875" cy="180975"/>
            </a:xfrm>
            <a:custGeom>
              <a:avLst/>
              <a:gdLst>
                <a:gd name="connsiteX0" fmla="*/ 101989 w 142875"/>
                <a:gd name="connsiteY0" fmla="*/ 83415 h 180975"/>
                <a:gd name="connsiteX1" fmla="*/ 80367 w 142875"/>
                <a:gd name="connsiteY1" fmla="*/ 64365 h 180975"/>
                <a:gd name="connsiteX2" fmla="*/ 95607 w 142875"/>
                <a:gd name="connsiteY2" fmla="*/ 55507 h 180975"/>
                <a:gd name="connsiteX3" fmla="*/ 89225 w 142875"/>
                <a:gd name="connsiteY3" fmla="*/ 40267 h 180975"/>
                <a:gd name="connsiteX4" fmla="*/ 75223 w 142875"/>
                <a:gd name="connsiteY4" fmla="*/ 36457 h 180975"/>
                <a:gd name="connsiteX5" fmla="*/ 58745 w 142875"/>
                <a:gd name="connsiteY5" fmla="*/ 27599 h 180975"/>
                <a:gd name="connsiteX6" fmla="*/ 48553 w 142875"/>
                <a:gd name="connsiteY6" fmla="*/ 12359 h 180975"/>
                <a:gd name="connsiteX7" fmla="*/ 41314 w 142875"/>
                <a:gd name="connsiteY7" fmla="*/ 1786 h 180975"/>
                <a:gd name="connsiteX8" fmla="*/ 33314 w 142875"/>
                <a:gd name="connsiteY8" fmla="*/ 2262 h 180975"/>
                <a:gd name="connsiteX9" fmla="*/ 30170 w 142875"/>
                <a:gd name="connsiteY9" fmla="*/ 12549 h 180975"/>
                <a:gd name="connsiteX10" fmla="*/ 29408 w 142875"/>
                <a:gd name="connsiteY10" fmla="*/ 28361 h 180975"/>
                <a:gd name="connsiteX11" fmla="*/ 19121 w 142875"/>
                <a:gd name="connsiteY11" fmla="*/ 18836 h 180975"/>
                <a:gd name="connsiteX12" fmla="*/ 8834 w 142875"/>
                <a:gd name="connsiteY12" fmla="*/ 35505 h 180975"/>
                <a:gd name="connsiteX13" fmla="*/ 1786 w 142875"/>
                <a:gd name="connsiteY13" fmla="*/ 41315 h 180975"/>
                <a:gd name="connsiteX14" fmla="*/ 5691 w 142875"/>
                <a:gd name="connsiteY14" fmla="*/ 45220 h 180975"/>
                <a:gd name="connsiteX15" fmla="*/ 7405 w 142875"/>
                <a:gd name="connsiteY15" fmla="*/ 60651 h 180975"/>
                <a:gd name="connsiteX16" fmla="*/ 21121 w 142875"/>
                <a:gd name="connsiteY16" fmla="*/ 65794 h 180975"/>
                <a:gd name="connsiteX17" fmla="*/ 19407 w 142875"/>
                <a:gd name="connsiteY17" fmla="*/ 87225 h 180975"/>
                <a:gd name="connsiteX18" fmla="*/ 14264 w 142875"/>
                <a:gd name="connsiteY18" fmla="*/ 102656 h 180975"/>
                <a:gd name="connsiteX19" fmla="*/ 32170 w 142875"/>
                <a:gd name="connsiteY19" fmla="*/ 95798 h 180975"/>
                <a:gd name="connsiteX20" fmla="*/ 46744 w 142875"/>
                <a:gd name="connsiteY20" fmla="*/ 94941 h 180975"/>
                <a:gd name="connsiteX21" fmla="*/ 59602 w 142875"/>
                <a:gd name="connsiteY21" fmla="*/ 91512 h 180975"/>
                <a:gd name="connsiteX22" fmla="*/ 78462 w 142875"/>
                <a:gd name="connsiteY22" fmla="*/ 90654 h 180975"/>
                <a:gd name="connsiteX23" fmla="*/ 93035 w 142875"/>
                <a:gd name="connsiteY23" fmla="*/ 105227 h 180975"/>
                <a:gd name="connsiteX24" fmla="*/ 94749 w 142875"/>
                <a:gd name="connsiteY24" fmla="*/ 129135 h 180975"/>
                <a:gd name="connsiteX25" fmla="*/ 108465 w 142875"/>
                <a:gd name="connsiteY25" fmla="*/ 150567 h 180975"/>
                <a:gd name="connsiteX26" fmla="*/ 105894 w 142875"/>
                <a:gd name="connsiteY26" fmla="*/ 173236 h 180975"/>
                <a:gd name="connsiteX27" fmla="*/ 114466 w 142875"/>
                <a:gd name="connsiteY27" fmla="*/ 178760 h 180975"/>
                <a:gd name="connsiteX28" fmla="*/ 120467 w 142875"/>
                <a:gd name="connsiteY28" fmla="*/ 173617 h 180975"/>
                <a:gd name="connsiteX29" fmla="*/ 134183 w 142875"/>
                <a:gd name="connsiteY29" fmla="*/ 169331 h 180975"/>
                <a:gd name="connsiteX30" fmla="*/ 148375 w 142875"/>
                <a:gd name="connsiteY30" fmla="*/ 166473 h 180975"/>
                <a:gd name="connsiteX31" fmla="*/ 148947 w 142875"/>
                <a:gd name="connsiteY31" fmla="*/ 158377 h 180975"/>
                <a:gd name="connsiteX32" fmla="*/ 145137 w 142875"/>
                <a:gd name="connsiteY32" fmla="*/ 138089 h 180975"/>
                <a:gd name="connsiteX33" fmla="*/ 128564 w 142875"/>
                <a:gd name="connsiteY33" fmla="*/ 122849 h 180975"/>
                <a:gd name="connsiteX34" fmla="*/ 112085 w 142875"/>
                <a:gd name="connsiteY34" fmla="*/ 101227 h 180975"/>
                <a:gd name="connsiteX35" fmla="*/ 101989 w 142875"/>
                <a:gd name="connsiteY35" fmla="*/ 834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2875" h="180975">
                  <a:moveTo>
                    <a:pt x="101989" y="83415"/>
                  </a:moveTo>
                  <a:cubicBezTo>
                    <a:pt x="101989" y="78367"/>
                    <a:pt x="77891" y="70747"/>
                    <a:pt x="80367" y="64365"/>
                  </a:cubicBezTo>
                  <a:cubicBezTo>
                    <a:pt x="82939" y="57984"/>
                    <a:pt x="95607" y="61793"/>
                    <a:pt x="95607" y="55507"/>
                  </a:cubicBezTo>
                  <a:cubicBezTo>
                    <a:pt x="95607" y="49125"/>
                    <a:pt x="90558" y="49125"/>
                    <a:pt x="89225" y="40267"/>
                  </a:cubicBezTo>
                  <a:cubicBezTo>
                    <a:pt x="87987" y="31409"/>
                    <a:pt x="79034" y="33885"/>
                    <a:pt x="75223" y="36457"/>
                  </a:cubicBezTo>
                  <a:cubicBezTo>
                    <a:pt x="71414" y="39029"/>
                    <a:pt x="58745" y="33885"/>
                    <a:pt x="58745" y="27599"/>
                  </a:cubicBezTo>
                  <a:cubicBezTo>
                    <a:pt x="58745" y="21217"/>
                    <a:pt x="48553" y="17407"/>
                    <a:pt x="48553" y="12359"/>
                  </a:cubicBezTo>
                  <a:cubicBezTo>
                    <a:pt x="48553" y="9406"/>
                    <a:pt x="44743" y="5691"/>
                    <a:pt x="41314" y="1786"/>
                  </a:cubicBezTo>
                  <a:cubicBezTo>
                    <a:pt x="38076" y="3405"/>
                    <a:pt x="34837" y="3786"/>
                    <a:pt x="33314" y="2262"/>
                  </a:cubicBezTo>
                  <a:cubicBezTo>
                    <a:pt x="30932" y="-119"/>
                    <a:pt x="27789" y="10168"/>
                    <a:pt x="30170" y="12549"/>
                  </a:cubicBezTo>
                  <a:cubicBezTo>
                    <a:pt x="32552" y="14930"/>
                    <a:pt x="35695" y="29980"/>
                    <a:pt x="29408" y="28361"/>
                  </a:cubicBezTo>
                  <a:cubicBezTo>
                    <a:pt x="23027" y="26742"/>
                    <a:pt x="23027" y="18074"/>
                    <a:pt x="19121" y="18836"/>
                  </a:cubicBezTo>
                  <a:cubicBezTo>
                    <a:pt x="19121" y="18836"/>
                    <a:pt x="8834" y="30742"/>
                    <a:pt x="8834" y="35505"/>
                  </a:cubicBezTo>
                  <a:cubicBezTo>
                    <a:pt x="8834" y="38743"/>
                    <a:pt x="4929" y="39791"/>
                    <a:pt x="1786" y="41315"/>
                  </a:cubicBezTo>
                  <a:cubicBezTo>
                    <a:pt x="3595" y="42934"/>
                    <a:pt x="5215" y="44458"/>
                    <a:pt x="5691" y="45220"/>
                  </a:cubicBezTo>
                  <a:cubicBezTo>
                    <a:pt x="7405" y="47792"/>
                    <a:pt x="4833" y="54650"/>
                    <a:pt x="7405" y="60651"/>
                  </a:cubicBezTo>
                  <a:cubicBezTo>
                    <a:pt x="9977" y="66651"/>
                    <a:pt x="18549" y="57222"/>
                    <a:pt x="21121" y="65794"/>
                  </a:cubicBezTo>
                  <a:cubicBezTo>
                    <a:pt x="23693" y="74367"/>
                    <a:pt x="19407" y="78653"/>
                    <a:pt x="19407" y="87225"/>
                  </a:cubicBezTo>
                  <a:cubicBezTo>
                    <a:pt x="19407" y="95798"/>
                    <a:pt x="12549" y="94941"/>
                    <a:pt x="14264" y="102656"/>
                  </a:cubicBezTo>
                  <a:cubicBezTo>
                    <a:pt x="15978" y="110371"/>
                    <a:pt x="25408" y="100941"/>
                    <a:pt x="32170" y="95798"/>
                  </a:cubicBezTo>
                  <a:cubicBezTo>
                    <a:pt x="39028" y="90654"/>
                    <a:pt x="44172" y="91512"/>
                    <a:pt x="46744" y="94941"/>
                  </a:cubicBezTo>
                  <a:cubicBezTo>
                    <a:pt x="49316" y="98369"/>
                    <a:pt x="57888" y="95798"/>
                    <a:pt x="59602" y="91512"/>
                  </a:cubicBezTo>
                  <a:cubicBezTo>
                    <a:pt x="61317" y="87225"/>
                    <a:pt x="74176" y="85511"/>
                    <a:pt x="78462" y="90654"/>
                  </a:cubicBezTo>
                  <a:cubicBezTo>
                    <a:pt x="82748" y="95798"/>
                    <a:pt x="87034" y="101798"/>
                    <a:pt x="93035" y="105227"/>
                  </a:cubicBezTo>
                  <a:cubicBezTo>
                    <a:pt x="99036" y="108656"/>
                    <a:pt x="88749" y="127421"/>
                    <a:pt x="94749" y="129135"/>
                  </a:cubicBezTo>
                  <a:cubicBezTo>
                    <a:pt x="100750" y="130850"/>
                    <a:pt x="109323" y="140280"/>
                    <a:pt x="108465" y="150567"/>
                  </a:cubicBezTo>
                  <a:cubicBezTo>
                    <a:pt x="107704" y="159425"/>
                    <a:pt x="112656" y="165711"/>
                    <a:pt x="105894" y="173236"/>
                  </a:cubicBezTo>
                  <a:cubicBezTo>
                    <a:pt x="110085" y="175998"/>
                    <a:pt x="115133" y="175903"/>
                    <a:pt x="114466" y="178760"/>
                  </a:cubicBezTo>
                  <a:cubicBezTo>
                    <a:pt x="113609" y="182189"/>
                    <a:pt x="120467" y="180475"/>
                    <a:pt x="120467" y="173617"/>
                  </a:cubicBezTo>
                  <a:cubicBezTo>
                    <a:pt x="120467" y="166759"/>
                    <a:pt x="129897" y="167616"/>
                    <a:pt x="134183" y="169331"/>
                  </a:cubicBezTo>
                  <a:cubicBezTo>
                    <a:pt x="137517" y="170664"/>
                    <a:pt x="143517" y="170379"/>
                    <a:pt x="148375" y="166473"/>
                  </a:cubicBezTo>
                  <a:cubicBezTo>
                    <a:pt x="148375" y="163425"/>
                    <a:pt x="148566" y="160568"/>
                    <a:pt x="148947" y="158377"/>
                  </a:cubicBezTo>
                  <a:cubicBezTo>
                    <a:pt x="150185" y="150757"/>
                    <a:pt x="148947" y="141899"/>
                    <a:pt x="145137" y="138089"/>
                  </a:cubicBezTo>
                  <a:cubicBezTo>
                    <a:pt x="141327" y="134279"/>
                    <a:pt x="131135" y="130469"/>
                    <a:pt x="128564" y="122849"/>
                  </a:cubicBezTo>
                  <a:cubicBezTo>
                    <a:pt x="126087" y="115229"/>
                    <a:pt x="114657" y="107609"/>
                    <a:pt x="112085" y="101227"/>
                  </a:cubicBezTo>
                  <a:cubicBezTo>
                    <a:pt x="109608" y="94845"/>
                    <a:pt x="101989" y="88463"/>
                    <a:pt x="101989" y="83415"/>
                  </a:cubicBezTo>
                  <a:close/>
                </a:path>
              </a:pathLst>
            </a:custGeom>
            <a:grpFill/>
            <a:ln w="2381" cap="flat">
              <a:solidFill>
                <a:srgbClr val="FFFFFF"/>
              </a:solidFill>
              <a:prstDash val="solid"/>
              <a:miter/>
            </a:ln>
          </p:spPr>
          <p:txBody>
            <a:bodyPr rtlCol="0" anchor="ctr"/>
            <a:lstStyle/>
            <a:p>
              <a:endParaRPr lang="en-ID"/>
            </a:p>
          </p:txBody>
        </p:sp>
        <p:sp>
          <p:nvSpPr>
            <p:cNvPr id="64" name="Freeform: Shape 71">
              <a:extLst>
                <a:ext uri="{FF2B5EF4-FFF2-40B4-BE49-F238E27FC236}">
                  <a16:creationId xmlns:a16="http://schemas.microsoft.com/office/drawing/2014/main" id="{BC862C90-A88D-7D4C-9B17-A5D2C8146385}"/>
                </a:ext>
              </a:extLst>
            </p:cNvPr>
            <p:cNvSpPr/>
            <p:nvPr/>
          </p:nvSpPr>
          <p:spPr>
            <a:xfrm>
              <a:off x="7802903" y="3528846"/>
              <a:ext cx="161925" cy="304800"/>
            </a:xfrm>
            <a:custGeom>
              <a:avLst/>
              <a:gdLst>
                <a:gd name="connsiteX0" fmla="*/ 100846 w 161925"/>
                <a:gd name="connsiteY0" fmla="*/ 162377 h 304800"/>
                <a:gd name="connsiteX1" fmla="*/ 99989 w 161925"/>
                <a:gd name="connsiteY1" fmla="*/ 144375 h 304800"/>
                <a:gd name="connsiteX2" fmla="*/ 127325 w 161925"/>
                <a:gd name="connsiteY2" fmla="*/ 130659 h 304800"/>
                <a:gd name="connsiteX3" fmla="*/ 154757 w 161925"/>
                <a:gd name="connsiteY3" fmla="*/ 131516 h 304800"/>
                <a:gd name="connsiteX4" fmla="*/ 157329 w 161925"/>
                <a:gd name="connsiteY4" fmla="*/ 133707 h 304800"/>
                <a:gd name="connsiteX5" fmla="*/ 159901 w 161925"/>
                <a:gd name="connsiteY5" fmla="*/ 111038 h 304800"/>
                <a:gd name="connsiteX6" fmla="*/ 146185 w 161925"/>
                <a:gd name="connsiteY6" fmla="*/ 89606 h 304800"/>
                <a:gd name="connsiteX7" fmla="*/ 144470 w 161925"/>
                <a:gd name="connsiteY7" fmla="*/ 65699 h 304800"/>
                <a:gd name="connsiteX8" fmla="*/ 129897 w 161925"/>
                <a:gd name="connsiteY8" fmla="*/ 51126 h 304800"/>
                <a:gd name="connsiteX9" fmla="*/ 111037 w 161925"/>
                <a:gd name="connsiteY9" fmla="*/ 51983 h 304800"/>
                <a:gd name="connsiteX10" fmla="*/ 98179 w 161925"/>
                <a:gd name="connsiteY10" fmla="*/ 55412 h 304800"/>
                <a:gd name="connsiteX11" fmla="*/ 83605 w 161925"/>
                <a:gd name="connsiteY11" fmla="*/ 56269 h 304800"/>
                <a:gd name="connsiteX12" fmla="*/ 65698 w 161925"/>
                <a:gd name="connsiteY12" fmla="*/ 63127 h 304800"/>
                <a:gd name="connsiteX13" fmla="*/ 70842 w 161925"/>
                <a:gd name="connsiteY13" fmla="*/ 47697 h 304800"/>
                <a:gd name="connsiteX14" fmla="*/ 72557 w 161925"/>
                <a:gd name="connsiteY14" fmla="*/ 26265 h 304800"/>
                <a:gd name="connsiteX15" fmla="*/ 58841 w 161925"/>
                <a:gd name="connsiteY15" fmla="*/ 21122 h 304800"/>
                <a:gd name="connsiteX16" fmla="*/ 57126 w 161925"/>
                <a:gd name="connsiteY16" fmla="*/ 5691 h 304800"/>
                <a:gd name="connsiteX17" fmla="*/ 53221 w 161925"/>
                <a:gd name="connsiteY17" fmla="*/ 1786 h 304800"/>
                <a:gd name="connsiteX18" fmla="*/ 49982 w 161925"/>
                <a:gd name="connsiteY18" fmla="*/ 4643 h 304800"/>
                <a:gd name="connsiteX19" fmla="*/ 31789 w 161925"/>
                <a:gd name="connsiteY19" fmla="*/ 14930 h 304800"/>
                <a:gd name="connsiteX20" fmla="*/ 16740 w 161925"/>
                <a:gd name="connsiteY20" fmla="*/ 19693 h 304800"/>
                <a:gd name="connsiteX21" fmla="*/ 5691 w 161925"/>
                <a:gd name="connsiteY21" fmla="*/ 26075 h 304800"/>
                <a:gd name="connsiteX22" fmla="*/ 1786 w 161925"/>
                <a:gd name="connsiteY22" fmla="*/ 57793 h 304800"/>
                <a:gd name="connsiteX23" fmla="*/ 16835 w 161925"/>
                <a:gd name="connsiteY23" fmla="*/ 75986 h 304800"/>
                <a:gd name="connsiteX24" fmla="*/ 20741 w 161925"/>
                <a:gd name="connsiteY24" fmla="*/ 89416 h 304800"/>
                <a:gd name="connsiteX25" fmla="*/ 19978 w 161925"/>
                <a:gd name="connsiteY25" fmla="*/ 98941 h 304800"/>
                <a:gd name="connsiteX26" fmla="*/ 16835 w 161925"/>
                <a:gd name="connsiteY26" fmla="*/ 113228 h 304800"/>
                <a:gd name="connsiteX27" fmla="*/ 23979 w 161925"/>
                <a:gd name="connsiteY27" fmla="*/ 134660 h 304800"/>
                <a:gd name="connsiteX28" fmla="*/ 31885 w 161925"/>
                <a:gd name="connsiteY28" fmla="*/ 159234 h 304800"/>
                <a:gd name="connsiteX29" fmla="*/ 38172 w 161925"/>
                <a:gd name="connsiteY29" fmla="*/ 174284 h 304800"/>
                <a:gd name="connsiteX30" fmla="*/ 20931 w 161925"/>
                <a:gd name="connsiteY30" fmla="*/ 207335 h 304800"/>
                <a:gd name="connsiteX31" fmla="*/ 15311 w 161925"/>
                <a:gd name="connsiteY31" fmla="*/ 236863 h 304800"/>
                <a:gd name="connsiteX32" fmla="*/ 16550 w 161925"/>
                <a:gd name="connsiteY32" fmla="*/ 254675 h 304800"/>
                <a:gd name="connsiteX33" fmla="*/ 42934 w 161925"/>
                <a:gd name="connsiteY33" fmla="*/ 280487 h 304800"/>
                <a:gd name="connsiteX34" fmla="*/ 48935 w 161925"/>
                <a:gd name="connsiteY34" fmla="*/ 290393 h 304800"/>
                <a:gd name="connsiteX35" fmla="*/ 60555 w 161925"/>
                <a:gd name="connsiteY35" fmla="*/ 291155 h 304800"/>
                <a:gd name="connsiteX36" fmla="*/ 70366 w 161925"/>
                <a:gd name="connsiteY36" fmla="*/ 302966 h 304800"/>
                <a:gd name="connsiteX37" fmla="*/ 86177 w 161925"/>
                <a:gd name="connsiteY37" fmla="*/ 304967 h 304800"/>
                <a:gd name="connsiteX38" fmla="*/ 92369 w 161925"/>
                <a:gd name="connsiteY38" fmla="*/ 296870 h 304800"/>
                <a:gd name="connsiteX39" fmla="*/ 69318 w 161925"/>
                <a:gd name="connsiteY39" fmla="*/ 283440 h 304800"/>
                <a:gd name="connsiteX40" fmla="*/ 55412 w 161925"/>
                <a:gd name="connsiteY40" fmla="*/ 260580 h 304800"/>
                <a:gd name="connsiteX41" fmla="*/ 47982 w 161925"/>
                <a:gd name="connsiteY41" fmla="*/ 241911 h 304800"/>
                <a:gd name="connsiteX42" fmla="*/ 35219 w 161925"/>
                <a:gd name="connsiteY42" fmla="*/ 232386 h 304800"/>
                <a:gd name="connsiteX43" fmla="*/ 37600 w 161925"/>
                <a:gd name="connsiteY43" fmla="*/ 200382 h 304800"/>
                <a:gd name="connsiteX44" fmla="*/ 48553 w 161925"/>
                <a:gd name="connsiteY44" fmla="*/ 159520 h 304800"/>
                <a:gd name="connsiteX45" fmla="*/ 65413 w 161925"/>
                <a:gd name="connsiteY45" fmla="*/ 154472 h 304800"/>
                <a:gd name="connsiteX46" fmla="*/ 80557 w 161925"/>
                <a:gd name="connsiteY46" fmla="*/ 166664 h 304800"/>
                <a:gd name="connsiteX47" fmla="*/ 101894 w 161925"/>
                <a:gd name="connsiteY47" fmla="*/ 177903 h 304800"/>
                <a:gd name="connsiteX48" fmla="*/ 103322 w 161925"/>
                <a:gd name="connsiteY48" fmla="*/ 178475 h 304800"/>
                <a:gd name="connsiteX49" fmla="*/ 103513 w 161925"/>
                <a:gd name="connsiteY49" fmla="*/ 177903 h 304800"/>
                <a:gd name="connsiteX50" fmla="*/ 100846 w 161925"/>
                <a:gd name="connsiteY50" fmla="*/ 16237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1925" h="304800">
                  <a:moveTo>
                    <a:pt x="100846" y="162377"/>
                  </a:moveTo>
                  <a:cubicBezTo>
                    <a:pt x="100846" y="153805"/>
                    <a:pt x="92273" y="153805"/>
                    <a:pt x="99989" y="144375"/>
                  </a:cubicBezTo>
                  <a:cubicBezTo>
                    <a:pt x="107704" y="134945"/>
                    <a:pt x="119610" y="128087"/>
                    <a:pt x="127325" y="130659"/>
                  </a:cubicBezTo>
                  <a:cubicBezTo>
                    <a:pt x="135041" y="133231"/>
                    <a:pt x="150471" y="126373"/>
                    <a:pt x="154757" y="131516"/>
                  </a:cubicBezTo>
                  <a:cubicBezTo>
                    <a:pt x="155520" y="132469"/>
                    <a:pt x="156377" y="133136"/>
                    <a:pt x="157329" y="133707"/>
                  </a:cubicBezTo>
                  <a:cubicBezTo>
                    <a:pt x="164092" y="126182"/>
                    <a:pt x="159139" y="119801"/>
                    <a:pt x="159901" y="111038"/>
                  </a:cubicBezTo>
                  <a:cubicBezTo>
                    <a:pt x="160758" y="100751"/>
                    <a:pt x="152185" y="91321"/>
                    <a:pt x="146185" y="89606"/>
                  </a:cubicBezTo>
                  <a:cubicBezTo>
                    <a:pt x="140184" y="87892"/>
                    <a:pt x="150471" y="69032"/>
                    <a:pt x="144470" y="65699"/>
                  </a:cubicBezTo>
                  <a:cubicBezTo>
                    <a:pt x="138469" y="62270"/>
                    <a:pt x="134183" y="56269"/>
                    <a:pt x="129897" y="51126"/>
                  </a:cubicBezTo>
                  <a:cubicBezTo>
                    <a:pt x="125611" y="45982"/>
                    <a:pt x="112752" y="47697"/>
                    <a:pt x="111037" y="51983"/>
                  </a:cubicBezTo>
                  <a:cubicBezTo>
                    <a:pt x="109323" y="56269"/>
                    <a:pt x="100751" y="58841"/>
                    <a:pt x="98179" y="55412"/>
                  </a:cubicBezTo>
                  <a:cubicBezTo>
                    <a:pt x="95607" y="51983"/>
                    <a:pt x="90464" y="51126"/>
                    <a:pt x="83605" y="56269"/>
                  </a:cubicBezTo>
                  <a:cubicBezTo>
                    <a:pt x="76748" y="61412"/>
                    <a:pt x="67318" y="70842"/>
                    <a:pt x="65698" y="63127"/>
                  </a:cubicBezTo>
                  <a:cubicBezTo>
                    <a:pt x="63984" y="55412"/>
                    <a:pt x="70842" y="56269"/>
                    <a:pt x="70842" y="47697"/>
                  </a:cubicBezTo>
                  <a:cubicBezTo>
                    <a:pt x="70842" y="39124"/>
                    <a:pt x="75129" y="34838"/>
                    <a:pt x="72557" y="26265"/>
                  </a:cubicBezTo>
                  <a:cubicBezTo>
                    <a:pt x="69985" y="17693"/>
                    <a:pt x="61413" y="27122"/>
                    <a:pt x="58841" y="21122"/>
                  </a:cubicBezTo>
                  <a:cubicBezTo>
                    <a:pt x="56269" y="15121"/>
                    <a:pt x="58841" y="8263"/>
                    <a:pt x="57126" y="5691"/>
                  </a:cubicBezTo>
                  <a:cubicBezTo>
                    <a:pt x="56650" y="4834"/>
                    <a:pt x="55030" y="3405"/>
                    <a:pt x="53221" y="1786"/>
                  </a:cubicBezTo>
                  <a:cubicBezTo>
                    <a:pt x="51697" y="2548"/>
                    <a:pt x="50459" y="3405"/>
                    <a:pt x="49982" y="4643"/>
                  </a:cubicBezTo>
                  <a:cubicBezTo>
                    <a:pt x="48363" y="8644"/>
                    <a:pt x="34933" y="9406"/>
                    <a:pt x="31789" y="14930"/>
                  </a:cubicBezTo>
                  <a:cubicBezTo>
                    <a:pt x="28647" y="20455"/>
                    <a:pt x="19122" y="19693"/>
                    <a:pt x="16740" y="19693"/>
                  </a:cubicBezTo>
                  <a:cubicBezTo>
                    <a:pt x="14359" y="19693"/>
                    <a:pt x="6453" y="20455"/>
                    <a:pt x="5691" y="26075"/>
                  </a:cubicBezTo>
                  <a:cubicBezTo>
                    <a:pt x="4929" y="31599"/>
                    <a:pt x="1786" y="53793"/>
                    <a:pt x="1786" y="57793"/>
                  </a:cubicBezTo>
                  <a:cubicBezTo>
                    <a:pt x="1786" y="61698"/>
                    <a:pt x="12835" y="74366"/>
                    <a:pt x="16835" y="75986"/>
                  </a:cubicBezTo>
                  <a:cubicBezTo>
                    <a:pt x="20741" y="77605"/>
                    <a:pt x="16073" y="87035"/>
                    <a:pt x="20741" y="89416"/>
                  </a:cubicBezTo>
                  <a:cubicBezTo>
                    <a:pt x="25503" y="91797"/>
                    <a:pt x="22360" y="99703"/>
                    <a:pt x="19978" y="98941"/>
                  </a:cubicBezTo>
                  <a:cubicBezTo>
                    <a:pt x="17597" y="98179"/>
                    <a:pt x="21598" y="109228"/>
                    <a:pt x="16835" y="113228"/>
                  </a:cubicBezTo>
                  <a:cubicBezTo>
                    <a:pt x="12073" y="117134"/>
                    <a:pt x="16073" y="127516"/>
                    <a:pt x="23979" y="134660"/>
                  </a:cubicBezTo>
                  <a:cubicBezTo>
                    <a:pt x="31885" y="141803"/>
                    <a:pt x="31885" y="152852"/>
                    <a:pt x="31885" y="159234"/>
                  </a:cubicBezTo>
                  <a:cubicBezTo>
                    <a:pt x="31885" y="165521"/>
                    <a:pt x="38172" y="166378"/>
                    <a:pt x="38172" y="174284"/>
                  </a:cubicBezTo>
                  <a:cubicBezTo>
                    <a:pt x="38172" y="174284"/>
                    <a:pt x="28741" y="208859"/>
                    <a:pt x="20931" y="207335"/>
                  </a:cubicBezTo>
                  <a:cubicBezTo>
                    <a:pt x="19312" y="216003"/>
                    <a:pt x="17216" y="229529"/>
                    <a:pt x="15311" y="236863"/>
                  </a:cubicBezTo>
                  <a:cubicBezTo>
                    <a:pt x="12930" y="246007"/>
                    <a:pt x="11216" y="254008"/>
                    <a:pt x="16550" y="254675"/>
                  </a:cubicBezTo>
                  <a:cubicBezTo>
                    <a:pt x="21884" y="255246"/>
                    <a:pt x="32552" y="267438"/>
                    <a:pt x="42934" y="280487"/>
                  </a:cubicBezTo>
                  <a:cubicBezTo>
                    <a:pt x="45505" y="283631"/>
                    <a:pt x="47410" y="286964"/>
                    <a:pt x="48935" y="290393"/>
                  </a:cubicBezTo>
                  <a:cubicBezTo>
                    <a:pt x="52554" y="290203"/>
                    <a:pt x="56555" y="290393"/>
                    <a:pt x="60555" y="291155"/>
                  </a:cubicBezTo>
                  <a:cubicBezTo>
                    <a:pt x="68461" y="292680"/>
                    <a:pt x="70366" y="299061"/>
                    <a:pt x="70366" y="302966"/>
                  </a:cubicBezTo>
                  <a:cubicBezTo>
                    <a:pt x="70366" y="306967"/>
                    <a:pt x="83701" y="305443"/>
                    <a:pt x="86177" y="304967"/>
                  </a:cubicBezTo>
                  <a:cubicBezTo>
                    <a:pt x="88082" y="304586"/>
                    <a:pt x="85606" y="299061"/>
                    <a:pt x="92369" y="296870"/>
                  </a:cubicBezTo>
                  <a:cubicBezTo>
                    <a:pt x="88368" y="291155"/>
                    <a:pt x="77891" y="284202"/>
                    <a:pt x="69318" y="283440"/>
                  </a:cubicBezTo>
                  <a:cubicBezTo>
                    <a:pt x="59221" y="282583"/>
                    <a:pt x="54459" y="267438"/>
                    <a:pt x="55412" y="260580"/>
                  </a:cubicBezTo>
                  <a:cubicBezTo>
                    <a:pt x="56269" y="253722"/>
                    <a:pt x="47982" y="247817"/>
                    <a:pt x="47982" y="241911"/>
                  </a:cubicBezTo>
                  <a:cubicBezTo>
                    <a:pt x="47982" y="236006"/>
                    <a:pt x="42077" y="235720"/>
                    <a:pt x="35219" y="232386"/>
                  </a:cubicBezTo>
                  <a:cubicBezTo>
                    <a:pt x="28360" y="229148"/>
                    <a:pt x="36647" y="208955"/>
                    <a:pt x="37600" y="200382"/>
                  </a:cubicBezTo>
                  <a:cubicBezTo>
                    <a:pt x="38457" y="191810"/>
                    <a:pt x="52744" y="167140"/>
                    <a:pt x="48553" y="159520"/>
                  </a:cubicBezTo>
                  <a:cubicBezTo>
                    <a:pt x="44362" y="151805"/>
                    <a:pt x="63032" y="145899"/>
                    <a:pt x="65413" y="154472"/>
                  </a:cubicBezTo>
                  <a:cubicBezTo>
                    <a:pt x="67794" y="163044"/>
                    <a:pt x="68651" y="167235"/>
                    <a:pt x="80557" y="166664"/>
                  </a:cubicBezTo>
                  <a:cubicBezTo>
                    <a:pt x="92464" y="166092"/>
                    <a:pt x="92464" y="175236"/>
                    <a:pt x="101894" y="177903"/>
                  </a:cubicBezTo>
                  <a:cubicBezTo>
                    <a:pt x="102465" y="177998"/>
                    <a:pt x="102846" y="178284"/>
                    <a:pt x="103322" y="178475"/>
                  </a:cubicBezTo>
                  <a:cubicBezTo>
                    <a:pt x="103418" y="178284"/>
                    <a:pt x="103418" y="178094"/>
                    <a:pt x="103513" y="177903"/>
                  </a:cubicBezTo>
                  <a:cubicBezTo>
                    <a:pt x="105989" y="170950"/>
                    <a:pt x="100846" y="170950"/>
                    <a:pt x="100846" y="162377"/>
                  </a:cubicBezTo>
                  <a:close/>
                </a:path>
              </a:pathLst>
            </a:custGeom>
            <a:grpFill/>
            <a:ln w="2381" cap="flat">
              <a:solidFill>
                <a:srgbClr val="FFFFFF"/>
              </a:solidFill>
              <a:prstDash val="solid"/>
              <a:miter/>
            </a:ln>
          </p:spPr>
          <p:txBody>
            <a:bodyPr rtlCol="0" anchor="ctr"/>
            <a:lstStyle/>
            <a:p>
              <a:endParaRPr lang="en-ID"/>
            </a:p>
          </p:txBody>
        </p:sp>
        <p:sp>
          <p:nvSpPr>
            <p:cNvPr id="65" name="Freeform: Shape 72">
              <a:extLst>
                <a:ext uri="{FF2B5EF4-FFF2-40B4-BE49-F238E27FC236}">
                  <a16:creationId xmlns:a16="http://schemas.microsoft.com/office/drawing/2014/main" id="{D6D1611D-D387-664D-9BDE-FE4A5D92BB4C}"/>
                </a:ext>
              </a:extLst>
            </p:cNvPr>
            <p:cNvSpPr/>
            <p:nvPr/>
          </p:nvSpPr>
          <p:spPr>
            <a:xfrm>
              <a:off x="6155666" y="2708069"/>
              <a:ext cx="190500" cy="152400"/>
            </a:xfrm>
            <a:custGeom>
              <a:avLst/>
              <a:gdLst>
                <a:gd name="connsiteX0" fmla="*/ 4056 w 190500"/>
                <a:gd name="connsiteY0" fmla="*/ 33035 h 152400"/>
                <a:gd name="connsiteX1" fmla="*/ 3580 w 190500"/>
                <a:gd name="connsiteY1" fmla="*/ 53895 h 152400"/>
                <a:gd name="connsiteX2" fmla="*/ 4913 w 190500"/>
                <a:gd name="connsiteY2" fmla="*/ 61896 h 152400"/>
                <a:gd name="connsiteX3" fmla="*/ 9390 w 190500"/>
                <a:gd name="connsiteY3" fmla="*/ 71707 h 152400"/>
                <a:gd name="connsiteX4" fmla="*/ 12057 w 190500"/>
                <a:gd name="connsiteY4" fmla="*/ 82375 h 152400"/>
                <a:gd name="connsiteX5" fmla="*/ 16915 w 190500"/>
                <a:gd name="connsiteY5" fmla="*/ 98377 h 152400"/>
                <a:gd name="connsiteX6" fmla="*/ 17486 w 190500"/>
                <a:gd name="connsiteY6" fmla="*/ 107330 h 152400"/>
                <a:gd name="connsiteX7" fmla="*/ 29107 w 190500"/>
                <a:gd name="connsiteY7" fmla="*/ 114093 h 152400"/>
                <a:gd name="connsiteX8" fmla="*/ 42346 w 190500"/>
                <a:gd name="connsiteY8" fmla="*/ 123332 h 152400"/>
                <a:gd name="connsiteX9" fmla="*/ 52919 w 190500"/>
                <a:gd name="connsiteY9" fmla="*/ 128000 h 152400"/>
                <a:gd name="connsiteX10" fmla="*/ 64159 w 190500"/>
                <a:gd name="connsiteY10" fmla="*/ 125999 h 152400"/>
                <a:gd name="connsiteX11" fmla="*/ 69397 w 190500"/>
                <a:gd name="connsiteY11" fmla="*/ 133238 h 152400"/>
                <a:gd name="connsiteX12" fmla="*/ 82637 w 190500"/>
                <a:gd name="connsiteY12" fmla="*/ 136572 h 152400"/>
                <a:gd name="connsiteX13" fmla="*/ 91876 w 190500"/>
                <a:gd name="connsiteY13" fmla="*/ 148478 h 152400"/>
                <a:gd name="connsiteX14" fmla="*/ 103783 w 190500"/>
                <a:gd name="connsiteY14" fmla="*/ 147145 h 152400"/>
                <a:gd name="connsiteX15" fmla="*/ 121023 w 190500"/>
                <a:gd name="connsiteY15" fmla="*/ 149145 h 152400"/>
                <a:gd name="connsiteX16" fmla="*/ 136263 w 190500"/>
                <a:gd name="connsiteY16" fmla="*/ 150479 h 152400"/>
                <a:gd name="connsiteX17" fmla="*/ 153503 w 190500"/>
                <a:gd name="connsiteY17" fmla="*/ 154479 h 152400"/>
                <a:gd name="connsiteX18" fmla="*/ 165219 w 190500"/>
                <a:gd name="connsiteY18" fmla="*/ 157337 h 152400"/>
                <a:gd name="connsiteX19" fmla="*/ 164362 w 190500"/>
                <a:gd name="connsiteY19" fmla="*/ 144192 h 152400"/>
                <a:gd name="connsiteX20" fmla="*/ 183031 w 190500"/>
                <a:gd name="connsiteY20" fmla="*/ 125047 h 152400"/>
                <a:gd name="connsiteX21" fmla="*/ 191889 w 190500"/>
                <a:gd name="connsiteY21" fmla="*/ 117903 h 152400"/>
                <a:gd name="connsiteX22" fmla="*/ 183888 w 190500"/>
                <a:gd name="connsiteY22" fmla="*/ 98377 h 152400"/>
                <a:gd name="connsiteX23" fmla="*/ 182554 w 190500"/>
                <a:gd name="connsiteY23" fmla="*/ 80565 h 152400"/>
                <a:gd name="connsiteX24" fmla="*/ 175887 w 190500"/>
                <a:gd name="connsiteY24" fmla="*/ 70373 h 152400"/>
                <a:gd name="connsiteX25" fmla="*/ 187412 w 190500"/>
                <a:gd name="connsiteY25" fmla="*/ 60182 h 152400"/>
                <a:gd name="connsiteX26" fmla="*/ 186555 w 190500"/>
                <a:gd name="connsiteY26" fmla="*/ 42846 h 152400"/>
                <a:gd name="connsiteX27" fmla="*/ 183412 w 190500"/>
                <a:gd name="connsiteY27" fmla="*/ 27701 h 152400"/>
                <a:gd name="connsiteX28" fmla="*/ 167886 w 190500"/>
                <a:gd name="connsiteY28" fmla="*/ 16557 h 152400"/>
                <a:gd name="connsiteX29" fmla="*/ 167124 w 190500"/>
                <a:gd name="connsiteY29" fmla="*/ 15605 h 152400"/>
                <a:gd name="connsiteX30" fmla="*/ 115022 w 190500"/>
                <a:gd name="connsiteY30" fmla="*/ 13414 h 152400"/>
                <a:gd name="connsiteX31" fmla="*/ 104926 w 190500"/>
                <a:gd name="connsiteY31" fmla="*/ 9699 h 152400"/>
                <a:gd name="connsiteX32" fmla="*/ 93972 w 190500"/>
                <a:gd name="connsiteY32" fmla="*/ 15319 h 152400"/>
                <a:gd name="connsiteX33" fmla="*/ 84447 w 190500"/>
                <a:gd name="connsiteY33" fmla="*/ 2841 h 152400"/>
                <a:gd name="connsiteX34" fmla="*/ 40537 w 190500"/>
                <a:gd name="connsiteY34" fmla="*/ 15319 h 152400"/>
                <a:gd name="connsiteX35" fmla="*/ 9390 w 190500"/>
                <a:gd name="connsiteY35" fmla="*/ 25987 h 152400"/>
                <a:gd name="connsiteX36" fmla="*/ 3675 w 190500"/>
                <a:gd name="connsiteY36" fmla="*/ 30559 h 152400"/>
                <a:gd name="connsiteX37" fmla="*/ 4056 w 190500"/>
                <a:gd name="connsiteY37" fmla="*/ 3303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 h="152400">
                  <a:moveTo>
                    <a:pt x="4056" y="33035"/>
                  </a:moveTo>
                  <a:cubicBezTo>
                    <a:pt x="5389" y="36560"/>
                    <a:pt x="6723" y="49037"/>
                    <a:pt x="3580" y="53895"/>
                  </a:cubicBezTo>
                  <a:cubicBezTo>
                    <a:pt x="436" y="58753"/>
                    <a:pt x="1770" y="60086"/>
                    <a:pt x="4913" y="61896"/>
                  </a:cubicBezTo>
                  <a:cubicBezTo>
                    <a:pt x="8056" y="63706"/>
                    <a:pt x="9390" y="68087"/>
                    <a:pt x="9390" y="71707"/>
                  </a:cubicBezTo>
                  <a:cubicBezTo>
                    <a:pt x="9390" y="75231"/>
                    <a:pt x="11581" y="74850"/>
                    <a:pt x="12057" y="82375"/>
                  </a:cubicBezTo>
                  <a:cubicBezTo>
                    <a:pt x="12533" y="89900"/>
                    <a:pt x="14248" y="95234"/>
                    <a:pt x="16915" y="98377"/>
                  </a:cubicBezTo>
                  <a:cubicBezTo>
                    <a:pt x="19010" y="100853"/>
                    <a:pt x="18629" y="104568"/>
                    <a:pt x="17486" y="107330"/>
                  </a:cubicBezTo>
                  <a:cubicBezTo>
                    <a:pt x="21201" y="110093"/>
                    <a:pt x="25392" y="112760"/>
                    <a:pt x="29107" y="114093"/>
                  </a:cubicBezTo>
                  <a:cubicBezTo>
                    <a:pt x="38346" y="117427"/>
                    <a:pt x="41680" y="120094"/>
                    <a:pt x="42346" y="123332"/>
                  </a:cubicBezTo>
                  <a:cubicBezTo>
                    <a:pt x="43013" y="126666"/>
                    <a:pt x="51014" y="132572"/>
                    <a:pt x="52919" y="128000"/>
                  </a:cubicBezTo>
                  <a:cubicBezTo>
                    <a:pt x="54919" y="123332"/>
                    <a:pt x="60158" y="125999"/>
                    <a:pt x="64159" y="125999"/>
                  </a:cubicBezTo>
                  <a:cubicBezTo>
                    <a:pt x="68159" y="125999"/>
                    <a:pt x="68826" y="130667"/>
                    <a:pt x="69397" y="133238"/>
                  </a:cubicBezTo>
                  <a:cubicBezTo>
                    <a:pt x="70064" y="135905"/>
                    <a:pt x="79303" y="134572"/>
                    <a:pt x="82637" y="136572"/>
                  </a:cubicBezTo>
                  <a:cubicBezTo>
                    <a:pt x="85971" y="138572"/>
                    <a:pt x="87304" y="145811"/>
                    <a:pt x="91876" y="148478"/>
                  </a:cubicBezTo>
                  <a:cubicBezTo>
                    <a:pt x="96544" y="151145"/>
                    <a:pt x="100449" y="145145"/>
                    <a:pt x="103783" y="147145"/>
                  </a:cubicBezTo>
                  <a:cubicBezTo>
                    <a:pt x="107117" y="149145"/>
                    <a:pt x="115689" y="151145"/>
                    <a:pt x="121023" y="149145"/>
                  </a:cubicBezTo>
                  <a:cubicBezTo>
                    <a:pt x="126262" y="147145"/>
                    <a:pt x="129595" y="151145"/>
                    <a:pt x="136263" y="150479"/>
                  </a:cubicBezTo>
                  <a:cubicBezTo>
                    <a:pt x="142835" y="149812"/>
                    <a:pt x="151503" y="152479"/>
                    <a:pt x="153503" y="154479"/>
                  </a:cubicBezTo>
                  <a:cubicBezTo>
                    <a:pt x="154551" y="155527"/>
                    <a:pt x="160171" y="156575"/>
                    <a:pt x="165219" y="157337"/>
                  </a:cubicBezTo>
                  <a:cubicBezTo>
                    <a:pt x="166552" y="154574"/>
                    <a:pt x="163981" y="146192"/>
                    <a:pt x="164362" y="144192"/>
                  </a:cubicBezTo>
                  <a:cubicBezTo>
                    <a:pt x="164838" y="142001"/>
                    <a:pt x="180364" y="128190"/>
                    <a:pt x="183031" y="125047"/>
                  </a:cubicBezTo>
                  <a:cubicBezTo>
                    <a:pt x="185698" y="121904"/>
                    <a:pt x="189698" y="121904"/>
                    <a:pt x="191889" y="117903"/>
                  </a:cubicBezTo>
                  <a:cubicBezTo>
                    <a:pt x="194080" y="113903"/>
                    <a:pt x="185698" y="101044"/>
                    <a:pt x="183888" y="98377"/>
                  </a:cubicBezTo>
                  <a:cubicBezTo>
                    <a:pt x="182078" y="95710"/>
                    <a:pt x="181221" y="85042"/>
                    <a:pt x="182554" y="80565"/>
                  </a:cubicBezTo>
                  <a:cubicBezTo>
                    <a:pt x="183888" y="76088"/>
                    <a:pt x="175887" y="73421"/>
                    <a:pt x="175887" y="70373"/>
                  </a:cubicBezTo>
                  <a:cubicBezTo>
                    <a:pt x="175887" y="67230"/>
                    <a:pt x="183412" y="61896"/>
                    <a:pt x="187412" y="60182"/>
                  </a:cubicBezTo>
                  <a:cubicBezTo>
                    <a:pt x="191413" y="58372"/>
                    <a:pt x="190079" y="45894"/>
                    <a:pt x="186555" y="42846"/>
                  </a:cubicBezTo>
                  <a:cubicBezTo>
                    <a:pt x="183031" y="39703"/>
                    <a:pt x="181221" y="33988"/>
                    <a:pt x="183412" y="27701"/>
                  </a:cubicBezTo>
                  <a:cubicBezTo>
                    <a:pt x="185602" y="21510"/>
                    <a:pt x="170077" y="16557"/>
                    <a:pt x="167886" y="16557"/>
                  </a:cubicBezTo>
                  <a:cubicBezTo>
                    <a:pt x="167505" y="16557"/>
                    <a:pt x="167314" y="16176"/>
                    <a:pt x="167124" y="15605"/>
                  </a:cubicBezTo>
                  <a:cubicBezTo>
                    <a:pt x="153217" y="18176"/>
                    <a:pt x="117689" y="14462"/>
                    <a:pt x="115022" y="13414"/>
                  </a:cubicBezTo>
                  <a:cubicBezTo>
                    <a:pt x="113308" y="12747"/>
                    <a:pt x="108736" y="11128"/>
                    <a:pt x="104926" y="9699"/>
                  </a:cubicBezTo>
                  <a:cubicBezTo>
                    <a:pt x="103116" y="12652"/>
                    <a:pt x="99496" y="15319"/>
                    <a:pt x="93972" y="15319"/>
                  </a:cubicBezTo>
                  <a:cubicBezTo>
                    <a:pt x="85400" y="15319"/>
                    <a:pt x="84828" y="6746"/>
                    <a:pt x="84447" y="2841"/>
                  </a:cubicBezTo>
                  <a:cubicBezTo>
                    <a:pt x="84161" y="-969"/>
                    <a:pt x="49776" y="6080"/>
                    <a:pt x="40537" y="15319"/>
                  </a:cubicBezTo>
                  <a:cubicBezTo>
                    <a:pt x="31393" y="24463"/>
                    <a:pt x="9961" y="20939"/>
                    <a:pt x="9390" y="25987"/>
                  </a:cubicBezTo>
                  <a:cubicBezTo>
                    <a:pt x="8914" y="29606"/>
                    <a:pt x="5770" y="31511"/>
                    <a:pt x="3675" y="30559"/>
                  </a:cubicBezTo>
                  <a:cubicBezTo>
                    <a:pt x="3770" y="31511"/>
                    <a:pt x="3770" y="32273"/>
                    <a:pt x="4056" y="33035"/>
                  </a:cubicBezTo>
                  <a:close/>
                </a:path>
              </a:pathLst>
            </a:custGeom>
            <a:grpFill/>
            <a:ln w="2381" cap="flat">
              <a:solidFill>
                <a:srgbClr val="FFFFFF"/>
              </a:solidFill>
              <a:prstDash val="solid"/>
              <a:miter/>
            </a:ln>
          </p:spPr>
          <p:txBody>
            <a:bodyPr rtlCol="0" anchor="ctr"/>
            <a:lstStyle/>
            <a:p>
              <a:endParaRPr lang="en-ID"/>
            </a:p>
          </p:txBody>
        </p:sp>
        <p:sp>
          <p:nvSpPr>
            <p:cNvPr id="66" name="Freeform: Shape 73">
              <a:extLst>
                <a:ext uri="{FF2B5EF4-FFF2-40B4-BE49-F238E27FC236}">
                  <a16:creationId xmlns:a16="http://schemas.microsoft.com/office/drawing/2014/main" id="{8C1A3A38-ABD5-704E-9E40-7781EA60862B}"/>
                </a:ext>
              </a:extLst>
            </p:cNvPr>
            <p:cNvSpPr/>
            <p:nvPr/>
          </p:nvSpPr>
          <p:spPr>
            <a:xfrm>
              <a:off x="6183186" y="2963824"/>
              <a:ext cx="66675" cy="66675"/>
            </a:xfrm>
            <a:custGeom>
              <a:avLst/>
              <a:gdLst>
                <a:gd name="connsiteX0" fmla="*/ 55022 w 66675"/>
                <a:gd name="connsiteY0" fmla="*/ 63317 h 66675"/>
                <a:gd name="connsiteX1" fmla="*/ 70166 w 66675"/>
                <a:gd name="connsiteY1" fmla="*/ 41028 h 66675"/>
                <a:gd name="connsiteX2" fmla="*/ 72643 w 66675"/>
                <a:gd name="connsiteY2" fmla="*/ 14263 h 66675"/>
                <a:gd name="connsiteX3" fmla="*/ 54545 w 66675"/>
                <a:gd name="connsiteY3" fmla="*/ 5119 h 66675"/>
                <a:gd name="connsiteX4" fmla="*/ 23589 w 66675"/>
                <a:gd name="connsiteY4" fmla="*/ 2071 h 66675"/>
                <a:gd name="connsiteX5" fmla="*/ 10730 w 66675"/>
                <a:gd name="connsiteY5" fmla="*/ 4738 h 66675"/>
                <a:gd name="connsiteX6" fmla="*/ 1872 w 66675"/>
                <a:gd name="connsiteY6" fmla="*/ 10072 h 66675"/>
                <a:gd name="connsiteX7" fmla="*/ 11207 w 66675"/>
                <a:gd name="connsiteY7" fmla="*/ 23788 h 66675"/>
                <a:gd name="connsiteX8" fmla="*/ 27590 w 66675"/>
                <a:gd name="connsiteY8" fmla="*/ 43695 h 66675"/>
                <a:gd name="connsiteX9" fmla="*/ 43878 w 66675"/>
                <a:gd name="connsiteY9" fmla="*/ 61983 h 66675"/>
                <a:gd name="connsiteX10" fmla="*/ 54164 w 66675"/>
                <a:gd name="connsiteY10" fmla="*/ 69603 h 66675"/>
                <a:gd name="connsiteX11" fmla="*/ 55022 w 66675"/>
                <a:gd name="connsiteY11" fmla="*/ 633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66675">
                  <a:moveTo>
                    <a:pt x="55022" y="63317"/>
                  </a:moveTo>
                  <a:cubicBezTo>
                    <a:pt x="54260" y="59316"/>
                    <a:pt x="67023" y="41028"/>
                    <a:pt x="70166" y="41028"/>
                  </a:cubicBezTo>
                  <a:cubicBezTo>
                    <a:pt x="72833" y="41028"/>
                    <a:pt x="73786" y="23407"/>
                    <a:pt x="72643" y="14263"/>
                  </a:cubicBezTo>
                  <a:cubicBezTo>
                    <a:pt x="62737" y="7405"/>
                    <a:pt x="54545" y="5119"/>
                    <a:pt x="54545" y="5119"/>
                  </a:cubicBezTo>
                  <a:cubicBezTo>
                    <a:pt x="54545" y="5119"/>
                    <a:pt x="27971" y="3785"/>
                    <a:pt x="23589" y="2071"/>
                  </a:cubicBezTo>
                  <a:cubicBezTo>
                    <a:pt x="19208" y="261"/>
                    <a:pt x="14731" y="7786"/>
                    <a:pt x="10730" y="4738"/>
                  </a:cubicBezTo>
                  <a:cubicBezTo>
                    <a:pt x="6730" y="1690"/>
                    <a:pt x="1015" y="5595"/>
                    <a:pt x="1872" y="10072"/>
                  </a:cubicBezTo>
                  <a:cubicBezTo>
                    <a:pt x="2729" y="14453"/>
                    <a:pt x="11207" y="17120"/>
                    <a:pt x="11207" y="23788"/>
                  </a:cubicBezTo>
                  <a:cubicBezTo>
                    <a:pt x="11207" y="30455"/>
                    <a:pt x="28066" y="40171"/>
                    <a:pt x="27590" y="43695"/>
                  </a:cubicBezTo>
                  <a:cubicBezTo>
                    <a:pt x="27304" y="46171"/>
                    <a:pt x="37686" y="52934"/>
                    <a:pt x="43878" y="61983"/>
                  </a:cubicBezTo>
                  <a:cubicBezTo>
                    <a:pt x="47211" y="64079"/>
                    <a:pt x="50736" y="66746"/>
                    <a:pt x="54164" y="69603"/>
                  </a:cubicBezTo>
                  <a:cubicBezTo>
                    <a:pt x="54927" y="66650"/>
                    <a:pt x="55307" y="64364"/>
                    <a:pt x="55022" y="63317"/>
                  </a:cubicBezTo>
                  <a:close/>
                </a:path>
              </a:pathLst>
            </a:custGeom>
            <a:grpFill/>
            <a:ln w="2381" cap="flat">
              <a:solidFill>
                <a:srgbClr val="FFFFFF"/>
              </a:solidFill>
              <a:prstDash val="solid"/>
              <a:miter/>
            </a:ln>
          </p:spPr>
          <p:txBody>
            <a:bodyPr rtlCol="0" anchor="ctr"/>
            <a:lstStyle/>
            <a:p>
              <a:endParaRPr lang="en-ID"/>
            </a:p>
          </p:txBody>
        </p:sp>
        <p:sp>
          <p:nvSpPr>
            <p:cNvPr id="67" name="Freeform: Shape 74">
              <a:extLst>
                <a:ext uri="{FF2B5EF4-FFF2-40B4-BE49-F238E27FC236}">
                  <a16:creationId xmlns:a16="http://schemas.microsoft.com/office/drawing/2014/main" id="{F5D7DBE7-0347-CE48-B3A8-9F067569CE75}"/>
                </a:ext>
              </a:extLst>
            </p:cNvPr>
            <p:cNvSpPr/>
            <p:nvPr/>
          </p:nvSpPr>
          <p:spPr>
            <a:xfrm>
              <a:off x="6146696" y="2930390"/>
              <a:ext cx="104775" cy="95250"/>
            </a:xfrm>
            <a:custGeom>
              <a:avLst/>
              <a:gdLst>
                <a:gd name="connsiteX0" fmla="*/ 64079 w 104775"/>
                <a:gd name="connsiteY0" fmla="*/ 77034 h 95250"/>
                <a:gd name="connsiteX1" fmla="*/ 47696 w 104775"/>
                <a:gd name="connsiteY1" fmla="*/ 57126 h 95250"/>
                <a:gd name="connsiteX2" fmla="*/ 38362 w 104775"/>
                <a:gd name="connsiteY2" fmla="*/ 43410 h 95250"/>
                <a:gd name="connsiteX3" fmla="*/ 47220 w 104775"/>
                <a:gd name="connsiteY3" fmla="*/ 38076 h 95250"/>
                <a:gd name="connsiteX4" fmla="*/ 60079 w 104775"/>
                <a:gd name="connsiteY4" fmla="*/ 35409 h 95250"/>
                <a:gd name="connsiteX5" fmla="*/ 91035 w 104775"/>
                <a:gd name="connsiteY5" fmla="*/ 38457 h 95250"/>
                <a:gd name="connsiteX6" fmla="*/ 109133 w 104775"/>
                <a:gd name="connsiteY6" fmla="*/ 47601 h 95250"/>
                <a:gd name="connsiteX7" fmla="*/ 108180 w 104775"/>
                <a:gd name="connsiteY7" fmla="*/ 43315 h 95250"/>
                <a:gd name="connsiteX8" fmla="*/ 101798 w 104775"/>
                <a:gd name="connsiteY8" fmla="*/ 28932 h 95250"/>
                <a:gd name="connsiteX9" fmla="*/ 96560 w 104775"/>
                <a:gd name="connsiteY9" fmla="*/ 16835 h 95250"/>
                <a:gd name="connsiteX10" fmla="*/ 89606 w 104775"/>
                <a:gd name="connsiteY10" fmla="*/ 18836 h 95250"/>
                <a:gd name="connsiteX11" fmla="*/ 69032 w 104775"/>
                <a:gd name="connsiteY11" fmla="*/ 14168 h 95250"/>
                <a:gd name="connsiteX12" fmla="*/ 52364 w 104775"/>
                <a:gd name="connsiteY12" fmla="*/ 1786 h 95250"/>
                <a:gd name="connsiteX13" fmla="*/ 40362 w 104775"/>
                <a:gd name="connsiteY13" fmla="*/ 9787 h 95250"/>
                <a:gd name="connsiteX14" fmla="*/ 35504 w 104775"/>
                <a:gd name="connsiteY14" fmla="*/ 19598 h 95250"/>
                <a:gd name="connsiteX15" fmla="*/ 28360 w 104775"/>
                <a:gd name="connsiteY15" fmla="*/ 28456 h 95250"/>
                <a:gd name="connsiteX16" fmla="*/ 15883 w 104775"/>
                <a:gd name="connsiteY16" fmla="*/ 27980 h 95250"/>
                <a:gd name="connsiteX17" fmla="*/ 1786 w 104775"/>
                <a:gd name="connsiteY17" fmla="*/ 30742 h 95250"/>
                <a:gd name="connsiteX18" fmla="*/ 5405 w 104775"/>
                <a:gd name="connsiteY18" fmla="*/ 39314 h 95250"/>
                <a:gd name="connsiteX19" fmla="*/ 20836 w 104775"/>
                <a:gd name="connsiteY19" fmla="*/ 45887 h 95250"/>
                <a:gd name="connsiteX20" fmla="*/ 38648 w 104775"/>
                <a:gd name="connsiteY20" fmla="*/ 74081 h 95250"/>
                <a:gd name="connsiteX21" fmla="*/ 54650 w 104775"/>
                <a:gd name="connsiteY21" fmla="*/ 82653 h 95250"/>
                <a:gd name="connsiteX22" fmla="*/ 71890 w 104775"/>
                <a:gd name="connsiteY22" fmla="*/ 91797 h 95250"/>
                <a:gd name="connsiteX23" fmla="*/ 80272 w 104775"/>
                <a:gd name="connsiteY23" fmla="*/ 95322 h 95250"/>
                <a:gd name="connsiteX24" fmla="*/ 64079 w 104775"/>
                <a:gd name="connsiteY24" fmla="*/ 770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95250">
                  <a:moveTo>
                    <a:pt x="64079" y="77034"/>
                  </a:moveTo>
                  <a:cubicBezTo>
                    <a:pt x="64556" y="73509"/>
                    <a:pt x="47696" y="63794"/>
                    <a:pt x="47696" y="57126"/>
                  </a:cubicBezTo>
                  <a:cubicBezTo>
                    <a:pt x="47696" y="50459"/>
                    <a:pt x="39314" y="47792"/>
                    <a:pt x="38362" y="43410"/>
                  </a:cubicBezTo>
                  <a:cubicBezTo>
                    <a:pt x="37505" y="38934"/>
                    <a:pt x="43219" y="35028"/>
                    <a:pt x="47220" y="38076"/>
                  </a:cubicBezTo>
                  <a:cubicBezTo>
                    <a:pt x="51221" y="41219"/>
                    <a:pt x="55602" y="33695"/>
                    <a:pt x="60079" y="35409"/>
                  </a:cubicBezTo>
                  <a:cubicBezTo>
                    <a:pt x="64460" y="37219"/>
                    <a:pt x="91035" y="38457"/>
                    <a:pt x="91035" y="38457"/>
                  </a:cubicBezTo>
                  <a:cubicBezTo>
                    <a:pt x="91035" y="38457"/>
                    <a:pt x="99227" y="40743"/>
                    <a:pt x="109133" y="47601"/>
                  </a:cubicBezTo>
                  <a:cubicBezTo>
                    <a:pt x="108942" y="45792"/>
                    <a:pt x="108656" y="44268"/>
                    <a:pt x="108180" y="43315"/>
                  </a:cubicBezTo>
                  <a:cubicBezTo>
                    <a:pt x="105799" y="37695"/>
                    <a:pt x="108180" y="31409"/>
                    <a:pt x="101798" y="28932"/>
                  </a:cubicBezTo>
                  <a:cubicBezTo>
                    <a:pt x="98560" y="27694"/>
                    <a:pt x="97131" y="22074"/>
                    <a:pt x="96560" y="16835"/>
                  </a:cubicBezTo>
                  <a:cubicBezTo>
                    <a:pt x="93512" y="17788"/>
                    <a:pt x="91035" y="18455"/>
                    <a:pt x="89606" y="18836"/>
                  </a:cubicBezTo>
                  <a:cubicBezTo>
                    <a:pt x="84272" y="20169"/>
                    <a:pt x="73033" y="19502"/>
                    <a:pt x="69032" y="14168"/>
                  </a:cubicBezTo>
                  <a:cubicBezTo>
                    <a:pt x="66080" y="10263"/>
                    <a:pt x="56840" y="4453"/>
                    <a:pt x="52364" y="1786"/>
                  </a:cubicBezTo>
                  <a:cubicBezTo>
                    <a:pt x="50554" y="3405"/>
                    <a:pt x="43410" y="9406"/>
                    <a:pt x="40362" y="9787"/>
                  </a:cubicBezTo>
                  <a:cubicBezTo>
                    <a:pt x="36838" y="10263"/>
                    <a:pt x="39029" y="19598"/>
                    <a:pt x="35504" y="19598"/>
                  </a:cubicBezTo>
                  <a:cubicBezTo>
                    <a:pt x="31980" y="19598"/>
                    <a:pt x="29313" y="25789"/>
                    <a:pt x="28360" y="28456"/>
                  </a:cubicBezTo>
                  <a:cubicBezTo>
                    <a:pt x="27503" y="31123"/>
                    <a:pt x="19502" y="26646"/>
                    <a:pt x="15883" y="27980"/>
                  </a:cubicBezTo>
                  <a:cubicBezTo>
                    <a:pt x="13311" y="28932"/>
                    <a:pt x="5882" y="30075"/>
                    <a:pt x="1786" y="30742"/>
                  </a:cubicBezTo>
                  <a:cubicBezTo>
                    <a:pt x="2452" y="34838"/>
                    <a:pt x="2167" y="39314"/>
                    <a:pt x="5405" y="39314"/>
                  </a:cubicBezTo>
                  <a:cubicBezTo>
                    <a:pt x="10739" y="39314"/>
                    <a:pt x="20550" y="38743"/>
                    <a:pt x="20836" y="45887"/>
                  </a:cubicBezTo>
                  <a:cubicBezTo>
                    <a:pt x="21122" y="53030"/>
                    <a:pt x="33885" y="68747"/>
                    <a:pt x="38648" y="74081"/>
                  </a:cubicBezTo>
                  <a:cubicBezTo>
                    <a:pt x="43410" y="79415"/>
                    <a:pt x="54078" y="78272"/>
                    <a:pt x="54650" y="82653"/>
                  </a:cubicBezTo>
                  <a:cubicBezTo>
                    <a:pt x="55221" y="87130"/>
                    <a:pt x="62936" y="91226"/>
                    <a:pt x="71890" y="91797"/>
                  </a:cubicBezTo>
                  <a:cubicBezTo>
                    <a:pt x="74271" y="91988"/>
                    <a:pt x="77224" y="93321"/>
                    <a:pt x="80272" y="95322"/>
                  </a:cubicBezTo>
                  <a:cubicBezTo>
                    <a:pt x="74176" y="86273"/>
                    <a:pt x="63793" y="79510"/>
                    <a:pt x="64079" y="77034"/>
                  </a:cubicBezTo>
                  <a:close/>
                </a:path>
              </a:pathLst>
            </a:custGeom>
            <a:grpFill/>
            <a:ln w="2381" cap="flat">
              <a:solidFill>
                <a:srgbClr val="FFFFFF"/>
              </a:solidFill>
              <a:prstDash val="solid"/>
              <a:miter/>
            </a:ln>
          </p:spPr>
          <p:txBody>
            <a:bodyPr rtlCol="0" anchor="ctr"/>
            <a:lstStyle/>
            <a:p>
              <a:endParaRPr lang="en-ID"/>
            </a:p>
          </p:txBody>
        </p:sp>
        <p:sp>
          <p:nvSpPr>
            <p:cNvPr id="68" name="Freeform: Shape 75">
              <a:extLst>
                <a:ext uri="{FF2B5EF4-FFF2-40B4-BE49-F238E27FC236}">
                  <a16:creationId xmlns:a16="http://schemas.microsoft.com/office/drawing/2014/main" id="{5F13A723-5F54-3E4D-88B6-07D64F2D6928}"/>
                </a:ext>
              </a:extLst>
            </p:cNvPr>
            <p:cNvSpPr/>
            <p:nvPr/>
          </p:nvSpPr>
          <p:spPr>
            <a:xfrm>
              <a:off x="6250805" y="3028307"/>
              <a:ext cx="38100" cy="76200"/>
            </a:xfrm>
            <a:custGeom>
              <a:avLst/>
              <a:gdLst>
                <a:gd name="connsiteX0" fmla="*/ 25789 w 38100"/>
                <a:gd name="connsiteY0" fmla="*/ 64460 h 76200"/>
                <a:gd name="connsiteX1" fmla="*/ 30647 w 38100"/>
                <a:gd name="connsiteY1" fmla="*/ 56936 h 76200"/>
                <a:gd name="connsiteX2" fmla="*/ 37790 w 38100"/>
                <a:gd name="connsiteY2" fmla="*/ 45410 h 76200"/>
                <a:gd name="connsiteX3" fmla="*/ 38172 w 38100"/>
                <a:gd name="connsiteY3" fmla="*/ 44839 h 76200"/>
                <a:gd name="connsiteX4" fmla="*/ 26551 w 38100"/>
                <a:gd name="connsiteY4" fmla="*/ 32361 h 76200"/>
                <a:gd name="connsiteX5" fmla="*/ 28742 w 38100"/>
                <a:gd name="connsiteY5" fmla="*/ 11597 h 76200"/>
                <a:gd name="connsiteX6" fmla="*/ 11406 w 38100"/>
                <a:gd name="connsiteY6" fmla="*/ 1786 h 76200"/>
                <a:gd name="connsiteX7" fmla="*/ 1786 w 38100"/>
                <a:gd name="connsiteY7" fmla="*/ 16169 h 76200"/>
                <a:gd name="connsiteX8" fmla="*/ 7215 w 38100"/>
                <a:gd name="connsiteY8" fmla="*/ 28647 h 76200"/>
                <a:gd name="connsiteX9" fmla="*/ 6644 w 38100"/>
                <a:gd name="connsiteY9" fmla="*/ 58269 h 76200"/>
                <a:gd name="connsiteX10" fmla="*/ 19979 w 38100"/>
                <a:gd name="connsiteY10" fmla="*/ 75319 h 76200"/>
                <a:gd name="connsiteX11" fmla="*/ 25789 w 38100"/>
                <a:gd name="connsiteY11" fmla="*/ 6446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00" h="76200">
                  <a:moveTo>
                    <a:pt x="25789" y="64460"/>
                  </a:moveTo>
                  <a:cubicBezTo>
                    <a:pt x="30266" y="63603"/>
                    <a:pt x="27599" y="59984"/>
                    <a:pt x="30647" y="56936"/>
                  </a:cubicBezTo>
                  <a:cubicBezTo>
                    <a:pt x="33790" y="53793"/>
                    <a:pt x="37314" y="47601"/>
                    <a:pt x="37790" y="45410"/>
                  </a:cubicBezTo>
                  <a:cubicBezTo>
                    <a:pt x="37790" y="45125"/>
                    <a:pt x="37981" y="45030"/>
                    <a:pt x="38172" y="44839"/>
                  </a:cubicBezTo>
                  <a:cubicBezTo>
                    <a:pt x="32171" y="40267"/>
                    <a:pt x="27884" y="37029"/>
                    <a:pt x="26551" y="32361"/>
                  </a:cubicBezTo>
                  <a:cubicBezTo>
                    <a:pt x="25217" y="27599"/>
                    <a:pt x="26551" y="18359"/>
                    <a:pt x="28742" y="11597"/>
                  </a:cubicBezTo>
                  <a:cubicBezTo>
                    <a:pt x="25313" y="9120"/>
                    <a:pt x="14740" y="1786"/>
                    <a:pt x="11406" y="1786"/>
                  </a:cubicBezTo>
                  <a:cubicBezTo>
                    <a:pt x="8072" y="1786"/>
                    <a:pt x="3024" y="9120"/>
                    <a:pt x="1786" y="16169"/>
                  </a:cubicBezTo>
                  <a:cubicBezTo>
                    <a:pt x="9597" y="20360"/>
                    <a:pt x="12644" y="23313"/>
                    <a:pt x="7215" y="28647"/>
                  </a:cubicBezTo>
                  <a:cubicBezTo>
                    <a:pt x="1596" y="34266"/>
                    <a:pt x="452" y="53221"/>
                    <a:pt x="6644" y="58269"/>
                  </a:cubicBezTo>
                  <a:cubicBezTo>
                    <a:pt x="12549" y="63032"/>
                    <a:pt x="14264" y="72557"/>
                    <a:pt x="19979" y="75319"/>
                  </a:cubicBezTo>
                  <a:cubicBezTo>
                    <a:pt x="21693" y="70461"/>
                    <a:pt x="22931" y="65032"/>
                    <a:pt x="25789" y="64460"/>
                  </a:cubicBezTo>
                  <a:close/>
                </a:path>
              </a:pathLst>
            </a:custGeom>
            <a:grpFill/>
            <a:ln w="2381" cap="flat">
              <a:solidFill>
                <a:srgbClr val="FFFFFF"/>
              </a:solidFill>
              <a:prstDash val="solid"/>
              <a:miter/>
            </a:ln>
          </p:spPr>
          <p:txBody>
            <a:bodyPr rtlCol="0" anchor="ctr"/>
            <a:lstStyle/>
            <a:p>
              <a:endParaRPr lang="en-ID"/>
            </a:p>
          </p:txBody>
        </p:sp>
        <p:sp>
          <p:nvSpPr>
            <p:cNvPr id="69" name="Freeform: Shape 76">
              <a:extLst>
                <a:ext uri="{FF2B5EF4-FFF2-40B4-BE49-F238E27FC236}">
                  <a16:creationId xmlns:a16="http://schemas.microsoft.com/office/drawing/2014/main" id="{BBB229EC-E4EF-EB45-9F97-B0F5311F7C1B}"/>
                </a:ext>
              </a:extLst>
            </p:cNvPr>
            <p:cNvSpPr/>
            <p:nvPr/>
          </p:nvSpPr>
          <p:spPr>
            <a:xfrm>
              <a:off x="6065992" y="2866001"/>
              <a:ext cx="142875" cy="66675"/>
            </a:xfrm>
            <a:custGeom>
              <a:avLst/>
              <a:gdLst>
                <a:gd name="connsiteX0" fmla="*/ 126115 w 142875"/>
                <a:gd name="connsiteY0" fmla="*/ 7787 h 66675"/>
                <a:gd name="connsiteX1" fmla="*/ 107541 w 142875"/>
                <a:gd name="connsiteY1" fmla="*/ 1786 h 66675"/>
                <a:gd name="connsiteX2" fmla="*/ 104207 w 142875"/>
                <a:gd name="connsiteY2" fmla="*/ 11025 h 66675"/>
                <a:gd name="connsiteX3" fmla="*/ 86776 w 142875"/>
                <a:gd name="connsiteY3" fmla="*/ 12073 h 66675"/>
                <a:gd name="connsiteX4" fmla="*/ 75918 w 142875"/>
                <a:gd name="connsiteY4" fmla="*/ 19502 h 66675"/>
                <a:gd name="connsiteX5" fmla="*/ 67917 w 142875"/>
                <a:gd name="connsiteY5" fmla="*/ 31980 h 66675"/>
                <a:gd name="connsiteX6" fmla="*/ 59916 w 142875"/>
                <a:gd name="connsiteY6" fmla="*/ 37790 h 66675"/>
                <a:gd name="connsiteX7" fmla="*/ 39437 w 142875"/>
                <a:gd name="connsiteY7" fmla="*/ 41791 h 66675"/>
                <a:gd name="connsiteX8" fmla="*/ 27912 w 142875"/>
                <a:gd name="connsiteY8" fmla="*/ 42648 h 66675"/>
                <a:gd name="connsiteX9" fmla="*/ 15910 w 142875"/>
                <a:gd name="connsiteY9" fmla="*/ 44458 h 66675"/>
                <a:gd name="connsiteX10" fmla="*/ 4385 w 142875"/>
                <a:gd name="connsiteY10" fmla="*/ 41315 h 66675"/>
                <a:gd name="connsiteX11" fmla="*/ 2194 w 142875"/>
                <a:gd name="connsiteY11" fmla="*/ 51983 h 66675"/>
                <a:gd name="connsiteX12" fmla="*/ 12386 w 142875"/>
                <a:gd name="connsiteY12" fmla="*/ 57317 h 66675"/>
                <a:gd name="connsiteX13" fmla="*/ 24864 w 142875"/>
                <a:gd name="connsiteY13" fmla="*/ 59984 h 66675"/>
                <a:gd name="connsiteX14" fmla="*/ 37341 w 142875"/>
                <a:gd name="connsiteY14" fmla="*/ 55983 h 66675"/>
                <a:gd name="connsiteX15" fmla="*/ 53344 w 142875"/>
                <a:gd name="connsiteY15" fmla="*/ 53792 h 66675"/>
                <a:gd name="connsiteX16" fmla="*/ 57344 w 142875"/>
                <a:gd name="connsiteY16" fmla="*/ 62270 h 66675"/>
                <a:gd name="connsiteX17" fmla="*/ 75537 w 142875"/>
                <a:gd name="connsiteY17" fmla="*/ 64937 h 66675"/>
                <a:gd name="connsiteX18" fmla="*/ 97730 w 142875"/>
                <a:gd name="connsiteY18" fmla="*/ 68937 h 66675"/>
                <a:gd name="connsiteX19" fmla="*/ 115065 w 142875"/>
                <a:gd name="connsiteY19" fmla="*/ 62746 h 66675"/>
                <a:gd name="connsiteX20" fmla="*/ 128877 w 142875"/>
                <a:gd name="connsiteY20" fmla="*/ 58269 h 66675"/>
                <a:gd name="connsiteX21" fmla="*/ 128972 w 142875"/>
                <a:gd name="connsiteY21" fmla="*/ 58364 h 66675"/>
                <a:gd name="connsiteX22" fmla="*/ 132211 w 142875"/>
                <a:gd name="connsiteY22" fmla="*/ 53602 h 66675"/>
                <a:gd name="connsiteX23" fmla="*/ 135449 w 142875"/>
                <a:gd name="connsiteY23" fmla="*/ 44839 h 66675"/>
                <a:gd name="connsiteX24" fmla="*/ 137735 w 142875"/>
                <a:gd name="connsiteY24" fmla="*/ 36933 h 66675"/>
                <a:gd name="connsiteX25" fmla="*/ 146498 w 142875"/>
                <a:gd name="connsiteY25" fmla="*/ 31885 h 66675"/>
                <a:gd name="connsiteX26" fmla="*/ 149165 w 142875"/>
                <a:gd name="connsiteY26" fmla="*/ 26551 h 66675"/>
                <a:gd name="connsiteX27" fmla="*/ 141259 w 142875"/>
                <a:gd name="connsiteY27" fmla="*/ 9882 h 66675"/>
                <a:gd name="connsiteX28" fmla="*/ 126115 w 142875"/>
                <a:gd name="connsiteY28" fmla="*/ 778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875" h="66675">
                  <a:moveTo>
                    <a:pt x="126115" y="7787"/>
                  </a:moveTo>
                  <a:cubicBezTo>
                    <a:pt x="120781" y="1786"/>
                    <a:pt x="107541" y="1786"/>
                    <a:pt x="107541" y="1786"/>
                  </a:cubicBezTo>
                  <a:cubicBezTo>
                    <a:pt x="107541" y="1786"/>
                    <a:pt x="106207" y="7787"/>
                    <a:pt x="104207" y="11025"/>
                  </a:cubicBezTo>
                  <a:cubicBezTo>
                    <a:pt x="102588" y="13787"/>
                    <a:pt x="92967" y="13787"/>
                    <a:pt x="86776" y="12073"/>
                  </a:cubicBezTo>
                  <a:cubicBezTo>
                    <a:pt x="85062" y="14359"/>
                    <a:pt x="77061" y="16169"/>
                    <a:pt x="75918" y="19502"/>
                  </a:cubicBezTo>
                  <a:cubicBezTo>
                    <a:pt x="74584" y="23503"/>
                    <a:pt x="64773" y="21312"/>
                    <a:pt x="67917" y="31980"/>
                  </a:cubicBezTo>
                  <a:cubicBezTo>
                    <a:pt x="71060" y="42648"/>
                    <a:pt x="63059" y="39124"/>
                    <a:pt x="59916" y="37790"/>
                  </a:cubicBezTo>
                  <a:cubicBezTo>
                    <a:pt x="56773" y="36457"/>
                    <a:pt x="43056" y="38267"/>
                    <a:pt x="39437" y="41791"/>
                  </a:cubicBezTo>
                  <a:cubicBezTo>
                    <a:pt x="35913" y="45315"/>
                    <a:pt x="30960" y="44458"/>
                    <a:pt x="27912" y="42648"/>
                  </a:cubicBezTo>
                  <a:cubicBezTo>
                    <a:pt x="24769" y="40838"/>
                    <a:pt x="18577" y="39981"/>
                    <a:pt x="15910" y="44458"/>
                  </a:cubicBezTo>
                  <a:cubicBezTo>
                    <a:pt x="13243" y="48935"/>
                    <a:pt x="8386" y="40934"/>
                    <a:pt x="4385" y="41315"/>
                  </a:cubicBezTo>
                  <a:cubicBezTo>
                    <a:pt x="385" y="41791"/>
                    <a:pt x="2194" y="50173"/>
                    <a:pt x="2194" y="51983"/>
                  </a:cubicBezTo>
                  <a:cubicBezTo>
                    <a:pt x="2194" y="53792"/>
                    <a:pt x="8386" y="59126"/>
                    <a:pt x="12386" y="57317"/>
                  </a:cubicBezTo>
                  <a:cubicBezTo>
                    <a:pt x="16387" y="55507"/>
                    <a:pt x="21244" y="57793"/>
                    <a:pt x="24864" y="59984"/>
                  </a:cubicBezTo>
                  <a:cubicBezTo>
                    <a:pt x="28388" y="62174"/>
                    <a:pt x="35056" y="58174"/>
                    <a:pt x="37341" y="55983"/>
                  </a:cubicBezTo>
                  <a:cubicBezTo>
                    <a:pt x="39532" y="53792"/>
                    <a:pt x="52010" y="53792"/>
                    <a:pt x="53344" y="53792"/>
                  </a:cubicBezTo>
                  <a:cubicBezTo>
                    <a:pt x="54677" y="53792"/>
                    <a:pt x="55153" y="60936"/>
                    <a:pt x="57344" y="62270"/>
                  </a:cubicBezTo>
                  <a:cubicBezTo>
                    <a:pt x="59535" y="63603"/>
                    <a:pt x="68012" y="64460"/>
                    <a:pt x="75537" y="64937"/>
                  </a:cubicBezTo>
                  <a:cubicBezTo>
                    <a:pt x="83062" y="65413"/>
                    <a:pt x="94206" y="68937"/>
                    <a:pt x="97730" y="68937"/>
                  </a:cubicBezTo>
                  <a:cubicBezTo>
                    <a:pt x="101254" y="68937"/>
                    <a:pt x="107065" y="62746"/>
                    <a:pt x="115065" y="62746"/>
                  </a:cubicBezTo>
                  <a:cubicBezTo>
                    <a:pt x="123066" y="62746"/>
                    <a:pt x="127543" y="57888"/>
                    <a:pt x="128877" y="58269"/>
                  </a:cubicBezTo>
                  <a:cubicBezTo>
                    <a:pt x="128877" y="58269"/>
                    <a:pt x="128972" y="58269"/>
                    <a:pt x="128972" y="58364"/>
                  </a:cubicBezTo>
                  <a:cubicBezTo>
                    <a:pt x="129544" y="55888"/>
                    <a:pt x="130496" y="53888"/>
                    <a:pt x="132211" y="53602"/>
                  </a:cubicBezTo>
                  <a:cubicBezTo>
                    <a:pt x="135449" y="53126"/>
                    <a:pt x="133163" y="47601"/>
                    <a:pt x="135449" y="44839"/>
                  </a:cubicBezTo>
                  <a:cubicBezTo>
                    <a:pt x="137735" y="42077"/>
                    <a:pt x="133544" y="36457"/>
                    <a:pt x="137735" y="36933"/>
                  </a:cubicBezTo>
                  <a:cubicBezTo>
                    <a:pt x="141926" y="37409"/>
                    <a:pt x="146498" y="37886"/>
                    <a:pt x="146498" y="31885"/>
                  </a:cubicBezTo>
                  <a:cubicBezTo>
                    <a:pt x="146498" y="29885"/>
                    <a:pt x="147641" y="28075"/>
                    <a:pt x="149165" y="26551"/>
                  </a:cubicBezTo>
                  <a:cubicBezTo>
                    <a:pt x="144593" y="20169"/>
                    <a:pt x="141259" y="9882"/>
                    <a:pt x="141259" y="9882"/>
                  </a:cubicBezTo>
                  <a:cubicBezTo>
                    <a:pt x="141259" y="9882"/>
                    <a:pt x="131353" y="13787"/>
                    <a:pt x="126115" y="7787"/>
                  </a:cubicBezTo>
                  <a:close/>
                </a:path>
              </a:pathLst>
            </a:custGeom>
            <a:grpFill/>
            <a:ln w="2381" cap="flat">
              <a:solidFill>
                <a:srgbClr val="FFFFFF"/>
              </a:solidFill>
              <a:prstDash val="solid"/>
              <a:miter/>
            </a:ln>
          </p:spPr>
          <p:txBody>
            <a:bodyPr rtlCol="0" anchor="ctr"/>
            <a:lstStyle/>
            <a:p>
              <a:endParaRPr lang="en-ID"/>
            </a:p>
          </p:txBody>
        </p:sp>
        <p:sp>
          <p:nvSpPr>
            <p:cNvPr id="70" name="Freeform: Shape 77">
              <a:extLst>
                <a:ext uri="{FF2B5EF4-FFF2-40B4-BE49-F238E27FC236}">
                  <a16:creationId xmlns:a16="http://schemas.microsoft.com/office/drawing/2014/main" id="{EC90998A-5F5D-034E-AE3E-5A005B3E8A71}"/>
                </a:ext>
              </a:extLst>
            </p:cNvPr>
            <p:cNvSpPr/>
            <p:nvPr/>
          </p:nvSpPr>
          <p:spPr>
            <a:xfrm>
              <a:off x="6193274" y="2875310"/>
              <a:ext cx="123825" cy="76200"/>
            </a:xfrm>
            <a:custGeom>
              <a:avLst/>
              <a:gdLst>
                <a:gd name="connsiteX0" fmla="*/ 127325 w 123825"/>
                <a:gd name="connsiteY0" fmla="*/ 15147 h 76200"/>
                <a:gd name="connsiteX1" fmla="*/ 122658 w 123825"/>
                <a:gd name="connsiteY1" fmla="*/ 12289 h 76200"/>
                <a:gd name="connsiteX2" fmla="*/ 110085 w 123825"/>
                <a:gd name="connsiteY2" fmla="*/ 7812 h 76200"/>
                <a:gd name="connsiteX3" fmla="*/ 91512 w 123825"/>
                <a:gd name="connsiteY3" fmla="*/ 1812 h 76200"/>
                <a:gd name="connsiteX4" fmla="*/ 72938 w 123825"/>
                <a:gd name="connsiteY4" fmla="*/ 13718 h 76200"/>
                <a:gd name="connsiteX5" fmla="*/ 51792 w 123825"/>
                <a:gd name="connsiteY5" fmla="*/ 20290 h 76200"/>
                <a:gd name="connsiteX6" fmla="*/ 24646 w 123825"/>
                <a:gd name="connsiteY6" fmla="*/ 20290 h 76200"/>
                <a:gd name="connsiteX7" fmla="*/ 21979 w 123825"/>
                <a:gd name="connsiteY7" fmla="*/ 17147 h 76200"/>
                <a:gd name="connsiteX8" fmla="*/ 19312 w 123825"/>
                <a:gd name="connsiteY8" fmla="*/ 22481 h 76200"/>
                <a:gd name="connsiteX9" fmla="*/ 10549 w 123825"/>
                <a:gd name="connsiteY9" fmla="*/ 27529 h 76200"/>
                <a:gd name="connsiteX10" fmla="*/ 8263 w 123825"/>
                <a:gd name="connsiteY10" fmla="*/ 35435 h 76200"/>
                <a:gd name="connsiteX11" fmla="*/ 5024 w 123825"/>
                <a:gd name="connsiteY11" fmla="*/ 44198 h 76200"/>
                <a:gd name="connsiteX12" fmla="*/ 1786 w 123825"/>
                <a:gd name="connsiteY12" fmla="*/ 48960 h 76200"/>
                <a:gd name="connsiteX13" fmla="*/ 6548 w 123825"/>
                <a:gd name="connsiteY13" fmla="*/ 56485 h 76200"/>
                <a:gd name="connsiteX14" fmla="*/ 6072 w 123825"/>
                <a:gd name="connsiteY14" fmla="*/ 56866 h 76200"/>
                <a:gd name="connsiteX15" fmla="*/ 22741 w 123825"/>
                <a:gd name="connsiteY15" fmla="*/ 69249 h 76200"/>
                <a:gd name="connsiteX16" fmla="*/ 43315 w 123825"/>
                <a:gd name="connsiteY16" fmla="*/ 73916 h 76200"/>
                <a:gd name="connsiteX17" fmla="*/ 71128 w 123825"/>
                <a:gd name="connsiteY17" fmla="*/ 65343 h 76200"/>
                <a:gd name="connsiteX18" fmla="*/ 79700 w 123825"/>
                <a:gd name="connsiteY18" fmla="*/ 68010 h 76200"/>
                <a:gd name="connsiteX19" fmla="*/ 85320 w 123825"/>
                <a:gd name="connsiteY19" fmla="*/ 68963 h 76200"/>
                <a:gd name="connsiteX20" fmla="*/ 97227 w 123825"/>
                <a:gd name="connsiteY20" fmla="*/ 60581 h 76200"/>
                <a:gd name="connsiteX21" fmla="*/ 115419 w 123825"/>
                <a:gd name="connsiteY21" fmla="*/ 30387 h 76200"/>
                <a:gd name="connsiteX22" fmla="*/ 128754 w 123825"/>
                <a:gd name="connsiteY22" fmla="*/ 21909 h 76200"/>
                <a:gd name="connsiteX23" fmla="*/ 127325 w 123825"/>
                <a:gd name="connsiteY23" fmla="*/ 1514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76200">
                  <a:moveTo>
                    <a:pt x="127325" y="15147"/>
                  </a:moveTo>
                  <a:cubicBezTo>
                    <a:pt x="125802" y="14670"/>
                    <a:pt x="124087" y="13623"/>
                    <a:pt x="122658" y="12289"/>
                  </a:cubicBezTo>
                  <a:cubicBezTo>
                    <a:pt x="117038" y="11051"/>
                    <a:pt x="111705" y="9432"/>
                    <a:pt x="110085" y="7812"/>
                  </a:cubicBezTo>
                  <a:cubicBezTo>
                    <a:pt x="106752" y="4479"/>
                    <a:pt x="93512" y="2478"/>
                    <a:pt x="91512" y="1812"/>
                  </a:cubicBezTo>
                  <a:cubicBezTo>
                    <a:pt x="89511" y="1145"/>
                    <a:pt x="76938" y="13718"/>
                    <a:pt x="72938" y="13718"/>
                  </a:cubicBezTo>
                  <a:cubicBezTo>
                    <a:pt x="68937" y="13718"/>
                    <a:pt x="51792" y="15718"/>
                    <a:pt x="51792" y="20290"/>
                  </a:cubicBezTo>
                  <a:cubicBezTo>
                    <a:pt x="51792" y="24957"/>
                    <a:pt x="30647" y="25624"/>
                    <a:pt x="24646" y="20290"/>
                  </a:cubicBezTo>
                  <a:cubicBezTo>
                    <a:pt x="23694" y="19433"/>
                    <a:pt x="22836" y="18290"/>
                    <a:pt x="21979" y="17147"/>
                  </a:cubicBezTo>
                  <a:cubicBezTo>
                    <a:pt x="20360" y="18671"/>
                    <a:pt x="19312" y="20481"/>
                    <a:pt x="19312" y="22481"/>
                  </a:cubicBezTo>
                  <a:cubicBezTo>
                    <a:pt x="19312" y="28482"/>
                    <a:pt x="14645" y="28005"/>
                    <a:pt x="10549" y="27529"/>
                  </a:cubicBezTo>
                  <a:cubicBezTo>
                    <a:pt x="6358" y="27053"/>
                    <a:pt x="10549" y="32673"/>
                    <a:pt x="8263" y="35435"/>
                  </a:cubicBezTo>
                  <a:cubicBezTo>
                    <a:pt x="5977" y="38197"/>
                    <a:pt x="8263" y="43817"/>
                    <a:pt x="5024" y="44198"/>
                  </a:cubicBezTo>
                  <a:cubicBezTo>
                    <a:pt x="3310" y="44484"/>
                    <a:pt x="2357" y="46484"/>
                    <a:pt x="1786" y="48960"/>
                  </a:cubicBezTo>
                  <a:cubicBezTo>
                    <a:pt x="3215" y="49627"/>
                    <a:pt x="6548" y="56485"/>
                    <a:pt x="6548" y="56485"/>
                  </a:cubicBezTo>
                  <a:cubicBezTo>
                    <a:pt x="6548" y="56485"/>
                    <a:pt x="6358" y="56676"/>
                    <a:pt x="6072" y="56866"/>
                  </a:cubicBezTo>
                  <a:cubicBezTo>
                    <a:pt x="10549" y="59533"/>
                    <a:pt x="19788" y="65343"/>
                    <a:pt x="22741" y="69249"/>
                  </a:cubicBezTo>
                  <a:cubicBezTo>
                    <a:pt x="26741" y="74583"/>
                    <a:pt x="37981" y="75249"/>
                    <a:pt x="43315" y="73916"/>
                  </a:cubicBezTo>
                  <a:cubicBezTo>
                    <a:pt x="48649" y="72582"/>
                    <a:pt x="71128" y="65343"/>
                    <a:pt x="71128" y="65343"/>
                  </a:cubicBezTo>
                  <a:cubicBezTo>
                    <a:pt x="71128" y="65343"/>
                    <a:pt x="76462" y="67344"/>
                    <a:pt x="79700" y="68010"/>
                  </a:cubicBezTo>
                  <a:cubicBezTo>
                    <a:pt x="80463" y="68201"/>
                    <a:pt x="82558" y="68487"/>
                    <a:pt x="85320" y="68963"/>
                  </a:cubicBezTo>
                  <a:cubicBezTo>
                    <a:pt x="86939" y="67248"/>
                    <a:pt x="91892" y="65820"/>
                    <a:pt x="97227" y="60581"/>
                  </a:cubicBezTo>
                  <a:cubicBezTo>
                    <a:pt x="103418" y="54390"/>
                    <a:pt x="112752" y="32101"/>
                    <a:pt x="115419" y="30387"/>
                  </a:cubicBezTo>
                  <a:cubicBezTo>
                    <a:pt x="118086" y="28577"/>
                    <a:pt x="125230" y="24576"/>
                    <a:pt x="128754" y="21909"/>
                  </a:cubicBezTo>
                  <a:cubicBezTo>
                    <a:pt x="132279" y="19147"/>
                    <a:pt x="131421" y="16480"/>
                    <a:pt x="127325" y="15147"/>
                  </a:cubicBezTo>
                  <a:close/>
                </a:path>
              </a:pathLst>
            </a:custGeom>
            <a:grpFill/>
            <a:ln w="2381" cap="flat">
              <a:solidFill>
                <a:srgbClr val="FFFFFF"/>
              </a:solidFill>
              <a:prstDash val="solid"/>
              <a:miter/>
            </a:ln>
          </p:spPr>
          <p:txBody>
            <a:bodyPr rtlCol="0" anchor="ctr"/>
            <a:lstStyle/>
            <a:p>
              <a:endParaRPr lang="en-ID"/>
            </a:p>
          </p:txBody>
        </p:sp>
        <p:sp>
          <p:nvSpPr>
            <p:cNvPr id="71" name="Freeform: Shape 78">
              <a:extLst>
                <a:ext uri="{FF2B5EF4-FFF2-40B4-BE49-F238E27FC236}">
                  <a16:creationId xmlns:a16="http://schemas.microsoft.com/office/drawing/2014/main" id="{5D685044-86F7-3246-9158-9ED2E8495B4E}"/>
                </a:ext>
              </a:extLst>
            </p:cNvPr>
            <p:cNvSpPr/>
            <p:nvPr/>
          </p:nvSpPr>
          <p:spPr>
            <a:xfrm>
              <a:off x="6119777" y="2813614"/>
              <a:ext cx="123825" cy="66675"/>
            </a:xfrm>
            <a:custGeom>
              <a:avLst/>
              <a:gdLst>
                <a:gd name="connsiteX0" fmla="*/ 118716 w 123825"/>
                <a:gd name="connsiteY0" fmla="*/ 31028 h 66675"/>
                <a:gd name="connsiteX1" fmla="*/ 105477 w 123825"/>
                <a:gd name="connsiteY1" fmla="*/ 27694 h 66675"/>
                <a:gd name="connsiteX2" fmla="*/ 100238 w 123825"/>
                <a:gd name="connsiteY2" fmla="*/ 20455 h 66675"/>
                <a:gd name="connsiteX3" fmla="*/ 88998 w 123825"/>
                <a:gd name="connsiteY3" fmla="*/ 22455 h 66675"/>
                <a:gd name="connsiteX4" fmla="*/ 78426 w 123825"/>
                <a:gd name="connsiteY4" fmla="*/ 17788 h 66675"/>
                <a:gd name="connsiteX5" fmla="*/ 65186 w 123825"/>
                <a:gd name="connsiteY5" fmla="*/ 8549 h 66675"/>
                <a:gd name="connsiteX6" fmla="*/ 53565 w 123825"/>
                <a:gd name="connsiteY6" fmla="*/ 1786 h 66675"/>
                <a:gd name="connsiteX7" fmla="*/ 52518 w 123825"/>
                <a:gd name="connsiteY7" fmla="*/ 3881 h 66675"/>
                <a:gd name="connsiteX8" fmla="*/ 41850 w 123825"/>
                <a:gd name="connsiteY8" fmla="*/ 4358 h 66675"/>
                <a:gd name="connsiteX9" fmla="*/ 25372 w 123825"/>
                <a:gd name="connsiteY9" fmla="*/ 11882 h 66675"/>
                <a:gd name="connsiteX10" fmla="*/ 4512 w 123825"/>
                <a:gd name="connsiteY10" fmla="*/ 19883 h 66675"/>
                <a:gd name="connsiteX11" fmla="*/ 5845 w 123825"/>
                <a:gd name="connsiteY11" fmla="*/ 30551 h 66675"/>
                <a:gd name="connsiteX12" fmla="*/ 12513 w 123825"/>
                <a:gd name="connsiteY12" fmla="*/ 47411 h 66675"/>
                <a:gd name="connsiteX13" fmla="*/ 33372 w 123825"/>
                <a:gd name="connsiteY13" fmla="*/ 62936 h 66675"/>
                <a:gd name="connsiteX14" fmla="*/ 33087 w 123825"/>
                <a:gd name="connsiteY14" fmla="*/ 64460 h 66675"/>
                <a:gd name="connsiteX15" fmla="*/ 50517 w 123825"/>
                <a:gd name="connsiteY15" fmla="*/ 63413 h 66675"/>
                <a:gd name="connsiteX16" fmla="*/ 53851 w 123825"/>
                <a:gd name="connsiteY16" fmla="*/ 54173 h 66675"/>
                <a:gd name="connsiteX17" fmla="*/ 72425 w 123825"/>
                <a:gd name="connsiteY17" fmla="*/ 60174 h 66675"/>
                <a:gd name="connsiteX18" fmla="*/ 87665 w 123825"/>
                <a:gd name="connsiteY18" fmla="*/ 62174 h 66675"/>
                <a:gd name="connsiteX19" fmla="*/ 89094 w 123825"/>
                <a:gd name="connsiteY19" fmla="*/ 66175 h 66675"/>
                <a:gd name="connsiteX20" fmla="*/ 94618 w 123825"/>
                <a:gd name="connsiteY20" fmla="*/ 59698 h 66675"/>
                <a:gd name="connsiteX21" fmla="*/ 113764 w 123825"/>
                <a:gd name="connsiteY21" fmla="*/ 50173 h 66675"/>
                <a:gd name="connsiteX22" fmla="*/ 125384 w 123825"/>
                <a:gd name="connsiteY22" fmla="*/ 40648 h 66675"/>
                <a:gd name="connsiteX23" fmla="*/ 118716 w 123825"/>
                <a:gd name="connsiteY23" fmla="*/ 310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825" h="66675">
                  <a:moveTo>
                    <a:pt x="118716" y="31028"/>
                  </a:moveTo>
                  <a:cubicBezTo>
                    <a:pt x="115383" y="29027"/>
                    <a:pt x="106144" y="30361"/>
                    <a:pt x="105477" y="27694"/>
                  </a:cubicBezTo>
                  <a:cubicBezTo>
                    <a:pt x="104810" y="25027"/>
                    <a:pt x="104143" y="20455"/>
                    <a:pt x="100238" y="20455"/>
                  </a:cubicBezTo>
                  <a:cubicBezTo>
                    <a:pt x="96238" y="20455"/>
                    <a:pt x="90999" y="17788"/>
                    <a:pt x="88998" y="22455"/>
                  </a:cubicBezTo>
                  <a:cubicBezTo>
                    <a:pt x="86998" y="27122"/>
                    <a:pt x="79092" y="21122"/>
                    <a:pt x="78426" y="17788"/>
                  </a:cubicBezTo>
                  <a:cubicBezTo>
                    <a:pt x="77759" y="14454"/>
                    <a:pt x="74425" y="11787"/>
                    <a:pt x="65186" y="8549"/>
                  </a:cubicBezTo>
                  <a:cubicBezTo>
                    <a:pt x="61471" y="7215"/>
                    <a:pt x="57280" y="4548"/>
                    <a:pt x="53565" y="1786"/>
                  </a:cubicBezTo>
                  <a:cubicBezTo>
                    <a:pt x="53280" y="2548"/>
                    <a:pt x="52899" y="3310"/>
                    <a:pt x="52518" y="3881"/>
                  </a:cubicBezTo>
                  <a:cubicBezTo>
                    <a:pt x="50708" y="6548"/>
                    <a:pt x="44517" y="1691"/>
                    <a:pt x="41850" y="4358"/>
                  </a:cubicBezTo>
                  <a:cubicBezTo>
                    <a:pt x="39183" y="7025"/>
                    <a:pt x="30324" y="7501"/>
                    <a:pt x="25372" y="11882"/>
                  </a:cubicBezTo>
                  <a:cubicBezTo>
                    <a:pt x="20514" y="16359"/>
                    <a:pt x="10227" y="18550"/>
                    <a:pt x="4512" y="19883"/>
                  </a:cubicBezTo>
                  <a:cubicBezTo>
                    <a:pt x="-1299" y="21217"/>
                    <a:pt x="3655" y="26551"/>
                    <a:pt x="5845" y="30551"/>
                  </a:cubicBezTo>
                  <a:cubicBezTo>
                    <a:pt x="8036" y="34552"/>
                    <a:pt x="8036" y="44363"/>
                    <a:pt x="12513" y="47411"/>
                  </a:cubicBezTo>
                  <a:cubicBezTo>
                    <a:pt x="16989" y="50554"/>
                    <a:pt x="31658" y="59888"/>
                    <a:pt x="33372" y="62936"/>
                  </a:cubicBezTo>
                  <a:cubicBezTo>
                    <a:pt x="33658" y="63508"/>
                    <a:pt x="33468" y="63984"/>
                    <a:pt x="33087" y="64460"/>
                  </a:cubicBezTo>
                  <a:cubicBezTo>
                    <a:pt x="39278" y="66080"/>
                    <a:pt x="48898" y="66175"/>
                    <a:pt x="50517" y="63413"/>
                  </a:cubicBezTo>
                  <a:cubicBezTo>
                    <a:pt x="52518" y="60079"/>
                    <a:pt x="53851" y="54173"/>
                    <a:pt x="53851" y="54173"/>
                  </a:cubicBezTo>
                  <a:cubicBezTo>
                    <a:pt x="53851" y="54173"/>
                    <a:pt x="67091" y="54173"/>
                    <a:pt x="72425" y="60174"/>
                  </a:cubicBezTo>
                  <a:cubicBezTo>
                    <a:pt x="77759" y="66175"/>
                    <a:pt x="87665" y="62174"/>
                    <a:pt x="87665" y="62174"/>
                  </a:cubicBezTo>
                  <a:cubicBezTo>
                    <a:pt x="87665" y="62174"/>
                    <a:pt x="88237" y="63889"/>
                    <a:pt x="89094" y="66175"/>
                  </a:cubicBezTo>
                  <a:cubicBezTo>
                    <a:pt x="90522" y="62936"/>
                    <a:pt x="92428" y="59984"/>
                    <a:pt x="94618" y="59698"/>
                  </a:cubicBezTo>
                  <a:cubicBezTo>
                    <a:pt x="100238" y="58936"/>
                    <a:pt x="108144" y="58079"/>
                    <a:pt x="113764" y="50173"/>
                  </a:cubicBezTo>
                  <a:cubicBezTo>
                    <a:pt x="116621" y="46077"/>
                    <a:pt x="121383" y="42839"/>
                    <a:pt x="125384" y="40648"/>
                  </a:cubicBezTo>
                  <a:cubicBezTo>
                    <a:pt x="122622" y="37314"/>
                    <a:pt x="121193" y="32647"/>
                    <a:pt x="118716" y="31028"/>
                  </a:cubicBezTo>
                  <a:close/>
                </a:path>
              </a:pathLst>
            </a:custGeom>
            <a:grpFill/>
            <a:ln w="2381" cap="flat">
              <a:solidFill>
                <a:srgbClr val="FFFFFF"/>
              </a:solidFill>
              <a:prstDash val="solid"/>
              <a:miter/>
            </a:ln>
          </p:spPr>
          <p:txBody>
            <a:bodyPr rtlCol="0" anchor="ctr"/>
            <a:lstStyle/>
            <a:p>
              <a:endParaRPr lang="en-ID"/>
            </a:p>
          </p:txBody>
        </p:sp>
        <p:sp>
          <p:nvSpPr>
            <p:cNvPr id="72" name="Freeform: Shape 79">
              <a:extLst>
                <a:ext uri="{FF2B5EF4-FFF2-40B4-BE49-F238E27FC236}">
                  <a16:creationId xmlns:a16="http://schemas.microsoft.com/office/drawing/2014/main" id="{FF49BF64-F021-054D-9AF6-06DDE61A7597}"/>
                </a:ext>
              </a:extLst>
            </p:cNvPr>
            <p:cNvSpPr/>
            <p:nvPr/>
          </p:nvSpPr>
          <p:spPr>
            <a:xfrm>
              <a:off x="6206990" y="2852380"/>
              <a:ext cx="114300" cy="47625"/>
            </a:xfrm>
            <a:custGeom>
              <a:avLst/>
              <a:gdLst>
                <a:gd name="connsiteX0" fmla="*/ 85130 w 114300"/>
                <a:gd name="connsiteY0" fmla="*/ 6167 h 47625"/>
                <a:gd name="connsiteX1" fmla="*/ 69890 w 114300"/>
                <a:gd name="connsiteY1" fmla="*/ 4834 h 47625"/>
                <a:gd name="connsiteX2" fmla="*/ 52649 w 114300"/>
                <a:gd name="connsiteY2" fmla="*/ 2834 h 47625"/>
                <a:gd name="connsiteX3" fmla="*/ 40743 w 114300"/>
                <a:gd name="connsiteY3" fmla="*/ 4167 h 47625"/>
                <a:gd name="connsiteX4" fmla="*/ 38076 w 114300"/>
                <a:gd name="connsiteY4" fmla="*/ 1786 h 47625"/>
                <a:gd name="connsiteX5" fmla="*/ 26456 w 114300"/>
                <a:gd name="connsiteY5" fmla="*/ 11311 h 47625"/>
                <a:gd name="connsiteX6" fmla="*/ 7311 w 114300"/>
                <a:gd name="connsiteY6" fmla="*/ 20836 h 47625"/>
                <a:gd name="connsiteX7" fmla="*/ 1786 w 114300"/>
                <a:gd name="connsiteY7" fmla="*/ 27313 h 47625"/>
                <a:gd name="connsiteX8" fmla="*/ 10930 w 114300"/>
                <a:gd name="connsiteY8" fmla="*/ 43124 h 47625"/>
                <a:gd name="connsiteX9" fmla="*/ 38076 w 114300"/>
                <a:gd name="connsiteY9" fmla="*/ 43124 h 47625"/>
                <a:gd name="connsiteX10" fmla="*/ 59222 w 114300"/>
                <a:gd name="connsiteY10" fmla="*/ 36552 h 47625"/>
                <a:gd name="connsiteX11" fmla="*/ 77796 w 114300"/>
                <a:gd name="connsiteY11" fmla="*/ 24646 h 47625"/>
                <a:gd name="connsiteX12" fmla="*/ 96369 w 114300"/>
                <a:gd name="connsiteY12" fmla="*/ 30647 h 47625"/>
                <a:gd name="connsiteX13" fmla="*/ 108942 w 114300"/>
                <a:gd name="connsiteY13" fmla="*/ 35123 h 47625"/>
                <a:gd name="connsiteX14" fmla="*/ 104751 w 114300"/>
                <a:gd name="connsiteY14" fmla="*/ 28170 h 47625"/>
                <a:gd name="connsiteX15" fmla="*/ 113609 w 114300"/>
                <a:gd name="connsiteY15" fmla="*/ 13502 h 47625"/>
                <a:gd name="connsiteX16" fmla="*/ 113990 w 114300"/>
                <a:gd name="connsiteY16" fmla="*/ 12835 h 47625"/>
                <a:gd name="connsiteX17" fmla="*/ 102275 w 114300"/>
                <a:gd name="connsiteY17" fmla="*/ 9977 h 47625"/>
                <a:gd name="connsiteX18" fmla="*/ 85130 w 114300"/>
                <a:gd name="connsiteY18" fmla="*/ 616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47625">
                  <a:moveTo>
                    <a:pt x="85130" y="6167"/>
                  </a:moveTo>
                  <a:cubicBezTo>
                    <a:pt x="78462" y="6834"/>
                    <a:pt x="75224" y="2834"/>
                    <a:pt x="69890" y="4834"/>
                  </a:cubicBezTo>
                  <a:cubicBezTo>
                    <a:pt x="64556" y="6834"/>
                    <a:pt x="55983" y="4834"/>
                    <a:pt x="52649" y="2834"/>
                  </a:cubicBezTo>
                  <a:cubicBezTo>
                    <a:pt x="49316" y="833"/>
                    <a:pt x="45411" y="6834"/>
                    <a:pt x="40743" y="4167"/>
                  </a:cubicBezTo>
                  <a:cubicBezTo>
                    <a:pt x="39696" y="3596"/>
                    <a:pt x="38838" y="2738"/>
                    <a:pt x="38076" y="1786"/>
                  </a:cubicBezTo>
                  <a:cubicBezTo>
                    <a:pt x="34076" y="3977"/>
                    <a:pt x="29313" y="7215"/>
                    <a:pt x="26456" y="11311"/>
                  </a:cubicBezTo>
                  <a:cubicBezTo>
                    <a:pt x="20836" y="19312"/>
                    <a:pt x="12930" y="20074"/>
                    <a:pt x="7311" y="20836"/>
                  </a:cubicBezTo>
                  <a:cubicBezTo>
                    <a:pt x="5024" y="21217"/>
                    <a:pt x="3215" y="24074"/>
                    <a:pt x="1786" y="27313"/>
                  </a:cubicBezTo>
                  <a:cubicBezTo>
                    <a:pt x="3596" y="31980"/>
                    <a:pt x="6930" y="39600"/>
                    <a:pt x="10930" y="43124"/>
                  </a:cubicBezTo>
                  <a:cubicBezTo>
                    <a:pt x="16931" y="48458"/>
                    <a:pt x="38076" y="47792"/>
                    <a:pt x="38076" y="43124"/>
                  </a:cubicBezTo>
                  <a:cubicBezTo>
                    <a:pt x="38076" y="38457"/>
                    <a:pt x="55316" y="36552"/>
                    <a:pt x="59222" y="36552"/>
                  </a:cubicBezTo>
                  <a:cubicBezTo>
                    <a:pt x="63222" y="36552"/>
                    <a:pt x="75795" y="23979"/>
                    <a:pt x="77796" y="24646"/>
                  </a:cubicBezTo>
                  <a:cubicBezTo>
                    <a:pt x="79796" y="25313"/>
                    <a:pt x="93036" y="27313"/>
                    <a:pt x="96369" y="30647"/>
                  </a:cubicBezTo>
                  <a:cubicBezTo>
                    <a:pt x="97988" y="32266"/>
                    <a:pt x="103418" y="33885"/>
                    <a:pt x="108942" y="35123"/>
                  </a:cubicBezTo>
                  <a:cubicBezTo>
                    <a:pt x="106561" y="33028"/>
                    <a:pt x="104751" y="30361"/>
                    <a:pt x="104751" y="28170"/>
                  </a:cubicBezTo>
                  <a:cubicBezTo>
                    <a:pt x="104751" y="24646"/>
                    <a:pt x="111419" y="15311"/>
                    <a:pt x="113609" y="13502"/>
                  </a:cubicBezTo>
                  <a:cubicBezTo>
                    <a:pt x="113800" y="13311"/>
                    <a:pt x="113895" y="13121"/>
                    <a:pt x="113990" y="12835"/>
                  </a:cubicBezTo>
                  <a:cubicBezTo>
                    <a:pt x="108847" y="12073"/>
                    <a:pt x="103322" y="11025"/>
                    <a:pt x="102275" y="9977"/>
                  </a:cubicBezTo>
                  <a:cubicBezTo>
                    <a:pt x="100274" y="8168"/>
                    <a:pt x="91702" y="5501"/>
                    <a:pt x="85130" y="6167"/>
                  </a:cubicBezTo>
                  <a:close/>
                </a:path>
              </a:pathLst>
            </a:custGeom>
            <a:grpFill/>
            <a:ln w="2381" cap="flat">
              <a:solidFill>
                <a:srgbClr val="FFFFFF"/>
              </a:solidFill>
              <a:prstDash val="solid"/>
              <a:miter/>
            </a:ln>
          </p:spPr>
          <p:txBody>
            <a:bodyPr rtlCol="0" anchor="ctr"/>
            <a:lstStyle/>
            <a:p>
              <a:endParaRPr lang="en-ID"/>
            </a:p>
          </p:txBody>
        </p:sp>
        <p:sp>
          <p:nvSpPr>
            <p:cNvPr id="73" name="Freeform: Shape 80">
              <a:extLst>
                <a:ext uri="{FF2B5EF4-FFF2-40B4-BE49-F238E27FC236}">
                  <a16:creationId xmlns:a16="http://schemas.microsoft.com/office/drawing/2014/main" id="{5B9F1148-FB84-FA4C-B926-55660EC0A82B}"/>
                </a:ext>
              </a:extLst>
            </p:cNvPr>
            <p:cNvSpPr/>
            <p:nvPr/>
          </p:nvSpPr>
          <p:spPr>
            <a:xfrm>
              <a:off x="5678819" y="3040751"/>
              <a:ext cx="66675" cy="123825"/>
            </a:xfrm>
            <a:custGeom>
              <a:avLst/>
              <a:gdLst>
                <a:gd name="connsiteX0" fmla="*/ 51992 w 66675"/>
                <a:gd name="connsiteY0" fmla="*/ 102118 h 123825"/>
                <a:gd name="connsiteX1" fmla="*/ 47611 w 66675"/>
                <a:gd name="connsiteY1" fmla="*/ 92022 h 123825"/>
                <a:gd name="connsiteX2" fmla="*/ 52659 w 66675"/>
                <a:gd name="connsiteY2" fmla="*/ 81163 h 123825"/>
                <a:gd name="connsiteX3" fmla="*/ 46849 w 66675"/>
                <a:gd name="connsiteY3" fmla="*/ 70305 h 123825"/>
                <a:gd name="connsiteX4" fmla="*/ 51897 w 66675"/>
                <a:gd name="connsiteY4" fmla="*/ 62399 h 123825"/>
                <a:gd name="connsiteX5" fmla="*/ 55517 w 66675"/>
                <a:gd name="connsiteY5" fmla="*/ 48683 h 123825"/>
                <a:gd name="connsiteX6" fmla="*/ 54088 w 66675"/>
                <a:gd name="connsiteY6" fmla="*/ 29919 h 123825"/>
                <a:gd name="connsiteX7" fmla="*/ 67042 w 66675"/>
                <a:gd name="connsiteY7" fmla="*/ 18393 h 123825"/>
                <a:gd name="connsiteX8" fmla="*/ 61994 w 66675"/>
                <a:gd name="connsiteY8" fmla="*/ 10488 h 123825"/>
                <a:gd name="connsiteX9" fmla="*/ 49707 w 66675"/>
                <a:gd name="connsiteY9" fmla="*/ 8297 h 123825"/>
                <a:gd name="connsiteX10" fmla="*/ 41801 w 66675"/>
                <a:gd name="connsiteY10" fmla="*/ 8297 h 123825"/>
                <a:gd name="connsiteX11" fmla="*/ 29513 w 66675"/>
                <a:gd name="connsiteY11" fmla="*/ 5439 h 123825"/>
                <a:gd name="connsiteX12" fmla="*/ 22275 w 66675"/>
                <a:gd name="connsiteY12" fmla="*/ 4677 h 123825"/>
                <a:gd name="connsiteX13" fmla="*/ 16941 w 66675"/>
                <a:gd name="connsiteY13" fmla="*/ 6963 h 123825"/>
                <a:gd name="connsiteX14" fmla="*/ 17512 w 66675"/>
                <a:gd name="connsiteY14" fmla="*/ 20584 h 123825"/>
                <a:gd name="connsiteX15" fmla="*/ 5034 w 66675"/>
                <a:gd name="connsiteY15" fmla="*/ 68590 h 123825"/>
                <a:gd name="connsiteX16" fmla="*/ 12750 w 66675"/>
                <a:gd name="connsiteY16" fmla="*/ 86116 h 123825"/>
                <a:gd name="connsiteX17" fmla="*/ 15417 w 66675"/>
                <a:gd name="connsiteY17" fmla="*/ 120216 h 123825"/>
                <a:gd name="connsiteX18" fmla="*/ 30847 w 66675"/>
                <a:gd name="connsiteY18" fmla="*/ 124121 h 123825"/>
                <a:gd name="connsiteX19" fmla="*/ 46849 w 66675"/>
                <a:gd name="connsiteY19" fmla="*/ 120978 h 123825"/>
                <a:gd name="connsiteX20" fmla="*/ 43896 w 66675"/>
                <a:gd name="connsiteY20" fmla="*/ 114501 h 123825"/>
                <a:gd name="connsiteX21" fmla="*/ 51992 w 66675"/>
                <a:gd name="connsiteY21" fmla="*/ 102118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123825">
                  <a:moveTo>
                    <a:pt x="51992" y="102118"/>
                  </a:moveTo>
                  <a:cubicBezTo>
                    <a:pt x="59898" y="100689"/>
                    <a:pt x="49802" y="94212"/>
                    <a:pt x="47611" y="92022"/>
                  </a:cubicBezTo>
                  <a:cubicBezTo>
                    <a:pt x="45420" y="89831"/>
                    <a:pt x="48373" y="81163"/>
                    <a:pt x="52659" y="81163"/>
                  </a:cubicBezTo>
                  <a:cubicBezTo>
                    <a:pt x="56945" y="81163"/>
                    <a:pt x="52659" y="76115"/>
                    <a:pt x="46849" y="70305"/>
                  </a:cubicBezTo>
                  <a:cubicBezTo>
                    <a:pt x="41039" y="64494"/>
                    <a:pt x="46849" y="62399"/>
                    <a:pt x="51897" y="62399"/>
                  </a:cubicBezTo>
                  <a:cubicBezTo>
                    <a:pt x="56945" y="62399"/>
                    <a:pt x="50468" y="53731"/>
                    <a:pt x="55517" y="48683"/>
                  </a:cubicBezTo>
                  <a:cubicBezTo>
                    <a:pt x="60565" y="43635"/>
                    <a:pt x="54088" y="34300"/>
                    <a:pt x="54088" y="29919"/>
                  </a:cubicBezTo>
                  <a:cubicBezTo>
                    <a:pt x="54088" y="25632"/>
                    <a:pt x="61327" y="24108"/>
                    <a:pt x="67042" y="18393"/>
                  </a:cubicBezTo>
                  <a:cubicBezTo>
                    <a:pt x="72852" y="12583"/>
                    <a:pt x="61994" y="14774"/>
                    <a:pt x="61994" y="10488"/>
                  </a:cubicBezTo>
                  <a:cubicBezTo>
                    <a:pt x="61994" y="6106"/>
                    <a:pt x="54755" y="4677"/>
                    <a:pt x="49707" y="8297"/>
                  </a:cubicBezTo>
                  <a:cubicBezTo>
                    <a:pt x="44658" y="11916"/>
                    <a:pt x="46087" y="8297"/>
                    <a:pt x="41801" y="8297"/>
                  </a:cubicBezTo>
                  <a:cubicBezTo>
                    <a:pt x="37419" y="8297"/>
                    <a:pt x="29513" y="9726"/>
                    <a:pt x="29513" y="5439"/>
                  </a:cubicBezTo>
                  <a:cubicBezTo>
                    <a:pt x="29513" y="1058"/>
                    <a:pt x="25894" y="391"/>
                    <a:pt x="22275" y="4677"/>
                  </a:cubicBezTo>
                  <a:cubicBezTo>
                    <a:pt x="21227" y="5916"/>
                    <a:pt x="19417" y="6678"/>
                    <a:pt x="16941" y="6963"/>
                  </a:cubicBezTo>
                  <a:cubicBezTo>
                    <a:pt x="16369" y="12583"/>
                    <a:pt x="15797" y="17917"/>
                    <a:pt x="17512" y="20584"/>
                  </a:cubicBezTo>
                  <a:cubicBezTo>
                    <a:pt x="21322" y="26775"/>
                    <a:pt x="12750" y="59732"/>
                    <a:pt x="5034" y="68590"/>
                  </a:cubicBezTo>
                  <a:cubicBezTo>
                    <a:pt x="-2681" y="77448"/>
                    <a:pt x="4749" y="79830"/>
                    <a:pt x="12750" y="86116"/>
                  </a:cubicBezTo>
                  <a:cubicBezTo>
                    <a:pt x="20750" y="92307"/>
                    <a:pt x="15417" y="114882"/>
                    <a:pt x="15417" y="120216"/>
                  </a:cubicBezTo>
                  <a:cubicBezTo>
                    <a:pt x="15417" y="125550"/>
                    <a:pt x="22560" y="124121"/>
                    <a:pt x="30847" y="124121"/>
                  </a:cubicBezTo>
                  <a:cubicBezTo>
                    <a:pt x="35800" y="124121"/>
                    <a:pt x="41420" y="121930"/>
                    <a:pt x="46849" y="120978"/>
                  </a:cubicBezTo>
                  <a:cubicBezTo>
                    <a:pt x="45230" y="118501"/>
                    <a:pt x="43896" y="116025"/>
                    <a:pt x="43896" y="114501"/>
                  </a:cubicBezTo>
                  <a:cubicBezTo>
                    <a:pt x="43992" y="110024"/>
                    <a:pt x="43992" y="103547"/>
                    <a:pt x="51992" y="102118"/>
                  </a:cubicBezTo>
                  <a:close/>
                </a:path>
              </a:pathLst>
            </a:custGeom>
            <a:grpFill/>
            <a:ln w="2381" cap="flat">
              <a:solidFill>
                <a:srgbClr val="FFFFFF"/>
              </a:solidFill>
              <a:prstDash val="solid"/>
              <a:miter/>
            </a:ln>
          </p:spPr>
          <p:txBody>
            <a:bodyPr rtlCol="0" anchor="ctr"/>
            <a:lstStyle/>
            <a:p>
              <a:endParaRPr lang="en-ID"/>
            </a:p>
          </p:txBody>
        </p:sp>
        <p:sp>
          <p:nvSpPr>
            <p:cNvPr id="74" name="Freeform: Shape 81">
              <a:extLst>
                <a:ext uri="{FF2B5EF4-FFF2-40B4-BE49-F238E27FC236}">
                  <a16:creationId xmlns:a16="http://schemas.microsoft.com/office/drawing/2014/main" id="{07F5E06A-1D03-3D45-8A32-A68E52717119}"/>
                </a:ext>
              </a:extLst>
            </p:cNvPr>
            <p:cNvSpPr/>
            <p:nvPr/>
          </p:nvSpPr>
          <p:spPr>
            <a:xfrm>
              <a:off x="5935813" y="2748558"/>
              <a:ext cx="76200" cy="66675"/>
            </a:xfrm>
            <a:custGeom>
              <a:avLst/>
              <a:gdLst>
                <a:gd name="connsiteX0" fmla="*/ 27884 w 76200"/>
                <a:gd name="connsiteY0" fmla="*/ 56745 h 66675"/>
                <a:gd name="connsiteX1" fmla="*/ 41505 w 76200"/>
                <a:gd name="connsiteY1" fmla="*/ 58555 h 66675"/>
                <a:gd name="connsiteX2" fmla="*/ 55983 w 76200"/>
                <a:gd name="connsiteY2" fmla="*/ 68461 h 66675"/>
                <a:gd name="connsiteX3" fmla="*/ 60365 w 76200"/>
                <a:gd name="connsiteY3" fmla="*/ 72271 h 66675"/>
                <a:gd name="connsiteX4" fmla="*/ 62651 w 76200"/>
                <a:gd name="connsiteY4" fmla="*/ 56936 h 66675"/>
                <a:gd name="connsiteX5" fmla="*/ 63889 w 76200"/>
                <a:gd name="connsiteY5" fmla="*/ 47411 h 66675"/>
                <a:gd name="connsiteX6" fmla="*/ 75129 w 76200"/>
                <a:gd name="connsiteY6" fmla="*/ 42077 h 66675"/>
                <a:gd name="connsiteX7" fmla="*/ 79320 w 76200"/>
                <a:gd name="connsiteY7" fmla="*/ 35504 h 66675"/>
                <a:gd name="connsiteX8" fmla="*/ 72747 w 76200"/>
                <a:gd name="connsiteY8" fmla="*/ 24836 h 66675"/>
                <a:gd name="connsiteX9" fmla="*/ 82844 w 76200"/>
                <a:gd name="connsiteY9" fmla="*/ 15407 h 66675"/>
                <a:gd name="connsiteX10" fmla="*/ 82272 w 76200"/>
                <a:gd name="connsiteY10" fmla="*/ 1786 h 66675"/>
                <a:gd name="connsiteX11" fmla="*/ 77224 w 76200"/>
                <a:gd name="connsiteY11" fmla="*/ 3786 h 66675"/>
                <a:gd name="connsiteX12" fmla="*/ 57031 w 76200"/>
                <a:gd name="connsiteY12" fmla="*/ 4358 h 66675"/>
                <a:gd name="connsiteX13" fmla="*/ 48744 w 76200"/>
                <a:gd name="connsiteY13" fmla="*/ 18264 h 66675"/>
                <a:gd name="connsiteX14" fmla="*/ 39314 w 76200"/>
                <a:gd name="connsiteY14" fmla="*/ 18836 h 66675"/>
                <a:gd name="connsiteX15" fmla="*/ 30075 w 76200"/>
                <a:gd name="connsiteY15" fmla="*/ 23598 h 66675"/>
                <a:gd name="connsiteX16" fmla="*/ 20931 w 76200"/>
                <a:gd name="connsiteY16" fmla="*/ 39886 h 66675"/>
                <a:gd name="connsiteX17" fmla="*/ 4929 w 76200"/>
                <a:gd name="connsiteY17" fmla="*/ 58555 h 66675"/>
                <a:gd name="connsiteX18" fmla="*/ 1786 w 76200"/>
                <a:gd name="connsiteY18" fmla="*/ 60365 h 66675"/>
                <a:gd name="connsiteX19" fmla="*/ 8930 w 76200"/>
                <a:gd name="connsiteY19" fmla="*/ 62841 h 66675"/>
                <a:gd name="connsiteX20" fmla="*/ 27884 w 76200"/>
                <a:gd name="connsiteY20" fmla="*/ 567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66675">
                  <a:moveTo>
                    <a:pt x="27884" y="56745"/>
                  </a:moveTo>
                  <a:cubicBezTo>
                    <a:pt x="31504" y="53126"/>
                    <a:pt x="37886" y="54935"/>
                    <a:pt x="41505" y="58555"/>
                  </a:cubicBezTo>
                  <a:cubicBezTo>
                    <a:pt x="45125" y="62174"/>
                    <a:pt x="50554" y="63032"/>
                    <a:pt x="55983" y="68461"/>
                  </a:cubicBezTo>
                  <a:cubicBezTo>
                    <a:pt x="57412" y="69890"/>
                    <a:pt x="58841" y="71128"/>
                    <a:pt x="60365" y="72271"/>
                  </a:cubicBezTo>
                  <a:cubicBezTo>
                    <a:pt x="60841" y="68461"/>
                    <a:pt x="60936" y="60841"/>
                    <a:pt x="62651" y="56936"/>
                  </a:cubicBezTo>
                  <a:cubicBezTo>
                    <a:pt x="64461" y="52840"/>
                    <a:pt x="60841" y="47411"/>
                    <a:pt x="63889" y="47411"/>
                  </a:cubicBezTo>
                  <a:cubicBezTo>
                    <a:pt x="66842" y="47411"/>
                    <a:pt x="75129" y="47411"/>
                    <a:pt x="75129" y="42077"/>
                  </a:cubicBezTo>
                  <a:cubicBezTo>
                    <a:pt x="75129" y="36743"/>
                    <a:pt x="77510" y="38552"/>
                    <a:pt x="79320" y="35504"/>
                  </a:cubicBezTo>
                  <a:cubicBezTo>
                    <a:pt x="81129" y="32552"/>
                    <a:pt x="73986" y="26646"/>
                    <a:pt x="72747" y="24836"/>
                  </a:cubicBezTo>
                  <a:cubicBezTo>
                    <a:pt x="71604" y="23027"/>
                    <a:pt x="78081" y="22455"/>
                    <a:pt x="82844" y="15407"/>
                  </a:cubicBezTo>
                  <a:cubicBezTo>
                    <a:pt x="84558" y="12835"/>
                    <a:pt x="83891" y="7501"/>
                    <a:pt x="82272" y="1786"/>
                  </a:cubicBezTo>
                  <a:cubicBezTo>
                    <a:pt x="81510" y="3881"/>
                    <a:pt x="79891" y="5405"/>
                    <a:pt x="77224" y="3786"/>
                  </a:cubicBezTo>
                  <a:cubicBezTo>
                    <a:pt x="72747" y="1119"/>
                    <a:pt x="65984" y="2643"/>
                    <a:pt x="57031" y="4358"/>
                  </a:cubicBezTo>
                  <a:cubicBezTo>
                    <a:pt x="48173" y="6167"/>
                    <a:pt x="45506" y="14740"/>
                    <a:pt x="48744" y="18264"/>
                  </a:cubicBezTo>
                  <a:cubicBezTo>
                    <a:pt x="51983" y="21884"/>
                    <a:pt x="40172" y="23598"/>
                    <a:pt x="39314" y="18836"/>
                  </a:cubicBezTo>
                  <a:cubicBezTo>
                    <a:pt x="38457" y="14073"/>
                    <a:pt x="29504" y="17312"/>
                    <a:pt x="30075" y="23598"/>
                  </a:cubicBezTo>
                  <a:cubicBezTo>
                    <a:pt x="30647" y="29789"/>
                    <a:pt x="20264" y="32171"/>
                    <a:pt x="20931" y="39886"/>
                  </a:cubicBezTo>
                  <a:cubicBezTo>
                    <a:pt x="21503" y="47601"/>
                    <a:pt x="11406" y="54745"/>
                    <a:pt x="4929" y="58555"/>
                  </a:cubicBezTo>
                  <a:cubicBezTo>
                    <a:pt x="3881" y="59126"/>
                    <a:pt x="2834" y="59793"/>
                    <a:pt x="1786" y="60365"/>
                  </a:cubicBezTo>
                  <a:cubicBezTo>
                    <a:pt x="5024" y="61889"/>
                    <a:pt x="7691" y="62841"/>
                    <a:pt x="8930" y="62841"/>
                  </a:cubicBezTo>
                  <a:cubicBezTo>
                    <a:pt x="14264" y="63127"/>
                    <a:pt x="24265" y="60460"/>
                    <a:pt x="27884" y="56745"/>
                  </a:cubicBezTo>
                  <a:close/>
                </a:path>
              </a:pathLst>
            </a:custGeom>
            <a:grpFill/>
            <a:ln w="2381" cap="flat">
              <a:solidFill>
                <a:srgbClr val="FFFFFF"/>
              </a:solidFill>
              <a:prstDash val="solid"/>
              <a:miter/>
            </a:ln>
          </p:spPr>
          <p:txBody>
            <a:bodyPr rtlCol="0" anchor="ctr"/>
            <a:lstStyle/>
            <a:p>
              <a:endParaRPr lang="en-ID"/>
            </a:p>
          </p:txBody>
        </p:sp>
        <p:sp>
          <p:nvSpPr>
            <p:cNvPr id="75" name="Freeform: Shape 82">
              <a:extLst>
                <a:ext uri="{FF2B5EF4-FFF2-40B4-BE49-F238E27FC236}">
                  <a16:creationId xmlns:a16="http://schemas.microsoft.com/office/drawing/2014/main" id="{A3453D05-BB2C-7A40-BBC1-908A03E37595}"/>
                </a:ext>
              </a:extLst>
            </p:cNvPr>
            <p:cNvSpPr/>
            <p:nvPr/>
          </p:nvSpPr>
          <p:spPr>
            <a:xfrm>
              <a:off x="5988538" y="2837998"/>
              <a:ext cx="9525" cy="19050"/>
            </a:xfrm>
            <a:custGeom>
              <a:avLst/>
              <a:gdLst>
                <a:gd name="connsiteX0" fmla="*/ 8878 w 9525"/>
                <a:gd name="connsiteY0" fmla="*/ 1786 h 19050"/>
                <a:gd name="connsiteX1" fmla="*/ 1829 w 9525"/>
                <a:gd name="connsiteY1" fmla="*/ 18836 h 19050"/>
                <a:gd name="connsiteX2" fmla="*/ 15069 w 9525"/>
                <a:gd name="connsiteY2" fmla="*/ 20360 h 19050"/>
                <a:gd name="connsiteX3" fmla="*/ 8687 w 9525"/>
                <a:gd name="connsiteY3" fmla="*/ 3786 h 19050"/>
                <a:gd name="connsiteX4" fmla="*/ 8878 w 9525"/>
                <a:gd name="connsiteY4" fmla="*/ 178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19050">
                  <a:moveTo>
                    <a:pt x="8878" y="1786"/>
                  </a:moveTo>
                  <a:cubicBezTo>
                    <a:pt x="4877" y="3977"/>
                    <a:pt x="1353" y="8739"/>
                    <a:pt x="1829" y="18836"/>
                  </a:cubicBezTo>
                  <a:cubicBezTo>
                    <a:pt x="5639" y="18740"/>
                    <a:pt x="11164" y="19217"/>
                    <a:pt x="15069" y="20360"/>
                  </a:cubicBezTo>
                  <a:cubicBezTo>
                    <a:pt x="14117" y="9406"/>
                    <a:pt x="9830" y="5977"/>
                    <a:pt x="8687" y="3786"/>
                  </a:cubicBezTo>
                  <a:cubicBezTo>
                    <a:pt x="8402" y="3119"/>
                    <a:pt x="8497" y="2453"/>
                    <a:pt x="8878" y="1786"/>
                  </a:cubicBezTo>
                  <a:close/>
                </a:path>
              </a:pathLst>
            </a:custGeom>
            <a:grpFill/>
            <a:ln w="2381" cap="flat">
              <a:solidFill>
                <a:srgbClr val="FFFFFF"/>
              </a:solidFill>
              <a:prstDash val="solid"/>
              <a:miter/>
            </a:ln>
          </p:spPr>
          <p:txBody>
            <a:bodyPr rtlCol="0" anchor="ctr"/>
            <a:lstStyle/>
            <a:p>
              <a:endParaRPr lang="en-ID"/>
            </a:p>
          </p:txBody>
        </p:sp>
        <p:sp>
          <p:nvSpPr>
            <p:cNvPr id="76" name="Freeform: Shape 83">
              <a:extLst>
                <a:ext uri="{FF2B5EF4-FFF2-40B4-BE49-F238E27FC236}">
                  <a16:creationId xmlns:a16="http://schemas.microsoft.com/office/drawing/2014/main" id="{983EAA44-6DE2-B446-86B0-F2AE90C0B06E}"/>
                </a:ext>
              </a:extLst>
            </p:cNvPr>
            <p:cNvSpPr/>
            <p:nvPr/>
          </p:nvSpPr>
          <p:spPr>
            <a:xfrm>
              <a:off x="5922478" y="2801354"/>
              <a:ext cx="76200" cy="57150"/>
            </a:xfrm>
            <a:custGeom>
              <a:avLst/>
              <a:gdLst>
                <a:gd name="connsiteX0" fmla="*/ 4263 w 76200"/>
                <a:gd name="connsiteY0" fmla="*/ 16141 h 57150"/>
                <a:gd name="connsiteX1" fmla="*/ 11406 w 76200"/>
                <a:gd name="connsiteY1" fmla="*/ 23666 h 57150"/>
                <a:gd name="connsiteX2" fmla="*/ 21598 w 76200"/>
                <a:gd name="connsiteY2" fmla="*/ 29857 h 57150"/>
                <a:gd name="connsiteX3" fmla="*/ 34076 w 76200"/>
                <a:gd name="connsiteY3" fmla="*/ 37382 h 57150"/>
                <a:gd name="connsiteX4" fmla="*/ 39886 w 76200"/>
                <a:gd name="connsiteY4" fmla="*/ 44050 h 57150"/>
                <a:gd name="connsiteX5" fmla="*/ 48744 w 76200"/>
                <a:gd name="connsiteY5" fmla="*/ 39573 h 57150"/>
                <a:gd name="connsiteX6" fmla="*/ 54555 w 76200"/>
                <a:gd name="connsiteY6" fmla="*/ 48907 h 57150"/>
                <a:gd name="connsiteX7" fmla="*/ 64746 w 76200"/>
                <a:gd name="connsiteY7" fmla="*/ 55575 h 57150"/>
                <a:gd name="connsiteX8" fmla="*/ 67985 w 76200"/>
                <a:gd name="connsiteY8" fmla="*/ 55289 h 57150"/>
                <a:gd name="connsiteX9" fmla="*/ 75033 w 76200"/>
                <a:gd name="connsiteY9" fmla="*/ 38239 h 57150"/>
                <a:gd name="connsiteX10" fmla="*/ 79034 w 76200"/>
                <a:gd name="connsiteY10" fmla="*/ 32429 h 57150"/>
                <a:gd name="connsiteX11" fmla="*/ 73700 w 76200"/>
                <a:gd name="connsiteY11" fmla="*/ 19951 h 57150"/>
                <a:gd name="connsiteX12" fmla="*/ 73795 w 76200"/>
                <a:gd name="connsiteY12" fmla="*/ 19285 h 57150"/>
                <a:gd name="connsiteX13" fmla="*/ 69413 w 76200"/>
                <a:gd name="connsiteY13" fmla="*/ 15475 h 57150"/>
                <a:gd name="connsiteX14" fmla="*/ 54935 w 76200"/>
                <a:gd name="connsiteY14" fmla="*/ 5569 h 57150"/>
                <a:gd name="connsiteX15" fmla="*/ 41315 w 76200"/>
                <a:gd name="connsiteY15" fmla="*/ 3759 h 57150"/>
                <a:gd name="connsiteX16" fmla="*/ 22265 w 76200"/>
                <a:gd name="connsiteY16" fmla="*/ 10141 h 57150"/>
                <a:gd name="connsiteX17" fmla="*/ 15121 w 76200"/>
                <a:gd name="connsiteY17" fmla="*/ 7664 h 57150"/>
                <a:gd name="connsiteX18" fmla="*/ 1786 w 76200"/>
                <a:gd name="connsiteY18" fmla="*/ 13379 h 57150"/>
                <a:gd name="connsiteX19" fmla="*/ 4263 w 76200"/>
                <a:gd name="connsiteY19" fmla="*/ 1614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 h="57150">
                  <a:moveTo>
                    <a:pt x="4263" y="16141"/>
                  </a:moveTo>
                  <a:cubicBezTo>
                    <a:pt x="4739" y="19285"/>
                    <a:pt x="9597" y="26809"/>
                    <a:pt x="11406" y="23666"/>
                  </a:cubicBezTo>
                  <a:cubicBezTo>
                    <a:pt x="13216" y="20523"/>
                    <a:pt x="17597" y="27667"/>
                    <a:pt x="21598" y="29857"/>
                  </a:cubicBezTo>
                  <a:cubicBezTo>
                    <a:pt x="25598" y="32048"/>
                    <a:pt x="33599" y="34715"/>
                    <a:pt x="34076" y="37382"/>
                  </a:cubicBezTo>
                  <a:cubicBezTo>
                    <a:pt x="34552" y="40049"/>
                    <a:pt x="35885" y="45859"/>
                    <a:pt x="39886" y="44050"/>
                  </a:cubicBezTo>
                  <a:cubicBezTo>
                    <a:pt x="43887" y="42240"/>
                    <a:pt x="48744" y="36049"/>
                    <a:pt x="48744" y="39573"/>
                  </a:cubicBezTo>
                  <a:cubicBezTo>
                    <a:pt x="48744" y="43097"/>
                    <a:pt x="50078" y="49765"/>
                    <a:pt x="54555" y="48907"/>
                  </a:cubicBezTo>
                  <a:cubicBezTo>
                    <a:pt x="59031" y="48050"/>
                    <a:pt x="60365" y="56432"/>
                    <a:pt x="64746" y="55575"/>
                  </a:cubicBezTo>
                  <a:cubicBezTo>
                    <a:pt x="65508" y="55480"/>
                    <a:pt x="66651" y="55289"/>
                    <a:pt x="67985" y="55289"/>
                  </a:cubicBezTo>
                  <a:cubicBezTo>
                    <a:pt x="67413" y="45193"/>
                    <a:pt x="71033" y="40525"/>
                    <a:pt x="75033" y="38239"/>
                  </a:cubicBezTo>
                  <a:cubicBezTo>
                    <a:pt x="75986" y="36430"/>
                    <a:pt x="78653" y="34620"/>
                    <a:pt x="79034" y="32429"/>
                  </a:cubicBezTo>
                  <a:cubicBezTo>
                    <a:pt x="79605" y="29476"/>
                    <a:pt x="73128" y="23571"/>
                    <a:pt x="73700" y="19951"/>
                  </a:cubicBezTo>
                  <a:cubicBezTo>
                    <a:pt x="73700" y="19761"/>
                    <a:pt x="73795" y="19475"/>
                    <a:pt x="73795" y="19285"/>
                  </a:cubicBezTo>
                  <a:cubicBezTo>
                    <a:pt x="72366" y="18142"/>
                    <a:pt x="70842" y="16903"/>
                    <a:pt x="69413" y="15475"/>
                  </a:cubicBezTo>
                  <a:cubicBezTo>
                    <a:pt x="63984" y="10045"/>
                    <a:pt x="58555" y="9188"/>
                    <a:pt x="54935" y="5569"/>
                  </a:cubicBezTo>
                  <a:cubicBezTo>
                    <a:pt x="51316" y="1949"/>
                    <a:pt x="44934" y="139"/>
                    <a:pt x="41315" y="3759"/>
                  </a:cubicBezTo>
                  <a:cubicBezTo>
                    <a:pt x="37695" y="7378"/>
                    <a:pt x="27694" y="10141"/>
                    <a:pt x="22265" y="10141"/>
                  </a:cubicBezTo>
                  <a:cubicBezTo>
                    <a:pt x="21026" y="10141"/>
                    <a:pt x="18359" y="9093"/>
                    <a:pt x="15121" y="7664"/>
                  </a:cubicBezTo>
                  <a:cubicBezTo>
                    <a:pt x="10835" y="10141"/>
                    <a:pt x="6263" y="12522"/>
                    <a:pt x="1786" y="13379"/>
                  </a:cubicBezTo>
                  <a:cubicBezTo>
                    <a:pt x="2548" y="14808"/>
                    <a:pt x="3977" y="14141"/>
                    <a:pt x="4263" y="16141"/>
                  </a:cubicBezTo>
                  <a:close/>
                </a:path>
              </a:pathLst>
            </a:custGeom>
            <a:grpFill/>
            <a:ln w="2381" cap="flat">
              <a:solidFill>
                <a:srgbClr val="FFFFFF"/>
              </a:solidFill>
              <a:prstDash val="solid"/>
              <a:miter/>
            </a:ln>
          </p:spPr>
          <p:txBody>
            <a:bodyPr rtlCol="0" anchor="ctr"/>
            <a:lstStyle/>
            <a:p>
              <a:endParaRPr lang="en-ID"/>
            </a:p>
          </p:txBody>
        </p:sp>
        <p:sp>
          <p:nvSpPr>
            <p:cNvPr id="77" name="Freeform: Shape 84">
              <a:extLst>
                <a:ext uri="{FF2B5EF4-FFF2-40B4-BE49-F238E27FC236}">
                  <a16:creationId xmlns:a16="http://schemas.microsoft.com/office/drawing/2014/main" id="{02A51A88-3B0E-8841-965A-735F288A5D43}"/>
                </a:ext>
              </a:extLst>
            </p:cNvPr>
            <p:cNvSpPr/>
            <p:nvPr/>
          </p:nvSpPr>
          <p:spPr>
            <a:xfrm>
              <a:off x="6276310" y="2883337"/>
              <a:ext cx="180975" cy="114300"/>
            </a:xfrm>
            <a:custGeom>
              <a:avLst/>
              <a:gdLst>
                <a:gd name="connsiteX0" fmla="*/ 163828 w 180975"/>
                <a:gd name="connsiteY0" fmla="*/ 80463 h 114300"/>
                <a:gd name="connsiteX1" fmla="*/ 156112 w 180975"/>
                <a:gd name="connsiteY1" fmla="*/ 75700 h 114300"/>
                <a:gd name="connsiteX2" fmla="*/ 156684 w 180975"/>
                <a:gd name="connsiteY2" fmla="*/ 75033 h 114300"/>
                <a:gd name="connsiteX3" fmla="*/ 153255 w 180975"/>
                <a:gd name="connsiteY3" fmla="*/ 52459 h 114300"/>
                <a:gd name="connsiteX4" fmla="*/ 140587 w 180975"/>
                <a:gd name="connsiteY4" fmla="*/ 24360 h 114300"/>
                <a:gd name="connsiteX5" fmla="*/ 127347 w 180975"/>
                <a:gd name="connsiteY5" fmla="*/ 1786 h 114300"/>
                <a:gd name="connsiteX6" fmla="*/ 117631 w 180975"/>
                <a:gd name="connsiteY6" fmla="*/ 6358 h 114300"/>
                <a:gd name="connsiteX7" fmla="*/ 106392 w 180975"/>
                <a:gd name="connsiteY7" fmla="*/ 12263 h 114300"/>
                <a:gd name="connsiteX8" fmla="*/ 96295 w 180975"/>
                <a:gd name="connsiteY8" fmla="*/ 13406 h 114300"/>
                <a:gd name="connsiteX9" fmla="*/ 87437 w 180975"/>
                <a:gd name="connsiteY9" fmla="*/ 15788 h 114300"/>
                <a:gd name="connsiteX10" fmla="*/ 75531 w 180975"/>
                <a:gd name="connsiteY10" fmla="*/ 12263 h 114300"/>
                <a:gd name="connsiteX11" fmla="*/ 55433 w 180975"/>
                <a:gd name="connsiteY11" fmla="*/ 8644 h 114300"/>
                <a:gd name="connsiteX12" fmla="*/ 47718 w 180975"/>
                <a:gd name="connsiteY12" fmla="*/ 9311 h 114300"/>
                <a:gd name="connsiteX13" fmla="*/ 45813 w 180975"/>
                <a:gd name="connsiteY13" fmla="*/ 13692 h 114300"/>
                <a:gd name="connsiteX14" fmla="*/ 32478 w 180975"/>
                <a:gd name="connsiteY14" fmla="*/ 22169 h 114300"/>
                <a:gd name="connsiteX15" fmla="*/ 14285 w 180975"/>
                <a:gd name="connsiteY15" fmla="*/ 52364 h 114300"/>
                <a:gd name="connsiteX16" fmla="*/ 1807 w 180975"/>
                <a:gd name="connsiteY16" fmla="*/ 61698 h 114300"/>
                <a:gd name="connsiteX17" fmla="*/ 8951 w 180975"/>
                <a:gd name="connsiteY17" fmla="*/ 73223 h 114300"/>
                <a:gd name="connsiteX18" fmla="*/ 15619 w 180975"/>
                <a:gd name="connsiteY18" fmla="*/ 80367 h 114300"/>
                <a:gd name="connsiteX19" fmla="*/ 18286 w 180975"/>
                <a:gd name="connsiteY19" fmla="*/ 92845 h 114300"/>
                <a:gd name="connsiteX20" fmla="*/ 40479 w 180975"/>
                <a:gd name="connsiteY20" fmla="*/ 99513 h 114300"/>
                <a:gd name="connsiteX21" fmla="*/ 41717 w 180975"/>
                <a:gd name="connsiteY21" fmla="*/ 108276 h 114300"/>
                <a:gd name="connsiteX22" fmla="*/ 53147 w 180975"/>
                <a:gd name="connsiteY22" fmla="*/ 115991 h 114300"/>
                <a:gd name="connsiteX23" fmla="*/ 74483 w 180975"/>
                <a:gd name="connsiteY23" fmla="*/ 118372 h 114300"/>
                <a:gd name="connsiteX24" fmla="*/ 95819 w 180975"/>
                <a:gd name="connsiteY24" fmla="*/ 118943 h 114300"/>
                <a:gd name="connsiteX25" fmla="*/ 110012 w 180975"/>
                <a:gd name="connsiteY25" fmla="*/ 113038 h 114300"/>
                <a:gd name="connsiteX26" fmla="*/ 133729 w 180975"/>
                <a:gd name="connsiteY26" fmla="*/ 108847 h 114300"/>
                <a:gd name="connsiteX27" fmla="*/ 149731 w 180975"/>
                <a:gd name="connsiteY27" fmla="*/ 113609 h 114300"/>
                <a:gd name="connsiteX28" fmla="*/ 161923 w 180975"/>
                <a:gd name="connsiteY28" fmla="*/ 119420 h 114300"/>
                <a:gd name="connsiteX29" fmla="*/ 161923 w 180975"/>
                <a:gd name="connsiteY29" fmla="*/ 108847 h 114300"/>
                <a:gd name="connsiteX30" fmla="*/ 172019 w 180975"/>
                <a:gd name="connsiteY30" fmla="*/ 92559 h 114300"/>
                <a:gd name="connsiteX31" fmla="*/ 182401 w 180975"/>
                <a:gd name="connsiteY31" fmla="*/ 81605 h 114300"/>
                <a:gd name="connsiteX32" fmla="*/ 182401 w 180975"/>
                <a:gd name="connsiteY32" fmla="*/ 80653 h 114300"/>
                <a:gd name="connsiteX33" fmla="*/ 175353 w 180975"/>
                <a:gd name="connsiteY33" fmla="*/ 75700 h 114300"/>
                <a:gd name="connsiteX34" fmla="*/ 163828 w 180975"/>
                <a:gd name="connsiteY34" fmla="*/ 80463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975" h="114300">
                  <a:moveTo>
                    <a:pt x="163828" y="80463"/>
                  </a:moveTo>
                  <a:cubicBezTo>
                    <a:pt x="159637" y="79891"/>
                    <a:pt x="154303" y="78081"/>
                    <a:pt x="156112" y="75700"/>
                  </a:cubicBezTo>
                  <a:cubicBezTo>
                    <a:pt x="156208" y="75509"/>
                    <a:pt x="156493" y="75224"/>
                    <a:pt x="156684" y="75033"/>
                  </a:cubicBezTo>
                  <a:cubicBezTo>
                    <a:pt x="151159" y="70556"/>
                    <a:pt x="149636" y="55983"/>
                    <a:pt x="153255" y="52459"/>
                  </a:cubicBezTo>
                  <a:cubicBezTo>
                    <a:pt x="157732" y="47887"/>
                    <a:pt x="146016" y="30742"/>
                    <a:pt x="140587" y="24360"/>
                  </a:cubicBezTo>
                  <a:cubicBezTo>
                    <a:pt x="138015" y="21408"/>
                    <a:pt x="132490" y="11501"/>
                    <a:pt x="127347" y="1786"/>
                  </a:cubicBezTo>
                  <a:cubicBezTo>
                    <a:pt x="122680" y="3310"/>
                    <a:pt x="118489" y="5025"/>
                    <a:pt x="117631" y="6358"/>
                  </a:cubicBezTo>
                  <a:cubicBezTo>
                    <a:pt x="115822" y="9311"/>
                    <a:pt x="109916" y="12263"/>
                    <a:pt x="106392" y="12263"/>
                  </a:cubicBezTo>
                  <a:cubicBezTo>
                    <a:pt x="102868" y="12263"/>
                    <a:pt x="99248" y="10454"/>
                    <a:pt x="96295" y="13406"/>
                  </a:cubicBezTo>
                  <a:cubicBezTo>
                    <a:pt x="93343" y="16359"/>
                    <a:pt x="89152" y="17597"/>
                    <a:pt x="87437" y="15788"/>
                  </a:cubicBezTo>
                  <a:cubicBezTo>
                    <a:pt x="85628" y="13978"/>
                    <a:pt x="79722" y="12263"/>
                    <a:pt x="75531" y="12263"/>
                  </a:cubicBezTo>
                  <a:cubicBezTo>
                    <a:pt x="71435" y="12263"/>
                    <a:pt x="58386" y="8644"/>
                    <a:pt x="55433" y="8644"/>
                  </a:cubicBezTo>
                  <a:cubicBezTo>
                    <a:pt x="53719" y="8644"/>
                    <a:pt x="50861" y="8930"/>
                    <a:pt x="47718" y="9311"/>
                  </a:cubicBezTo>
                  <a:cubicBezTo>
                    <a:pt x="48385" y="10549"/>
                    <a:pt x="47908" y="12168"/>
                    <a:pt x="45813" y="13692"/>
                  </a:cubicBezTo>
                  <a:cubicBezTo>
                    <a:pt x="42289" y="16359"/>
                    <a:pt x="35145" y="20360"/>
                    <a:pt x="32478" y="22169"/>
                  </a:cubicBezTo>
                  <a:cubicBezTo>
                    <a:pt x="29811" y="23979"/>
                    <a:pt x="20476" y="46172"/>
                    <a:pt x="14285" y="52364"/>
                  </a:cubicBezTo>
                  <a:cubicBezTo>
                    <a:pt x="8094" y="58555"/>
                    <a:pt x="2284" y="59508"/>
                    <a:pt x="1807" y="61698"/>
                  </a:cubicBezTo>
                  <a:cubicBezTo>
                    <a:pt x="1331" y="63889"/>
                    <a:pt x="8951" y="69699"/>
                    <a:pt x="8951" y="73223"/>
                  </a:cubicBezTo>
                  <a:cubicBezTo>
                    <a:pt x="8951" y="76843"/>
                    <a:pt x="10761" y="80367"/>
                    <a:pt x="15619" y="80367"/>
                  </a:cubicBezTo>
                  <a:cubicBezTo>
                    <a:pt x="20476" y="80367"/>
                    <a:pt x="15142" y="91893"/>
                    <a:pt x="18286" y="92845"/>
                  </a:cubicBezTo>
                  <a:cubicBezTo>
                    <a:pt x="21429" y="93702"/>
                    <a:pt x="40479" y="95036"/>
                    <a:pt x="40479" y="99513"/>
                  </a:cubicBezTo>
                  <a:cubicBezTo>
                    <a:pt x="40479" y="102942"/>
                    <a:pt x="42574" y="105894"/>
                    <a:pt x="41717" y="108276"/>
                  </a:cubicBezTo>
                  <a:cubicBezTo>
                    <a:pt x="47051" y="109133"/>
                    <a:pt x="51052" y="116467"/>
                    <a:pt x="53147" y="115991"/>
                  </a:cubicBezTo>
                  <a:cubicBezTo>
                    <a:pt x="55528" y="115419"/>
                    <a:pt x="71530" y="118943"/>
                    <a:pt x="74483" y="118372"/>
                  </a:cubicBezTo>
                  <a:cubicBezTo>
                    <a:pt x="77436" y="117801"/>
                    <a:pt x="91057" y="118372"/>
                    <a:pt x="95819" y="118943"/>
                  </a:cubicBezTo>
                  <a:cubicBezTo>
                    <a:pt x="100582" y="119515"/>
                    <a:pt x="105916" y="117134"/>
                    <a:pt x="110012" y="113038"/>
                  </a:cubicBezTo>
                  <a:cubicBezTo>
                    <a:pt x="114203" y="108847"/>
                    <a:pt x="128966" y="108276"/>
                    <a:pt x="133729" y="108847"/>
                  </a:cubicBezTo>
                  <a:cubicBezTo>
                    <a:pt x="138491" y="109418"/>
                    <a:pt x="147921" y="110657"/>
                    <a:pt x="149731" y="113609"/>
                  </a:cubicBezTo>
                  <a:cubicBezTo>
                    <a:pt x="150683" y="115134"/>
                    <a:pt x="156208" y="117515"/>
                    <a:pt x="161923" y="119420"/>
                  </a:cubicBezTo>
                  <a:cubicBezTo>
                    <a:pt x="162589" y="116467"/>
                    <a:pt x="161732" y="112657"/>
                    <a:pt x="161923" y="108847"/>
                  </a:cubicBezTo>
                  <a:cubicBezTo>
                    <a:pt x="162208" y="102656"/>
                    <a:pt x="165733" y="93131"/>
                    <a:pt x="172019" y="92559"/>
                  </a:cubicBezTo>
                  <a:cubicBezTo>
                    <a:pt x="178211" y="91988"/>
                    <a:pt x="183259" y="91988"/>
                    <a:pt x="182401" y="81605"/>
                  </a:cubicBezTo>
                  <a:cubicBezTo>
                    <a:pt x="182401" y="81225"/>
                    <a:pt x="182401" y="80939"/>
                    <a:pt x="182401" y="80653"/>
                  </a:cubicBezTo>
                  <a:cubicBezTo>
                    <a:pt x="179258" y="77986"/>
                    <a:pt x="176305" y="75700"/>
                    <a:pt x="175353" y="75700"/>
                  </a:cubicBezTo>
                  <a:cubicBezTo>
                    <a:pt x="172686" y="75795"/>
                    <a:pt x="165542" y="80748"/>
                    <a:pt x="163828" y="80463"/>
                  </a:cubicBezTo>
                  <a:close/>
                </a:path>
              </a:pathLst>
            </a:custGeom>
            <a:grpFill/>
            <a:ln w="2381" cap="flat">
              <a:solidFill>
                <a:srgbClr val="FFFFFF"/>
              </a:solidFill>
              <a:prstDash val="solid"/>
              <a:miter/>
            </a:ln>
          </p:spPr>
          <p:txBody>
            <a:bodyPr rtlCol="0" anchor="ctr"/>
            <a:lstStyle/>
            <a:p>
              <a:endParaRPr lang="en-ID"/>
            </a:p>
          </p:txBody>
        </p:sp>
        <p:sp>
          <p:nvSpPr>
            <p:cNvPr id="78" name="Freeform: Shape 85">
              <a:extLst>
                <a:ext uri="{FF2B5EF4-FFF2-40B4-BE49-F238E27FC236}">
                  <a16:creationId xmlns:a16="http://schemas.microsoft.com/office/drawing/2014/main" id="{702B2CD5-C45A-B84E-9081-4198B1CFC385}"/>
                </a:ext>
              </a:extLst>
            </p:cNvPr>
            <p:cNvSpPr/>
            <p:nvPr/>
          </p:nvSpPr>
          <p:spPr>
            <a:xfrm>
              <a:off x="6401871" y="2879692"/>
              <a:ext cx="57150" cy="76200"/>
            </a:xfrm>
            <a:custGeom>
              <a:avLst/>
              <a:gdLst>
                <a:gd name="connsiteX0" fmla="*/ 46554 w 57150"/>
                <a:gd name="connsiteY0" fmla="*/ 21337 h 76200"/>
                <a:gd name="connsiteX1" fmla="*/ 32361 w 57150"/>
                <a:gd name="connsiteY1" fmla="*/ 10669 h 76200"/>
                <a:gd name="connsiteX2" fmla="*/ 16359 w 57150"/>
                <a:gd name="connsiteY2" fmla="*/ 1811 h 76200"/>
                <a:gd name="connsiteX3" fmla="*/ 1786 w 57150"/>
                <a:gd name="connsiteY3" fmla="*/ 5526 h 76200"/>
                <a:gd name="connsiteX4" fmla="*/ 15026 w 57150"/>
                <a:gd name="connsiteY4" fmla="*/ 28100 h 76200"/>
                <a:gd name="connsiteX5" fmla="*/ 27694 w 57150"/>
                <a:gd name="connsiteY5" fmla="*/ 56199 h 76200"/>
                <a:gd name="connsiteX6" fmla="*/ 31123 w 57150"/>
                <a:gd name="connsiteY6" fmla="*/ 78773 h 76200"/>
                <a:gd name="connsiteX7" fmla="*/ 42458 w 57150"/>
                <a:gd name="connsiteY7" fmla="*/ 61056 h 76200"/>
                <a:gd name="connsiteX8" fmla="*/ 50173 w 57150"/>
                <a:gd name="connsiteY8" fmla="*/ 52198 h 76200"/>
                <a:gd name="connsiteX9" fmla="*/ 63794 w 57150"/>
                <a:gd name="connsiteY9" fmla="*/ 54579 h 76200"/>
                <a:gd name="connsiteX10" fmla="*/ 59031 w 57150"/>
                <a:gd name="connsiteY10" fmla="*/ 41530 h 76200"/>
                <a:gd name="connsiteX11" fmla="*/ 46554 w 57150"/>
                <a:gd name="connsiteY11" fmla="*/ 213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76200">
                  <a:moveTo>
                    <a:pt x="46554" y="21337"/>
                  </a:moveTo>
                  <a:cubicBezTo>
                    <a:pt x="44172" y="13622"/>
                    <a:pt x="36457" y="10669"/>
                    <a:pt x="32361" y="10669"/>
                  </a:cubicBezTo>
                  <a:cubicBezTo>
                    <a:pt x="28170" y="10669"/>
                    <a:pt x="21122" y="1239"/>
                    <a:pt x="16359" y="1811"/>
                  </a:cubicBezTo>
                  <a:cubicBezTo>
                    <a:pt x="13788" y="2097"/>
                    <a:pt x="7406" y="3716"/>
                    <a:pt x="1786" y="5526"/>
                  </a:cubicBezTo>
                  <a:cubicBezTo>
                    <a:pt x="6930" y="15241"/>
                    <a:pt x="12454" y="25147"/>
                    <a:pt x="15026" y="28100"/>
                  </a:cubicBezTo>
                  <a:cubicBezTo>
                    <a:pt x="20455" y="34386"/>
                    <a:pt x="32266" y="51627"/>
                    <a:pt x="27694" y="56199"/>
                  </a:cubicBezTo>
                  <a:cubicBezTo>
                    <a:pt x="24170" y="59723"/>
                    <a:pt x="25598" y="74296"/>
                    <a:pt x="31123" y="78773"/>
                  </a:cubicBezTo>
                  <a:cubicBezTo>
                    <a:pt x="33695" y="75439"/>
                    <a:pt x="42458" y="64390"/>
                    <a:pt x="42458" y="61056"/>
                  </a:cubicBezTo>
                  <a:cubicBezTo>
                    <a:pt x="42458" y="57532"/>
                    <a:pt x="43029" y="50388"/>
                    <a:pt x="50173" y="52198"/>
                  </a:cubicBezTo>
                  <a:cubicBezTo>
                    <a:pt x="57317" y="54008"/>
                    <a:pt x="63794" y="56961"/>
                    <a:pt x="63794" y="54579"/>
                  </a:cubicBezTo>
                  <a:cubicBezTo>
                    <a:pt x="63794" y="52198"/>
                    <a:pt x="61984" y="44483"/>
                    <a:pt x="59031" y="41530"/>
                  </a:cubicBezTo>
                  <a:cubicBezTo>
                    <a:pt x="55983" y="38482"/>
                    <a:pt x="48935" y="29052"/>
                    <a:pt x="46554" y="21337"/>
                  </a:cubicBezTo>
                  <a:close/>
                </a:path>
              </a:pathLst>
            </a:custGeom>
            <a:grpFill/>
            <a:ln w="2381" cap="flat">
              <a:solidFill>
                <a:srgbClr val="FFFFFF"/>
              </a:solidFill>
              <a:prstDash val="solid"/>
              <a:miter/>
            </a:ln>
          </p:spPr>
          <p:txBody>
            <a:bodyPr rtlCol="0" anchor="ctr"/>
            <a:lstStyle/>
            <a:p>
              <a:endParaRPr lang="en-ID"/>
            </a:p>
          </p:txBody>
        </p:sp>
        <p:sp>
          <p:nvSpPr>
            <p:cNvPr id="79" name="Freeform: Shape 86">
              <a:extLst>
                <a:ext uri="{FF2B5EF4-FFF2-40B4-BE49-F238E27FC236}">
                  <a16:creationId xmlns:a16="http://schemas.microsoft.com/office/drawing/2014/main" id="{1D2F10EA-D476-8246-904E-1CA31F6E8E2A}"/>
                </a:ext>
              </a:extLst>
            </p:cNvPr>
            <p:cNvSpPr/>
            <p:nvPr/>
          </p:nvSpPr>
          <p:spPr>
            <a:xfrm>
              <a:off x="6311250" y="2989921"/>
              <a:ext cx="123825" cy="66675"/>
            </a:xfrm>
            <a:custGeom>
              <a:avLst/>
              <a:gdLst>
                <a:gd name="connsiteX0" fmla="*/ 98598 w 123825"/>
                <a:gd name="connsiteY0" fmla="*/ 2357 h 66675"/>
                <a:gd name="connsiteX1" fmla="*/ 74881 w 123825"/>
                <a:gd name="connsiteY1" fmla="*/ 6548 h 66675"/>
                <a:gd name="connsiteX2" fmla="*/ 60689 w 123825"/>
                <a:gd name="connsiteY2" fmla="*/ 12454 h 66675"/>
                <a:gd name="connsiteX3" fmla="*/ 39353 w 123825"/>
                <a:gd name="connsiteY3" fmla="*/ 11882 h 66675"/>
                <a:gd name="connsiteX4" fmla="*/ 18017 w 123825"/>
                <a:gd name="connsiteY4" fmla="*/ 9501 h 66675"/>
                <a:gd name="connsiteX5" fmla="*/ 6587 w 123825"/>
                <a:gd name="connsiteY5" fmla="*/ 1786 h 66675"/>
                <a:gd name="connsiteX6" fmla="*/ 4967 w 123825"/>
                <a:gd name="connsiteY6" fmla="*/ 3691 h 66675"/>
                <a:gd name="connsiteX7" fmla="*/ 4967 w 123825"/>
                <a:gd name="connsiteY7" fmla="*/ 17502 h 66675"/>
                <a:gd name="connsiteX8" fmla="*/ 11159 w 123825"/>
                <a:gd name="connsiteY8" fmla="*/ 30361 h 66675"/>
                <a:gd name="connsiteX9" fmla="*/ 4491 w 123825"/>
                <a:gd name="connsiteY9" fmla="*/ 38362 h 66675"/>
                <a:gd name="connsiteX10" fmla="*/ 4491 w 123825"/>
                <a:gd name="connsiteY10" fmla="*/ 48173 h 66675"/>
                <a:gd name="connsiteX11" fmla="*/ 15635 w 123825"/>
                <a:gd name="connsiteY11" fmla="*/ 61031 h 66675"/>
                <a:gd name="connsiteX12" fmla="*/ 19541 w 123825"/>
                <a:gd name="connsiteY12" fmla="*/ 66651 h 66675"/>
                <a:gd name="connsiteX13" fmla="*/ 46401 w 123825"/>
                <a:gd name="connsiteY13" fmla="*/ 66937 h 66675"/>
                <a:gd name="connsiteX14" fmla="*/ 67737 w 123825"/>
                <a:gd name="connsiteY14" fmla="*/ 70461 h 66675"/>
                <a:gd name="connsiteX15" fmla="*/ 75452 w 123825"/>
                <a:gd name="connsiteY15" fmla="*/ 65699 h 66675"/>
                <a:gd name="connsiteX16" fmla="*/ 85073 w 123825"/>
                <a:gd name="connsiteY16" fmla="*/ 61031 h 66675"/>
                <a:gd name="connsiteX17" fmla="*/ 84882 w 123825"/>
                <a:gd name="connsiteY17" fmla="*/ 55602 h 66675"/>
                <a:gd name="connsiteX18" fmla="*/ 105361 w 123825"/>
                <a:gd name="connsiteY18" fmla="*/ 55602 h 66675"/>
                <a:gd name="connsiteX19" fmla="*/ 113457 w 123825"/>
                <a:gd name="connsiteY19" fmla="*/ 54078 h 66675"/>
                <a:gd name="connsiteX20" fmla="*/ 110695 w 123825"/>
                <a:gd name="connsiteY20" fmla="*/ 49316 h 66675"/>
                <a:gd name="connsiteX21" fmla="*/ 106504 w 123825"/>
                <a:gd name="connsiteY21" fmla="*/ 34171 h 66675"/>
                <a:gd name="connsiteX22" fmla="*/ 122506 w 123825"/>
                <a:gd name="connsiteY22" fmla="*/ 17026 h 66675"/>
                <a:gd name="connsiteX23" fmla="*/ 126697 w 123825"/>
                <a:gd name="connsiteY23" fmla="*/ 12740 h 66675"/>
                <a:gd name="connsiteX24" fmla="*/ 114505 w 123825"/>
                <a:gd name="connsiteY24" fmla="*/ 6930 h 66675"/>
                <a:gd name="connsiteX25" fmla="*/ 98598 w 123825"/>
                <a:gd name="connsiteY25" fmla="*/ 23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3825" h="66675">
                  <a:moveTo>
                    <a:pt x="98598" y="2357"/>
                  </a:moveTo>
                  <a:cubicBezTo>
                    <a:pt x="93836" y="1786"/>
                    <a:pt x="79072" y="2357"/>
                    <a:pt x="74881" y="6548"/>
                  </a:cubicBezTo>
                  <a:cubicBezTo>
                    <a:pt x="70690" y="10739"/>
                    <a:pt x="65356" y="13026"/>
                    <a:pt x="60689" y="12454"/>
                  </a:cubicBezTo>
                  <a:cubicBezTo>
                    <a:pt x="55926" y="11882"/>
                    <a:pt x="42305" y="11311"/>
                    <a:pt x="39353" y="11882"/>
                  </a:cubicBezTo>
                  <a:cubicBezTo>
                    <a:pt x="36400" y="12454"/>
                    <a:pt x="20398" y="8930"/>
                    <a:pt x="18017" y="9501"/>
                  </a:cubicBezTo>
                  <a:cubicBezTo>
                    <a:pt x="15921" y="9977"/>
                    <a:pt x="12016" y="2738"/>
                    <a:pt x="6587" y="1786"/>
                  </a:cubicBezTo>
                  <a:cubicBezTo>
                    <a:pt x="6301" y="2453"/>
                    <a:pt x="5825" y="3119"/>
                    <a:pt x="4967" y="3691"/>
                  </a:cubicBezTo>
                  <a:cubicBezTo>
                    <a:pt x="967" y="6358"/>
                    <a:pt x="491" y="13502"/>
                    <a:pt x="4967" y="17502"/>
                  </a:cubicBezTo>
                  <a:cubicBezTo>
                    <a:pt x="9444" y="21503"/>
                    <a:pt x="15159" y="30361"/>
                    <a:pt x="11159" y="30361"/>
                  </a:cubicBezTo>
                  <a:cubicBezTo>
                    <a:pt x="7158" y="30361"/>
                    <a:pt x="4015" y="35695"/>
                    <a:pt x="4491" y="38362"/>
                  </a:cubicBezTo>
                  <a:cubicBezTo>
                    <a:pt x="4967" y="41029"/>
                    <a:pt x="3158" y="46839"/>
                    <a:pt x="4491" y="48173"/>
                  </a:cubicBezTo>
                  <a:cubicBezTo>
                    <a:pt x="5825" y="49506"/>
                    <a:pt x="15159" y="58364"/>
                    <a:pt x="15635" y="61031"/>
                  </a:cubicBezTo>
                  <a:cubicBezTo>
                    <a:pt x="16016" y="63413"/>
                    <a:pt x="19826" y="64556"/>
                    <a:pt x="19541" y="66651"/>
                  </a:cubicBezTo>
                  <a:cubicBezTo>
                    <a:pt x="26970" y="66080"/>
                    <a:pt x="42877" y="65222"/>
                    <a:pt x="46401" y="66937"/>
                  </a:cubicBezTo>
                  <a:cubicBezTo>
                    <a:pt x="51164" y="69318"/>
                    <a:pt x="67737" y="70461"/>
                    <a:pt x="67737" y="70461"/>
                  </a:cubicBezTo>
                  <a:cubicBezTo>
                    <a:pt x="72500" y="70461"/>
                    <a:pt x="76596" y="68651"/>
                    <a:pt x="75452" y="65699"/>
                  </a:cubicBezTo>
                  <a:cubicBezTo>
                    <a:pt x="74405" y="63222"/>
                    <a:pt x="80596" y="61508"/>
                    <a:pt x="85073" y="61031"/>
                  </a:cubicBezTo>
                  <a:cubicBezTo>
                    <a:pt x="84311" y="58269"/>
                    <a:pt x="83739" y="56078"/>
                    <a:pt x="84882" y="55602"/>
                  </a:cubicBezTo>
                  <a:cubicBezTo>
                    <a:pt x="87073" y="54745"/>
                    <a:pt x="100027" y="52935"/>
                    <a:pt x="105361" y="55602"/>
                  </a:cubicBezTo>
                  <a:cubicBezTo>
                    <a:pt x="108028" y="56936"/>
                    <a:pt x="111076" y="55697"/>
                    <a:pt x="113457" y="54078"/>
                  </a:cubicBezTo>
                  <a:cubicBezTo>
                    <a:pt x="112790" y="51602"/>
                    <a:pt x="112028" y="49601"/>
                    <a:pt x="110695" y="49316"/>
                  </a:cubicBezTo>
                  <a:cubicBezTo>
                    <a:pt x="107456" y="48744"/>
                    <a:pt x="102408" y="35123"/>
                    <a:pt x="106504" y="34171"/>
                  </a:cubicBezTo>
                  <a:cubicBezTo>
                    <a:pt x="110695" y="33314"/>
                    <a:pt x="116029" y="19026"/>
                    <a:pt x="122506" y="17026"/>
                  </a:cubicBezTo>
                  <a:cubicBezTo>
                    <a:pt x="125078" y="16169"/>
                    <a:pt x="126221" y="14645"/>
                    <a:pt x="126697" y="12740"/>
                  </a:cubicBezTo>
                  <a:cubicBezTo>
                    <a:pt x="121077" y="10835"/>
                    <a:pt x="115457" y="8549"/>
                    <a:pt x="114505" y="6930"/>
                  </a:cubicBezTo>
                  <a:cubicBezTo>
                    <a:pt x="112886" y="4167"/>
                    <a:pt x="103361" y="2929"/>
                    <a:pt x="98598" y="2357"/>
                  </a:cubicBezTo>
                  <a:close/>
                </a:path>
              </a:pathLst>
            </a:custGeom>
            <a:grpFill/>
            <a:ln w="2381" cap="flat">
              <a:solidFill>
                <a:srgbClr val="FFFFFF"/>
              </a:solidFill>
              <a:prstDash val="solid"/>
              <a:miter/>
            </a:ln>
          </p:spPr>
          <p:txBody>
            <a:bodyPr rtlCol="0" anchor="ctr"/>
            <a:lstStyle/>
            <a:p>
              <a:endParaRPr lang="en-ID"/>
            </a:p>
          </p:txBody>
        </p:sp>
        <p:sp>
          <p:nvSpPr>
            <p:cNvPr id="80" name="Freeform: Shape 87">
              <a:extLst>
                <a:ext uri="{FF2B5EF4-FFF2-40B4-BE49-F238E27FC236}">
                  <a16:creationId xmlns:a16="http://schemas.microsoft.com/office/drawing/2014/main" id="{0002CD28-65CD-774F-98D5-E6C6B65CA129}"/>
                </a:ext>
              </a:extLst>
            </p:cNvPr>
            <p:cNvSpPr/>
            <p:nvPr/>
          </p:nvSpPr>
          <p:spPr>
            <a:xfrm>
              <a:off x="6275243" y="3032403"/>
              <a:ext cx="57150" cy="38100"/>
            </a:xfrm>
            <a:custGeom>
              <a:avLst/>
              <a:gdLst>
                <a:gd name="connsiteX0" fmla="*/ 13828 w 57150"/>
                <a:gd name="connsiteY0" fmla="*/ 40648 h 38100"/>
                <a:gd name="connsiteX1" fmla="*/ 13828 w 57150"/>
                <a:gd name="connsiteY1" fmla="*/ 40648 h 38100"/>
                <a:gd name="connsiteX2" fmla="*/ 14590 w 57150"/>
                <a:gd name="connsiteY2" fmla="*/ 40267 h 38100"/>
                <a:gd name="connsiteX3" fmla="*/ 14781 w 57150"/>
                <a:gd name="connsiteY3" fmla="*/ 40172 h 38100"/>
                <a:gd name="connsiteX4" fmla="*/ 15924 w 57150"/>
                <a:gd name="connsiteY4" fmla="*/ 39981 h 38100"/>
                <a:gd name="connsiteX5" fmla="*/ 16115 w 57150"/>
                <a:gd name="connsiteY5" fmla="*/ 39981 h 38100"/>
                <a:gd name="connsiteX6" fmla="*/ 22496 w 57150"/>
                <a:gd name="connsiteY6" fmla="*/ 39886 h 38100"/>
                <a:gd name="connsiteX7" fmla="*/ 22973 w 57150"/>
                <a:gd name="connsiteY7" fmla="*/ 39886 h 38100"/>
                <a:gd name="connsiteX8" fmla="*/ 24592 w 57150"/>
                <a:gd name="connsiteY8" fmla="*/ 39791 h 38100"/>
                <a:gd name="connsiteX9" fmla="*/ 25258 w 57150"/>
                <a:gd name="connsiteY9" fmla="*/ 39695 h 38100"/>
                <a:gd name="connsiteX10" fmla="*/ 27259 w 57150"/>
                <a:gd name="connsiteY10" fmla="*/ 39314 h 38100"/>
                <a:gd name="connsiteX11" fmla="*/ 36593 w 57150"/>
                <a:gd name="connsiteY11" fmla="*/ 33504 h 38100"/>
                <a:gd name="connsiteX12" fmla="*/ 55262 w 57150"/>
                <a:gd name="connsiteY12" fmla="*/ 24932 h 38100"/>
                <a:gd name="connsiteX13" fmla="*/ 55643 w 57150"/>
                <a:gd name="connsiteY13" fmla="*/ 23979 h 38100"/>
                <a:gd name="connsiteX14" fmla="*/ 51738 w 57150"/>
                <a:gd name="connsiteY14" fmla="*/ 18359 h 38100"/>
                <a:gd name="connsiteX15" fmla="*/ 40594 w 57150"/>
                <a:gd name="connsiteY15" fmla="*/ 5501 h 38100"/>
                <a:gd name="connsiteX16" fmla="*/ 40117 w 57150"/>
                <a:gd name="connsiteY16" fmla="*/ 4167 h 38100"/>
                <a:gd name="connsiteX17" fmla="*/ 40117 w 57150"/>
                <a:gd name="connsiteY17" fmla="*/ 3977 h 38100"/>
                <a:gd name="connsiteX18" fmla="*/ 40213 w 57150"/>
                <a:gd name="connsiteY18" fmla="*/ 1786 h 38100"/>
                <a:gd name="connsiteX19" fmla="*/ 5637 w 57150"/>
                <a:gd name="connsiteY19" fmla="*/ 8072 h 38100"/>
                <a:gd name="connsiteX20" fmla="*/ 4494 w 57150"/>
                <a:gd name="connsiteY20" fmla="*/ 7215 h 38100"/>
                <a:gd name="connsiteX21" fmla="*/ 2303 w 57150"/>
                <a:gd name="connsiteY21" fmla="*/ 27980 h 38100"/>
                <a:gd name="connsiteX22" fmla="*/ 13828 w 57150"/>
                <a:gd name="connsiteY22" fmla="*/ 4064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150" h="38100">
                  <a:moveTo>
                    <a:pt x="13828" y="40648"/>
                  </a:moveTo>
                  <a:lnTo>
                    <a:pt x="13828" y="40648"/>
                  </a:lnTo>
                  <a:cubicBezTo>
                    <a:pt x="14019" y="40553"/>
                    <a:pt x="14305" y="40362"/>
                    <a:pt x="14590" y="40267"/>
                  </a:cubicBezTo>
                  <a:cubicBezTo>
                    <a:pt x="14686" y="40267"/>
                    <a:pt x="14686" y="40267"/>
                    <a:pt x="14781" y="40172"/>
                  </a:cubicBezTo>
                  <a:cubicBezTo>
                    <a:pt x="15067" y="40076"/>
                    <a:pt x="15448" y="40076"/>
                    <a:pt x="15924" y="39981"/>
                  </a:cubicBezTo>
                  <a:cubicBezTo>
                    <a:pt x="16019" y="39981"/>
                    <a:pt x="16019" y="39981"/>
                    <a:pt x="16115" y="39981"/>
                  </a:cubicBezTo>
                  <a:cubicBezTo>
                    <a:pt x="17829" y="39791"/>
                    <a:pt x="20115" y="39981"/>
                    <a:pt x="22496" y="39886"/>
                  </a:cubicBezTo>
                  <a:cubicBezTo>
                    <a:pt x="22591" y="39886"/>
                    <a:pt x="22782" y="39886"/>
                    <a:pt x="22973" y="39886"/>
                  </a:cubicBezTo>
                  <a:cubicBezTo>
                    <a:pt x="23544" y="39886"/>
                    <a:pt x="24020" y="39791"/>
                    <a:pt x="24592" y="39791"/>
                  </a:cubicBezTo>
                  <a:cubicBezTo>
                    <a:pt x="24782" y="39791"/>
                    <a:pt x="24973" y="39791"/>
                    <a:pt x="25258" y="39695"/>
                  </a:cubicBezTo>
                  <a:cubicBezTo>
                    <a:pt x="25925" y="39600"/>
                    <a:pt x="26592" y="39505"/>
                    <a:pt x="27259" y="39314"/>
                  </a:cubicBezTo>
                  <a:cubicBezTo>
                    <a:pt x="32593" y="37981"/>
                    <a:pt x="33926" y="32171"/>
                    <a:pt x="36593" y="33504"/>
                  </a:cubicBezTo>
                  <a:cubicBezTo>
                    <a:pt x="39260" y="34838"/>
                    <a:pt x="53452" y="27599"/>
                    <a:pt x="55262" y="24932"/>
                  </a:cubicBezTo>
                  <a:cubicBezTo>
                    <a:pt x="55453" y="24646"/>
                    <a:pt x="55643" y="24360"/>
                    <a:pt x="55643" y="23979"/>
                  </a:cubicBezTo>
                  <a:cubicBezTo>
                    <a:pt x="55929" y="21884"/>
                    <a:pt x="52119" y="20741"/>
                    <a:pt x="51738" y="18359"/>
                  </a:cubicBezTo>
                  <a:cubicBezTo>
                    <a:pt x="51262" y="15692"/>
                    <a:pt x="41927" y="6834"/>
                    <a:pt x="40594" y="5501"/>
                  </a:cubicBezTo>
                  <a:cubicBezTo>
                    <a:pt x="40308" y="5215"/>
                    <a:pt x="40213" y="4739"/>
                    <a:pt x="40117" y="4167"/>
                  </a:cubicBezTo>
                  <a:cubicBezTo>
                    <a:pt x="40117" y="4072"/>
                    <a:pt x="40117" y="4072"/>
                    <a:pt x="40117" y="3977"/>
                  </a:cubicBezTo>
                  <a:cubicBezTo>
                    <a:pt x="40117" y="3310"/>
                    <a:pt x="40117" y="2643"/>
                    <a:pt x="40213" y="1786"/>
                  </a:cubicBezTo>
                  <a:cubicBezTo>
                    <a:pt x="26306" y="3786"/>
                    <a:pt x="5637" y="8072"/>
                    <a:pt x="5637" y="8072"/>
                  </a:cubicBezTo>
                  <a:cubicBezTo>
                    <a:pt x="5637" y="8072"/>
                    <a:pt x="5161" y="7691"/>
                    <a:pt x="4494" y="7215"/>
                  </a:cubicBezTo>
                  <a:cubicBezTo>
                    <a:pt x="2398" y="13978"/>
                    <a:pt x="970" y="23312"/>
                    <a:pt x="2303" y="27980"/>
                  </a:cubicBezTo>
                  <a:cubicBezTo>
                    <a:pt x="3541" y="32933"/>
                    <a:pt x="7828" y="36171"/>
                    <a:pt x="13828" y="40648"/>
                  </a:cubicBezTo>
                  <a:close/>
                </a:path>
              </a:pathLst>
            </a:custGeom>
            <a:grpFill/>
            <a:ln w="2381" cap="flat">
              <a:solidFill>
                <a:srgbClr val="FFFFFF"/>
              </a:solidFill>
              <a:prstDash val="solid"/>
              <a:miter/>
            </a:ln>
          </p:spPr>
          <p:txBody>
            <a:bodyPr rtlCol="0" anchor="ctr"/>
            <a:lstStyle/>
            <a:p>
              <a:endParaRPr lang="en-ID"/>
            </a:p>
          </p:txBody>
        </p:sp>
        <p:sp>
          <p:nvSpPr>
            <p:cNvPr id="81" name="Freeform: Shape 88">
              <a:extLst>
                <a:ext uri="{FF2B5EF4-FFF2-40B4-BE49-F238E27FC236}">
                  <a16:creationId xmlns:a16="http://schemas.microsoft.com/office/drawing/2014/main" id="{2EF71755-8271-DD48-9E00-8B96D2AC197E}"/>
                </a:ext>
              </a:extLst>
            </p:cNvPr>
            <p:cNvSpPr/>
            <p:nvPr/>
          </p:nvSpPr>
          <p:spPr>
            <a:xfrm>
              <a:off x="6310050" y="2776842"/>
              <a:ext cx="352425" cy="200025"/>
            </a:xfrm>
            <a:custGeom>
              <a:avLst/>
              <a:gdLst>
                <a:gd name="connsiteX0" fmla="*/ 319635 w 352425"/>
                <a:gd name="connsiteY0" fmla="*/ 130474 h 200025"/>
                <a:gd name="connsiteX1" fmla="*/ 335161 w 352425"/>
                <a:gd name="connsiteY1" fmla="*/ 119806 h 200025"/>
                <a:gd name="connsiteX2" fmla="*/ 351639 w 352425"/>
                <a:gd name="connsiteY2" fmla="*/ 120282 h 200025"/>
                <a:gd name="connsiteX3" fmla="*/ 355164 w 352425"/>
                <a:gd name="connsiteY3" fmla="*/ 108280 h 200025"/>
                <a:gd name="connsiteX4" fmla="*/ 350687 w 352425"/>
                <a:gd name="connsiteY4" fmla="*/ 100756 h 200025"/>
                <a:gd name="connsiteX5" fmla="*/ 357830 w 352425"/>
                <a:gd name="connsiteY5" fmla="*/ 95898 h 200025"/>
                <a:gd name="connsiteX6" fmla="*/ 352973 w 352425"/>
                <a:gd name="connsiteY6" fmla="*/ 90088 h 200025"/>
                <a:gd name="connsiteX7" fmla="*/ 358783 w 352425"/>
                <a:gd name="connsiteY7" fmla="*/ 81610 h 200025"/>
                <a:gd name="connsiteX8" fmla="*/ 347258 w 352425"/>
                <a:gd name="connsiteY8" fmla="*/ 74467 h 200025"/>
                <a:gd name="connsiteX9" fmla="*/ 330303 w 352425"/>
                <a:gd name="connsiteY9" fmla="*/ 69990 h 200025"/>
                <a:gd name="connsiteX10" fmla="*/ 313825 w 352425"/>
                <a:gd name="connsiteY10" fmla="*/ 67323 h 200025"/>
                <a:gd name="connsiteX11" fmla="*/ 304967 w 352425"/>
                <a:gd name="connsiteY11" fmla="*/ 56655 h 200025"/>
                <a:gd name="connsiteX12" fmla="*/ 293822 w 352425"/>
                <a:gd name="connsiteY12" fmla="*/ 57512 h 200025"/>
                <a:gd name="connsiteX13" fmla="*/ 283631 w 352425"/>
                <a:gd name="connsiteY13" fmla="*/ 58369 h 200025"/>
                <a:gd name="connsiteX14" fmla="*/ 273820 w 352425"/>
                <a:gd name="connsiteY14" fmla="*/ 53893 h 200025"/>
                <a:gd name="connsiteX15" fmla="*/ 266295 w 352425"/>
                <a:gd name="connsiteY15" fmla="*/ 49892 h 200025"/>
                <a:gd name="connsiteX16" fmla="*/ 257437 w 352425"/>
                <a:gd name="connsiteY16" fmla="*/ 34366 h 200025"/>
                <a:gd name="connsiteX17" fmla="*/ 242768 w 352425"/>
                <a:gd name="connsiteY17" fmla="*/ 30842 h 200025"/>
                <a:gd name="connsiteX18" fmla="*/ 238292 w 352425"/>
                <a:gd name="connsiteY18" fmla="*/ 19698 h 200025"/>
                <a:gd name="connsiteX19" fmla="*/ 235625 w 352425"/>
                <a:gd name="connsiteY19" fmla="*/ 4553 h 200025"/>
                <a:gd name="connsiteX20" fmla="*/ 219147 w 352425"/>
                <a:gd name="connsiteY20" fmla="*/ 2743 h 200025"/>
                <a:gd name="connsiteX21" fmla="*/ 205811 w 352425"/>
                <a:gd name="connsiteY21" fmla="*/ 3220 h 200025"/>
                <a:gd name="connsiteX22" fmla="*/ 196477 w 352425"/>
                <a:gd name="connsiteY22" fmla="*/ 8077 h 200025"/>
                <a:gd name="connsiteX23" fmla="*/ 190952 w 352425"/>
                <a:gd name="connsiteY23" fmla="*/ 5791 h 200025"/>
                <a:gd name="connsiteX24" fmla="*/ 178094 w 352425"/>
                <a:gd name="connsiteY24" fmla="*/ 8363 h 200025"/>
                <a:gd name="connsiteX25" fmla="*/ 166188 w 352425"/>
                <a:gd name="connsiteY25" fmla="*/ 21412 h 200025"/>
                <a:gd name="connsiteX26" fmla="*/ 162663 w 352425"/>
                <a:gd name="connsiteY26" fmla="*/ 27985 h 200025"/>
                <a:gd name="connsiteX27" fmla="*/ 144280 w 352425"/>
                <a:gd name="connsiteY27" fmla="*/ 26746 h 200025"/>
                <a:gd name="connsiteX28" fmla="*/ 131231 w 352425"/>
                <a:gd name="connsiteY28" fmla="*/ 22555 h 200025"/>
                <a:gd name="connsiteX29" fmla="*/ 118181 w 352425"/>
                <a:gd name="connsiteY29" fmla="*/ 21317 h 200025"/>
                <a:gd name="connsiteX30" fmla="*/ 104561 w 352425"/>
                <a:gd name="connsiteY30" fmla="*/ 19507 h 200025"/>
                <a:gd name="connsiteX31" fmla="*/ 86177 w 352425"/>
                <a:gd name="connsiteY31" fmla="*/ 16555 h 200025"/>
                <a:gd name="connsiteX32" fmla="*/ 51792 w 352425"/>
                <a:gd name="connsiteY32" fmla="*/ 12364 h 200025"/>
                <a:gd name="connsiteX33" fmla="*/ 38743 w 352425"/>
                <a:gd name="connsiteY33" fmla="*/ 20079 h 200025"/>
                <a:gd name="connsiteX34" fmla="*/ 27980 w 352425"/>
                <a:gd name="connsiteY34" fmla="*/ 22460 h 200025"/>
                <a:gd name="connsiteX35" fmla="*/ 29694 w 352425"/>
                <a:gd name="connsiteY35" fmla="*/ 29223 h 200025"/>
                <a:gd name="connsiteX36" fmla="*/ 37695 w 352425"/>
                <a:gd name="connsiteY36" fmla="*/ 48749 h 200025"/>
                <a:gd name="connsiteX37" fmla="*/ 28837 w 352425"/>
                <a:gd name="connsiteY37" fmla="*/ 55893 h 200025"/>
                <a:gd name="connsiteX38" fmla="*/ 10168 w 352425"/>
                <a:gd name="connsiteY38" fmla="*/ 75038 h 200025"/>
                <a:gd name="connsiteX39" fmla="*/ 10644 w 352425"/>
                <a:gd name="connsiteY39" fmla="*/ 88849 h 200025"/>
                <a:gd name="connsiteX40" fmla="*/ 1786 w 352425"/>
                <a:gd name="connsiteY40" fmla="*/ 103518 h 200025"/>
                <a:gd name="connsiteX41" fmla="*/ 10644 w 352425"/>
                <a:gd name="connsiteY41" fmla="*/ 113329 h 200025"/>
                <a:gd name="connsiteX42" fmla="*/ 13883 w 352425"/>
                <a:gd name="connsiteY42" fmla="*/ 115615 h 200025"/>
                <a:gd name="connsiteX43" fmla="*/ 21598 w 352425"/>
                <a:gd name="connsiteY43" fmla="*/ 114948 h 200025"/>
                <a:gd name="connsiteX44" fmla="*/ 41696 w 352425"/>
                <a:gd name="connsiteY44" fmla="*/ 118567 h 200025"/>
                <a:gd name="connsiteX45" fmla="*/ 53602 w 352425"/>
                <a:gd name="connsiteY45" fmla="*/ 122092 h 200025"/>
                <a:gd name="connsiteX46" fmla="*/ 62460 w 352425"/>
                <a:gd name="connsiteY46" fmla="*/ 119710 h 200025"/>
                <a:gd name="connsiteX47" fmla="*/ 72557 w 352425"/>
                <a:gd name="connsiteY47" fmla="*/ 118567 h 200025"/>
                <a:gd name="connsiteX48" fmla="*/ 83796 w 352425"/>
                <a:gd name="connsiteY48" fmla="*/ 112662 h 200025"/>
                <a:gd name="connsiteX49" fmla="*/ 108085 w 352425"/>
                <a:gd name="connsiteY49" fmla="*/ 104375 h 200025"/>
                <a:gd name="connsiteX50" fmla="*/ 124087 w 352425"/>
                <a:gd name="connsiteY50" fmla="*/ 113233 h 200025"/>
                <a:gd name="connsiteX51" fmla="*/ 138279 w 352425"/>
                <a:gd name="connsiteY51" fmla="*/ 123901 h 200025"/>
                <a:gd name="connsiteX52" fmla="*/ 150757 w 352425"/>
                <a:gd name="connsiteY52" fmla="*/ 144094 h 200025"/>
                <a:gd name="connsiteX53" fmla="*/ 155519 w 352425"/>
                <a:gd name="connsiteY53" fmla="*/ 157144 h 200025"/>
                <a:gd name="connsiteX54" fmla="*/ 141899 w 352425"/>
                <a:gd name="connsiteY54" fmla="*/ 154762 h 200025"/>
                <a:gd name="connsiteX55" fmla="*/ 134183 w 352425"/>
                <a:gd name="connsiteY55" fmla="*/ 163621 h 200025"/>
                <a:gd name="connsiteX56" fmla="*/ 122372 w 352425"/>
                <a:gd name="connsiteY56" fmla="*/ 182004 h 200025"/>
                <a:gd name="connsiteX57" fmla="*/ 130088 w 352425"/>
                <a:gd name="connsiteY57" fmla="*/ 186766 h 200025"/>
                <a:gd name="connsiteX58" fmla="*/ 141327 w 352425"/>
                <a:gd name="connsiteY58" fmla="*/ 182004 h 200025"/>
                <a:gd name="connsiteX59" fmla="*/ 148376 w 352425"/>
                <a:gd name="connsiteY59" fmla="*/ 186957 h 200025"/>
                <a:gd name="connsiteX60" fmla="*/ 157901 w 352425"/>
                <a:gd name="connsiteY60" fmla="*/ 171907 h 200025"/>
                <a:gd name="connsiteX61" fmla="*/ 175046 w 352425"/>
                <a:gd name="connsiteY61" fmla="*/ 151714 h 200025"/>
                <a:gd name="connsiteX62" fmla="*/ 197239 w 352425"/>
                <a:gd name="connsiteY62" fmla="*/ 148476 h 200025"/>
                <a:gd name="connsiteX63" fmla="*/ 199334 w 352425"/>
                <a:gd name="connsiteY63" fmla="*/ 161525 h 200025"/>
                <a:gd name="connsiteX64" fmla="*/ 232005 w 352425"/>
                <a:gd name="connsiteY64" fmla="*/ 166288 h 200025"/>
                <a:gd name="connsiteX65" fmla="*/ 205335 w 352425"/>
                <a:gd name="connsiteY65" fmla="*/ 181147 h 200025"/>
                <a:gd name="connsiteX66" fmla="*/ 225528 w 352425"/>
                <a:gd name="connsiteY66" fmla="*/ 190291 h 200025"/>
                <a:gd name="connsiteX67" fmla="*/ 226385 w 352425"/>
                <a:gd name="connsiteY67" fmla="*/ 205721 h 200025"/>
                <a:gd name="connsiteX68" fmla="*/ 242673 w 352425"/>
                <a:gd name="connsiteY68" fmla="*/ 201816 h 200025"/>
                <a:gd name="connsiteX69" fmla="*/ 261914 w 352425"/>
                <a:gd name="connsiteY69" fmla="*/ 193529 h 200025"/>
                <a:gd name="connsiteX70" fmla="*/ 288584 w 352425"/>
                <a:gd name="connsiteY70" fmla="*/ 189719 h 200025"/>
                <a:gd name="connsiteX71" fmla="*/ 268391 w 352425"/>
                <a:gd name="connsiteY71" fmla="*/ 184385 h 200025"/>
                <a:gd name="connsiteX72" fmla="*/ 252103 w 352425"/>
                <a:gd name="connsiteY72" fmla="*/ 168097 h 200025"/>
                <a:gd name="connsiteX73" fmla="*/ 277249 w 352425"/>
                <a:gd name="connsiteY73" fmla="*/ 152095 h 200025"/>
                <a:gd name="connsiteX74" fmla="*/ 302776 w 352425"/>
                <a:gd name="connsiteY74" fmla="*/ 144380 h 200025"/>
                <a:gd name="connsiteX75" fmla="*/ 319064 w 352425"/>
                <a:gd name="connsiteY75" fmla="*/ 139808 h 200025"/>
                <a:gd name="connsiteX76" fmla="*/ 319635 w 352425"/>
                <a:gd name="connsiteY76" fmla="*/ 13047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425" h="200025">
                  <a:moveTo>
                    <a:pt x="319635" y="130474"/>
                  </a:moveTo>
                  <a:cubicBezTo>
                    <a:pt x="322778" y="129997"/>
                    <a:pt x="332113" y="119806"/>
                    <a:pt x="335161" y="119806"/>
                  </a:cubicBezTo>
                  <a:cubicBezTo>
                    <a:pt x="338304" y="119806"/>
                    <a:pt x="351639" y="122473"/>
                    <a:pt x="351639" y="120282"/>
                  </a:cubicBezTo>
                  <a:cubicBezTo>
                    <a:pt x="351639" y="118091"/>
                    <a:pt x="356116" y="110471"/>
                    <a:pt x="355164" y="108280"/>
                  </a:cubicBezTo>
                  <a:cubicBezTo>
                    <a:pt x="354306" y="106090"/>
                    <a:pt x="349830" y="102946"/>
                    <a:pt x="350687" y="100756"/>
                  </a:cubicBezTo>
                  <a:cubicBezTo>
                    <a:pt x="351544" y="98565"/>
                    <a:pt x="357830" y="98565"/>
                    <a:pt x="357830" y="95898"/>
                  </a:cubicBezTo>
                  <a:cubicBezTo>
                    <a:pt x="357830" y="93231"/>
                    <a:pt x="352973" y="91897"/>
                    <a:pt x="352973" y="90088"/>
                  </a:cubicBezTo>
                  <a:cubicBezTo>
                    <a:pt x="352973" y="88278"/>
                    <a:pt x="359164" y="85230"/>
                    <a:pt x="358783" y="81610"/>
                  </a:cubicBezTo>
                  <a:cubicBezTo>
                    <a:pt x="358307" y="78086"/>
                    <a:pt x="352973" y="77610"/>
                    <a:pt x="347258" y="74467"/>
                  </a:cubicBezTo>
                  <a:cubicBezTo>
                    <a:pt x="341447" y="71323"/>
                    <a:pt x="335732" y="72657"/>
                    <a:pt x="330303" y="69990"/>
                  </a:cubicBezTo>
                  <a:cubicBezTo>
                    <a:pt x="324969" y="67323"/>
                    <a:pt x="313825" y="69133"/>
                    <a:pt x="313825" y="67323"/>
                  </a:cubicBezTo>
                  <a:cubicBezTo>
                    <a:pt x="313825" y="65513"/>
                    <a:pt x="306681" y="59798"/>
                    <a:pt x="304967" y="56655"/>
                  </a:cubicBezTo>
                  <a:cubicBezTo>
                    <a:pt x="303157" y="53512"/>
                    <a:pt x="297442" y="55321"/>
                    <a:pt x="293822" y="57512"/>
                  </a:cubicBezTo>
                  <a:cubicBezTo>
                    <a:pt x="290203" y="59703"/>
                    <a:pt x="287155" y="60655"/>
                    <a:pt x="283631" y="58369"/>
                  </a:cubicBezTo>
                  <a:cubicBezTo>
                    <a:pt x="280106" y="56179"/>
                    <a:pt x="276963" y="52559"/>
                    <a:pt x="273820" y="53893"/>
                  </a:cubicBezTo>
                  <a:cubicBezTo>
                    <a:pt x="270677" y="55226"/>
                    <a:pt x="264962" y="54369"/>
                    <a:pt x="266295" y="49892"/>
                  </a:cubicBezTo>
                  <a:cubicBezTo>
                    <a:pt x="267629" y="45415"/>
                    <a:pt x="260485" y="35700"/>
                    <a:pt x="257437" y="34366"/>
                  </a:cubicBezTo>
                  <a:cubicBezTo>
                    <a:pt x="254294" y="33033"/>
                    <a:pt x="244959" y="35224"/>
                    <a:pt x="242768" y="30842"/>
                  </a:cubicBezTo>
                  <a:cubicBezTo>
                    <a:pt x="240578" y="26365"/>
                    <a:pt x="236577" y="22841"/>
                    <a:pt x="238292" y="19698"/>
                  </a:cubicBezTo>
                  <a:cubicBezTo>
                    <a:pt x="240101" y="16555"/>
                    <a:pt x="237815" y="8173"/>
                    <a:pt x="235625" y="4553"/>
                  </a:cubicBezTo>
                  <a:cubicBezTo>
                    <a:pt x="233434" y="1029"/>
                    <a:pt x="222290" y="1410"/>
                    <a:pt x="219147" y="2743"/>
                  </a:cubicBezTo>
                  <a:cubicBezTo>
                    <a:pt x="216003" y="4077"/>
                    <a:pt x="208859" y="1410"/>
                    <a:pt x="205811" y="3220"/>
                  </a:cubicBezTo>
                  <a:cubicBezTo>
                    <a:pt x="202668" y="5029"/>
                    <a:pt x="200954" y="8077"/>
                    <a:pt x="196477" y="8077"/>
                  </a:cubicBezTo>
                  <a:cubicBezTo>
                    <a:pt x="194000" y="8077"/>
                    <a:pt x="192381" y="7792"/>
                    <a:pt x="190952" y="5791"/>
                  </a:cubicBezTo>
                  <a:cubicBezTo>
                    <a:pt x="186190" y="7982"/>
                    <a:pt x="178094" y="8363"/>
                    <a:pt x="178094" y="8363"/>
                  </a:cubicBezTo>
                  <a:cubicBezTo>
                    <a:pt x="178094" y="8363"/>
                    <a:pt x="166188" y="17888"/>
                    <a:pt x="166188" y="21412"/>
                  </a:cubicBezTo>
                  <a:cubicBezTo>
                    <a:pt x="166188" y="24937"/>
                    <a:pt x="165616" y="30937"/>
                    <a:pt x="162663" y="27985"/>
                  </a:cubicBezTo>
                  <a:cubicBezTo>
                    <a:pt x="159710" y="25032"/>
                    <a:pt x="147233" y="25032"/>
                    <a:pt x="144280" y="26746"/>
                  </a:cubicBezTo>
                  <a:cubicBezTo>
                    <a:pt x="141327" y="28556"/>
                    <a:pt x="136565" y="19603"/>
                    <a:pt x="131231" y="22555"/>
                  </a:cubicBezTo>
                  <a:cubicBezTo>
                    <a:pt x="125897" y="25508"/>
                    <a:pt x="118753" y="18364"/>
                    <a:pt x="118181" y="21317"/>
                  </a:cubicBezTo>
                  <a:cubicBezTo>
                    <a:pt x="117610" y="24270"/>
                    <a:pt x="109895" y="21889"/>
                    <a:pt x="104561" y="19507"/>
                  </a:cubicBezTo>
                  <a:cubicBezTo>
                    <a:pt x="99227" y="17126"/>
                    <a:pt x="89702" y="20746"/>
                    <a:pt x="86177" y="16555"/>
                  </a:cubicBezTo>
                  <a:cubicBezTo>
                    <a:pt x="82653" y="12364"/>
                    <a:pt x="59507" y="12364"/>
                    <a:pt x="51792" y="12364"/>
                  </a:cubicBezTo>
                  <a:cubicBezTo>
                    <a:pt x="44077" y="12364"/>
                    <a:pt x="42267" y="16555"/>
                    <a:pt x="38743" y="20079"/>
                  </a:cubicBezTo>
                  <a:cubicBezTo>
                    <a:pt x="35505" y="23317"/>
                    <a:pt x="31790" y="22651"/>
                    <a:pt x="27980" y="22460"/>
                  </a:cubicBezTo>
                  <a:cubicBezTo>
                    <a:pt x="28361" y="25413"/>
                    <a:pt x="28932" y="28080"/>
                    <a:pt x="29694" y="29223"/>
                  </a:cubicBezTo>
                  <a:cubicBezTo>
                    <a:pt x="31504" y="31890"/>
                    <a:pt x="39886" y="44749"/>
                    <a:pt x="37695" y="48749"/>
                  </a:cubicBezTo>
                  <a:cubicBezTo>
                    <a:pt x="35505" y="52750"/>
                    <a:pt x="31504" y="52750"/>
                    <a:pt x="28837" y="55893"/>
                  </a:cubicBezTo>
                  <a:cubicBezTo>
                    <a:pt x="26170" y="59036"/>
                    <a:pt x="10644" y="72752"/>
                    <a:pt x="10168" y="75038"/>
                  </a:cubicBezTo>
                  <a:cubicBezTo>
                    <a:pt x="9692" y="77229"/>
                    <a:pt x="12835" y="87040"/>
                    <a:pt x="10644" y="88849"/>
                  </a:cubicBezTo>
                  <a:cubicBezTo>
                    <a:pt x="8453" y="90659"/>
                    <a:pt x="1786" y="99994"/>
                    <a:pt x="1786" y="103518"/>
                  </a:cubicBezTo>
                  <a:cubicBezTo>
                    <a:pt x="1786" y="107042"/>
                    <a:pt x="6644" y="111995"/>
                    <a:pt x="10644" y="113329"/>
                  </a:cubicBezTo>
                  <a:cubicBezTo>
                    <a:pt x="12359" y="113900"/>
                    <a:pt x="13406" y="114662"/>
                    <a:pt x="13883" y="115615"/>
                  </a:cubicBezTo>
                  <a:cubicBezTo>
                    <a:pt x="17026" y="115234"/>
                    <a:pt x="19883" y="114948"/>
                    <a:pt x="21598" y="114948"/>
                  </a:cubicBezTo>
                  <a:cubicBezTo>
                    <a:pt x="24551" y="114948"/>
                    <a:pt x="37600" y="118567"/>
                    <a:pt x="41696" y="118567"/>
                  </a:cubicBezTo>
                  <a:cubicBezTo>
                    <a:pt x="45887" y="118567"/>
                    <a:pt x="51792" y="120377"/>
                    <a:pt x="53602" y="122092"/>
                  </a:cubicBezTo>
                  <a:cubicBezTo>
                    <a:pt x="55412" y="123901"/>
                    <a:pt x="59507" y="122663"/>
                    <a:pt x="62460" y="119710"/>
                  </a:cubicBezTo>
                  <a:cubicBezTo>
                    <a:pt x="65413" y="116758"/>
                    <a:pt x="69032" y="118567"/>
                    <a:pt x="72557" y="118567"/>
                  </a:cubicBezTo>
                  <a:cubicBezTo>
                    <a:pt x="76081" y="118567"/>
                    <a:pt x="82082" y="115615"/>
                    <a:pt x="83796" y="112662"/>
                  </a:cubicBezTo>
                  <a:cubicBezTo>
                    <a:pt x="85606" y="109709"/>
                    <a:pt x="103322" y="104947"/>
                    <a:pt x="108085" y="104375"/>
                  </a:cubicBezTo>
                  <a:cubicBezTo>
                    <a:pt x="112847" y="103804"/>
                    <a:pt x="119991" y="113233"/>
                    <a:pt x="124087" y="113233"/>
                  </a:cubicBezTo>
                  <a:cubicBezTo>
                    <a:pt x="128278" y="113233"/>
                    <a:pt x="135898" y="116186"/>
                    <a:pt x="138279" y="123901"/>
                  </a:cubicBezTo>
                  <a:cubicBezTo>
                    <a:pt x="140660" y="131617"/>
                    <a:pt x="147804" y="141142"/>
                    <a:pt x="150757" y="144094"/>
                  </a:cubicBezTo>
                  <a:cubicBezTo>
                    <a:pt x="153710" y="147047"/>
                    <a:pt x="155519" y="154762"/>
                    <a:pt x="155519" y="157144"/>
                  </a:cubicBezTo>
                  <a:cubicBezTo>
                    <a:pt x="155519" y="159525"/>
                    <a:pt x="149042" y="156572"/>
                    <a:pt x="141899" y="154762"/>
                  </a:cubicBezTo>
                  <a:cubicBezTo>
                    <a:pt x="134755" y="152953"/>
                    <a:pt x="134183" y="160096"/>
                    <a:pt x="134183" y="163621"/>
                  </a:cubicBezTo>
                  <a:cubicBezTo>
                    <a:pt x="134183" y="167145"/>
                    <a:pt x="124087" y="179623"/>
                    <a:pt x="122372" y="182004"/>
                  </a:cubicBezTo>
                  <a:cubicBezTo>
                    <a:pt x="120563" y="184385"/>
                    <a:pt x="125897" y="186195"/>
                    <a:pt x="130088" y="186766"/>
                  </a:cubicBezTo>
                  <a:cubicBezTo>
                    <a:pt x="131897" y="187052"/>
                    <a:pt x="138946" y="182004"/>
                    <a:pt x="141327" y="182004"/>
                  </a:cubicBezTo>
                  <a:cubicBezTo>
                    <a:pt x="142280" y="182004"/>
                    <a:pt x="145232" y="184290"/>
                    <a:pt x="148376" y="186957"/>
                  </a:cubicBezTo>
                  <a:cubicBezTo>
                    <a:pt x="147709" y="177718"/>
                    <a:pt x="149614" y="178194"/>
                    <a:pt x="157901" y="171907"/>
                  </a:cubicBezTo>
                  <a:cubicBezTo>
                    <a:pt x="166473" y="165430"/>
                    <a:pt x="167426" y="153238"/>
                    <a:pt x="175046" y="151714"/>
                  </a:cubicBezTo>
                  <a:cubicBezTo>
                    <a:pt x="182761" y="150190"/>
                    <a:pt x="185999" y="146666"/>
                    <a:pt x="197239" y="148476"/>
                  </a:cubicBezTo>
                  <a:cubicBezTo>
                    <a:pt x="208478" y="150286"/>
                    <a:pt x="191619" y="157334"/>
                    <a:pt x="199334" y="161525"/>
                  </a:cubicBezTo>
                  <a:cubicBezTo>
                    <a:pt x="207050" y="165716"/>
                    <a:pt x="230767" y="160382"/>
                    <a:pt x="232005" y="166288"/>
                  </a:cubicBezTo>
                  <a:cubicBezTo>
                    <a:pt x="233148" y="172193"/>
                    <a:pt x="204764" y="178194"/>
                    <a:pt x="205335" y="181147"/>
                  </a:cubicBezTo>
                  <a:cubicBezTo>
                    <a:pt x="205907" y="184099"/>
                    <a:pt x="220480" y="187052"/>
                    <a:pt x="225528" y="190291"/>
                  </a:cubicBezTo>
                  <a:cubicBezTo>
                    <a:pt x="230576" y="193529"/>
                    <a:pt x="224004" y="202768"/>
                    <a:pt x="226385" y="205721"/>
                  </a:cubicBezTo>
                  <a:cubicBezTo>
                    <a:pt x="228767" y="208674"/>
                    <a:pt x="236482" y="206293"/>
                    <a:pt x="242673" y="201816"/>
                  </a:cubicBezTo>
                  <a:cubicBezTo>
                    <a:pt x="248864" y="197339"/>
                    <a:pt x="253913" y="198863"/>
                    <a:pt x="261914" y="193529"/>
                  </a:cubicBezTo>
                  <a:cubicBezTo>
                    <a:pt x="269915" y="188195"/>
                    <a:pt x="286488" y="192958"/>
                    <a:pt x="288584" y="189719"/>
                  </a:cubicBezTo>
                  <a:cubicBezTo>
                    <a:pt x="290679" y="186481"/>
                    <a:pt x="283821" y="183242"/>
                    <a:pt x="268391" y="184385"/>
                  </a:cubicBezTo>
                  <a:cubicBezTo>
                    <a:pt x="252960" y="185528"/>
                    <a:pt x="252103" y="171050"/>
                    <a:pt x="252103" y="168097"/>
                  </a:cubicBezTo>
                  <a:cubicBezTo>
                    <a:pt x="252103" y="165145"/>
                    <a:pt x="268105" y="152953"/>
                    <a:pt x="277249" y="152095"/>
                  </a:cubicBezTo>
                  <a:cubicBezTo>
                    <a:pt x="286488" y="151238"/>
                    <a:pt x="293822" y="148476"/>
                    <a:pt x="302776" y="144380"/>
                  </a:cubicBezTo>
                  <a:cubicBezTo>
                    <a:pt x="306396" y="142666"/>
                    <a:pt x="312682" y="141046"/>
                    <a:pt x="319064" y="139808"/>
                  </a:cubicBezTo>
                  <a:cubicBezTo>
                    <a:pt x="318206" y="135808"/>
                    <a:pt x="316968" y="130950"/>
                    <a:pt x="319635" y="130474"/>
                  </a:cubicBezTo>
                  <a:close/>
                </a:path>
              </a:pathLst>
            </a:custGeom>
            <a:grpFill/>
            <a:ln w="2381" cap="flat">
              <a:solidFill>
                <a:srgbClr val="FFFFFF"/>
              </a:solidFill>
              <a:prstDash val="solid"/>
              <a:miter/>
            </a:ln>
          </p:spPr>
          <p:txBody>
            <a:bodyPr rtlCol="0" anchor="ctr"/>
            <a:lstStyle/>
            <a:p>
              <a:endParaRPr lang="en-ID"/>
            </a:p>
          </p:txBody>
        </p:sp>
        <p:sp>
          <p:nvSpPr>
            <p:cNvPr id="82" name="Freeform: Shape 89">
              <a:extLst>
                <a:ext uri="{FF2B5EF4-FFF2-40B4-BE49-F238E27FC236}">
                  <a16:creationId xmlns:a16="http://schemas.microsoft.com/office/drawing/2014/main" id="{DF5FF543-B155-6440-93E9-E3839DEBD502}"/>
                </a:ext>
              </a:extLst>
            </p:cNvPr>
            <p:cNvSpPr/>
            <p:nvPr/>
          </p:nvSpPr>
          <p:spPr>
            <a:xfrm>
              <a:off x="6330148" y="2670167"/>
              <a:ext cx="190500" cy="133350"/>
            </a:xfrm>
            <a:custGeom>
              <a:avLst/>
              <a:gdLst>
                <a:gd name="connsiteX0" fmla="*/ 178094 w 190500"/>
                <a:gd name="connsiteY0" fmla="*/ 68270 h 133350"/>
                <a:gd name="connsiteX1" fmla="*/ 166569 w 190500"/>
                <a:gd name="connsiteY1" fmla="*/ 57126 h 133350"/>
                <a:gd name="connsiteX2" fmla="*/ 157234 w 190500"/>
                <a:gd name="connsiteY2" fmla="*/ 44648 h 133350"/>
                <a:gd name="connsiteX3" fmla="*/ 155043 w 190500"/>
                <a:gd name="connsiteY3" fmla="*/ 30361 h 133350"/>
                <a:gd name="connsiteX4" fmla="*/ 153234 w 190500"/>
                <a:gd name="connsiteY4" fmla="*/ 16550 h 133350"/>
                <a:gd name="connsiteX5" fmla="*/ 134564 w 190500"/>
                <a:gd name="connsiteY5" fmla="*/ 11216 h 133350"/>
                <a:gd name="connsiteX6" fmla="*/ 123897 w 190500"/>
                <a:gd name="connsiteY6" fmla="*/ 11216 h 133350"/>
                <a:gd name="connsiteX7" fmla="*/ 113705 w 190500"/>
                <a:gd name="connsiteY7" fmla="*/ 6358 h 133350"/>
                <a:gd name="connsiteX8" fmla="*/ 103037 w 190500"/>
                <a:gd name="connsiteY8" fmla="*/ 3215 h 133350"/>
                <a:gd name="connsiteX9" fmla="*/ 101989 w 190500"/>
                <a:gd name="connsiteY9" fmla="*/ 1786 h 133350"/>
                <a:gd name="connsiteX10" fmla="*/ 95798 w 190500"/>
                <a:gd name="connsiteY10" fmla="*/ 4262 h 133350"/>
                <a:gd name="connsiteX11" fmla="*/ 88082 w 190500"/>
                <a:gd name="connsiteY11" fmla="*/ 11406 h 133350"/>
                <a:gd name="connsiteX12" fmla="*/ 74462 w 190500"/>
                <a:gd name="connsiteY12" fmla="*/ 13216 h 133350"/>
                <a:gd name="connsiteX13" fmla="*/ 69128 w 190500"/>
                <a:gd name="connsiteY13" fmla="*/ 23884 h 133350"/>
                <a:gd name="connsiteX14" fmla="*/ 66747 w 190500"/>
                <a:gd name="connsiteY14" fmla="*/ 31599 h 133350"/>
                <a:gd name="connsiteX15" fmla="*/ 60270 w 190500"/>
                <a:gd name="connsiteY15" fmla="*/ 36933 h 133350"/>
                <a:gd name="connsiteX16" fmla="*/ 50173 w 190500"/>
                <a:gd name="connsiteY16" fmla="*/ 46363 h 133350"/>
                <a:gd name="connsiteX17" fmla="*/ 47220 w 190500"/>
                <a:gd name="connsiteY17" fmla="*/ 55888 h 133350"/>
                <a:gd name="connsiteX18" fmla="*/ 34171 w 190500"/>
                <a:gd name="connsiteY18" fmla="*/ 60079 h 133350"/>
                <a:gd name="connsiteX19" fmla="*/ 24074 w 190500"/>
                <a:gd name="connsiteY19" fmla="*/ 64841 h 133350"/>
                <a:gd name="connsiteX20" fmla="*/ 9406 w 190500"/>
                <a:gd name="connsiteY20" fmla="*/ 63794 h 133350"/>
                <a:gd name="connsiteX21" fmla="*/ 9311 w 190500"/>
                <a:gd name="connsiteY21" fmla="*/ 65603 h 133350"/>
                <a:gd name="connsiteX22" fmla="*/ 12454 w 190500"/>
                <a:gd name="connsiteY22" fmla="*/ 80748 h 133350"/>
                <a:gd name="connsiteX23" fmla="*/ 13311 w 190500"/>
                <a:gd name="connsiteY23" fmla="*/ 98084 h 133350"/>
                <a:gd name="connsiteX24" fmla="*/ 1786 w 190500"/>
                <a:gd name="connsiteY24" fmla="*/ 108275 h 133350"/>
                <a:gd name="connsiteX25" fmla="*/ 8454 w 190500"/>
                <a:gd name="connsiteY25" fmla="*/ 118467 h 133350"/>
                <a:gd name="connsiteX26" fmla="*/ 8072 w 190500"/>
                <a:gd name="connsiteY26" fmla="*/ 129421 h 133350"/>
                <a:gd name="connsiteX27" fmla="*/ 18836 w 190500"/>
                <a:gd name="connsiteY27" fmla="*/ 127040 h 133350"/>
                <a:gd name="connsiteX28" fmla="*/ 31885 w 190500"/>
                <a:gd name="connsiteY28" fmla="*/ 119324 h 133350"/>
                <a:gd name="connsiteX29" fmla="*/ 66270 w 190500"/>
                <a:gd name="connsiteY29" fmla="*/ 123516 h 133350"/>
                <a:gd name="connsiteX30" fmla="*/ 84654 w 190500"/>
                <a:gd name="connsiteY30" fmla="*/ 126468 h 133350"/>
                <a:gd name="connsiteX31" fmla="*/ 98274 w 190500"/>
                <a:gd name="connsiteY31" fmla="*/ 128278 h 133350"/>
                <a:gd name="connsiteX32" fmla="*/ 111323 w 190500"/>
                <a:gd name="connsiteY32" fmla="*/ 129516 h 133350"/>
                <a:gd name="connsiteX33" fmla="*/ 124373 w 190500"/>
                <a:gd name="connsiteY33" fmla="*/ 133707 h 133350"/>
                <a:gd name="connsiteX34" fmla="*/ 142756 w 190500"/>
                <a:gd name="connsiteY34" fmla="*/ 134945 h 133350"/>
                <a:gd name="connsiteX35" fmla="*/ 146280 w 190500"/>
                <a:gd name="connsiteY35" fmla="*/ 128373 h 133350"/>
                <a:gd name="connsiteX36" fmla="*/ 158187 w 190500"/>
                <a:gd name="connsiteY36" fmla="*/ 115324 h 133350"/>
                <a:gd name="connsiteX37" fmla="*/ 171045 w 190500"/>
                <a:gd name="connsiteY37" fmla="*/ 112752 h 133350"/>
                <a:gd name="connsiteX38" fmla="*/ 168093 w 190500"/>
                <a:gd name="connsiteY38" fmla="*/ 104370 h 133350"/>
                <a:gd name="connsiteX39" fmla="*/ 164949 w 190500"/>
                <a:gd name="connsiteY39" fmla="*/ 85701 h 133350"/>
                <a:gd name="connsiteX40" fmla="*/ 179142 w 190500"/>
                <a:gd name="connsiteY40" fmla="*/ 87892 h 133350"/>
                <a:gd name="connsiteX41" fmla="*/ 189333 w 190500"/>
                <a:gd name="connsiteY41" fmla="*/ 78557 h 133350"/>
                <a:gd name="connsiteX42" fmla="*/ 178094 w 190500"/>
                <a:gd name="connsiteY42" fmla="*/ 6827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90500" h="133350">
                  <a:moveTo>
                    <a:pt x="178094" y="68270"/>
                  </a:moveTo>
                  <a:cubicBezTo>
                    <a:pt x="174570" y="67413"/>
                    <a:pt x="172284" y="59412"/>
                    <a:pt x="166569" y="57126"/>
                  </a:cubicBezTo>
                  <a:cubicBezTo>
                    <a:pt x="160758" y="54935"/>
                    <a:pt x="162092" y="47792"/>
                    <a:pt x="157234" y="44648"/>
                  </a:cubicBezTo>
                  <a:cubicBezTo>
                    <a:pt x="152376" y="41505"/>
                    <a:pt x="155424" y="35314"/>
                    <a:pt x="155043" y="30361"/>
                  </a:cubicBezTo>
                  <a:cubicBezTo>
                    <a:pt x="154567" y="25503"/>
                    <a:pt x="155901" y="17883"/>
                    <a:pt x="153234" y="16550"/>
                  </a:cubicBezTo>
                  <a:cubicBezTo>
                    <a:pt x="150567" y="15216"/>
                    <a:pt x="139422" y="9025"/>
                    <a:pt x="134564" y="11216"/>
                  </a:cubicBezTo>
                  <a:cubicBezTo>
                    <a:pt x="129707" y="13406"/>
                    <a:pt x="126087" y="15216"/>
                    <a:pt x="123897" y="11216"/>
                  </a:cubicBezTo>
                  <a:cubicBezTo>
                    <a:pt x="121706" y="7215"/>
                    <a:pt x="118563" y="5024"/>
                    <a:pt x="113705" y="6358"/>
                  </a:cubicBezTo>
                  <a:cubicBezTo>
                    <a:pt x="108847" y="7691"/>
                    <a:pt x="105704" y="5501"/>
                    <a:pt x="103037" y="3215"/>
                  </a:cubicBezTo>
                  <a:cubicBezTo>
                    <a:pt x="102656" y="2834"/>
                    <a:pt x="102275" y="2357"/>
                    <a:pt x="101989" y="1786"/>
                  </a:cubicBezTo>
                  <a:cubicBezTo>
                    <a:pt x="99989" y="2167"/>
                    <a:pt x="97417" y="2929"/>
                    <a:pt x="95798" y="4262"/>
                  </a:cubicBezTo>
                  <a:cubicBezTo>
                    <a:pt x="92845" y="6644"/>
                    <a:pt x="92273" y="11406"/>
                    <a:pt x="88082" y="11406"/>
                  </a:cubicBezTo>
                  <a:cubicBezTo>
                    <a:pt x="83892" y="11406"/>
                    <a:pt x="79224" y="9596"/>
                    <a:pt x="74462" y="13216"/>
                  </a:cubicBezTo>
                  <a:cubicBezTo>
                    <a:pt x="69699" y="16740"/>
                    <a:pt x="68556" y="20931"/>
                    <a:pt x="69128" y="23884"/>
                  </a:cubicBezTo>
                  <a:cubicBezTo>
                    <a:pt x="69699" y="26837"/>
                    <a:pt x="70366" y="31599"/>
                    <a:pt x="66747" y="31599"/>
                  </a:cubicBezTo>
                  <a:cubicBezTo>
                    <a:pt x="63222" y="31599"/>
                    <a:pt x="63794" y="35790"/>
                    <a:pt x="60270" y="36933"/>
                  </a:cubicBezTo>
                  <a:cubicBezTo>
                    <a:pt x="56745" y="38076"/>
                    <a:pt x="50745" y="43410"/>
                    <a:pt x="50173" y="46363"/>
                  </a:cubicBezTo>
                  <a:cubicBezTo>
                    <a:pt x="49602" y="49316"/>
                    <a:pt x="49602" y="55888"/>
                    <a:pt x="47220" y="55888"/>
                  </a:cubicBezTo>
                  <a:cubicBezTo>
                    <a:pt x="44839" y="55888"/>
                    <a:pt x="36552" y="57031"/>
                    <a:pt x="34171" y="60079"/>
                  </a:cubicBezTo>
                  <a:cubicBezTo>
                    <a:pt x="31790" y="63032"/>
                    <a:pt x="28837" y="65984"/>
                    <a:pt x="24074" y="64841"/>
                  </a:cubicBezTo>
                  <a:cubicBezTo>
                    <a:pt x="21598" y="64270"/>
                    <a:pt x="15121" y="63984"/>
                    <a:pt x="9406" y="63794"/>
                  </a:cubicBezTo>
                  <a:cubicBezTo>
                    <a:pt x="9501" y="64365"/>
                    <a:pt x="9501" y="64937"/>
                    <a:pt x="9311" y="65603"/>
                  </a:cubicBezTo>
                  <a:cubicBezTo>
                    <a:pt x="7120" y="71795"/>
                    <a:pt x="8835" y="77605"/>
                    <a:pt x="12454" y="80748"/>
                  </a:cubicBezTo>
                  <a:cubicBezTo>
                    <a:pt x="15978" y="83891"/>
                    <a:pt x="17312" y="96274"/>
                    <a:pt x="13311" y="98084"/>
                  </a:cubicBezTo>
                  <a:cubicBezTo>
                    <a:pt x="9311" y="99893"/>
                    <a:pt x="1786" y="105227"/>
                    <a:pt x="1786" y="108275"/>
                  </a:cubicBezTo>
                  <a:cubicBezTo>
                    <a:pt x="1786" y="111419"/>
                    <a:pt x="9787" y="114086"/>
                    <a:pt x="8454" y="118467"/>
                  </a:cubicBezTo>
                  <a:cubicBezTo>
                    <a:pt x="7692" y="121039"/>
                    <a:pt x="7692" y="125516"/>
                    <a:pt x="8072" y="129421"/>
                  </a:cubicBezTo>
                  <a:cubicBezTo>
                    <a:pt x="11882" y="129611"/>
                    <a:pt x="15597" y="130278"/>
                    <a:pt x="18836" y="127040"/>
                  </a:cubicBezTo>
                  <a:cubicBezTo>
                    <a:pt x="22360" y="123516"/>
                    <a:pt x="24170" y="119324"/>
                    <a:pt x="31885" y="119324"/>
                  </a:cubicBezTo>
                  <a:cubicBezTo>
                    <a:pt x="39600" y="119324"/>
                    <a:pt x="62746" y="119324"/>
                    <a:pt x="66270" y="123516"/>
                  </a:cubicBezTo>
                  <a:cubicBezTo>
                    <a:pt x="69795" y="127706"/>
                    <a:pt x="79320" y="124087"/>
                    <a:pt x="84654" y="126468"/>
                  </a:cubicBezTo>
                  <a:cubicBezTo>
                    <a:pt x="89988" y="128849"/>
                    <a:pt x="97703" y="131231"/>
                    <a:pt x="98274" y="128278"/>
                  </a:cubicBezTo>
                  <a:cubicBezTo>
                    <a:pt x="98846" y="125325"/>
                    <a:pt x="105989" y="132469"/>
                    <a:pt x="111323" y="129516"/>
                  </a:cubicBezTo>
                  <a:cubicBezTo>
                    <a:pt x="116657" y="126563"/>
                    <a:pt x="121420" y="135422"/>
                    <a:pt x="124373" y="133707"/>
                  </a:cubicBezTo>
                  <a:cubicBezTo>
                    <a:pt x="127326" y="131897"/>
                    <a:pt x="139803" y="131897"/>
                    <a:pt x="142756" y="134945"/>
                  </a:cubicBezTo>
                  <a:cubicBezTo>
                    <a:pt x="145709" y="137898"/>
                    <a:pt x="146280" y="131993"/>
                    <a:pt x="146280" y="128373"/>
                  </a:cubicBezTo>
                  <a:cubicBezTo>
                    <a:pt x="146280" y="124849"/>
                    <a:pt x="158187" y="115324"/>
                    <a:pt x="158187" y="115324"/>
                  </a:cubicBezTo>
                  <a:cubicBezTo>
                    <a:pt x="158187" y="115324"/>
                    <a:pt x="166283" y="114848"/>
                    <a:pt x="171045" y="112752"/>
                  </a:cubicBezTo>
                  <a:cubicBezTo>
                    <a:pt x="169997" y="111228"/>
                    <a:pt x="169045" y="108656"/>
                    <a:pt x="168093" y="104370"/>
                  </a:cubicBezTo>
                  <a:cubicBezTo>
                    <a:pt x="165902" y="94559"/>
                    <a:pt x="162282" y="88845"/>
                    <a:pt x="164949" y="85701"/>
                  </a:cubicBezTo>
                  <a:cubicBezTo>
                    <a:pt x="167616" y="82558"/>
                    <a:pt x="175141" y="89702"/>
                    <a:pt x="179142" y="87892"/>
                  </a:cubicBezTo>
                  <a:cubicBezTo>
                    <a:pt x="183142" y="86082"/>
                    <a:pt x="190286" y="82558"/>
                    <a:pt x="189333" y="78557"/>
                  </a:cubicBezTo>
                  <a:cubicBezTo>
                    <a:pt x="188381" y="74462"/>
                    <a:pt x="181713" y="69128"/>
                    <a:pt x="178094" y="68270"/>
                  </a:cubicBezTo>
                  <a:close/>
                </a:path>
              </a:pathLst>
            </a:custGeom>
            <a:grpFill/>
            <a:ln w="2381" cap="flat">
              <a:solidFill>
                <a:srgbClr val="FFFFFF"/>
              </a:solidFill>
              <a:prstDash val="solid"/>
              <a:miter/>
            </a:ln>
          </p:spPr>
          <p:txBody>
            <a:bodyPr rtlCol="0" anchor="ctr"/>
            <a:lstStyle/>
            <a:p>
              <a:endParaRPr lang="en-ID"/>
            </a:p>
          </p:txBody>
        </p:sp>
        <p:sp>
          <p:nvSpPr>
            <p:cNvPr id="83" name="Freeform: Shape 90">
              <a:extLst>
                <a:ext uri="{FF2B5EF4-FFF2-40B4-BE49-F238E27FC236}">
                  <a16:creationId xmlns:a16="http://schemas.microsoft.com/office/drawing/2014/main" id="{4152ECAF-5671-FC40-948E-717D8EEA0111}"/>
                </a:ext>
              </a:extLst>
            </p:cNvPr>
            <p:cNvSpPr/>
            <p:nvPr/>
          </p:nvSpPr>
          <p:spPr>
            <a:xfrm>
              <a:off x="6284866" y="2616288"/>
              <a:ext cx="142875" cy="66675"/>
            </a:xfrm>
            <a:custGeom>
              <a:avLst/>
              <a:gdLst>
                <a:gd name="connsiteX0" fmla="*/ 49449 w 142875"/>
                <a:gd name="connsiteY0" fmla="*/ 50426 h 66675"/>
                <a:gd name="connsiteX1" fmla="*/ 74881 w 142875"/>
                <a:gd name="connsiteY1" fmla="*/ 50426 h 66675"/>
                <a:gd name="connsiteX2" fmla="*/ 86692 w 142875"/>
                <a:gd name="connsiteY2" fmla="*/ 54903 h 66675"/>
                <a:gd name="connsiteX3" fmla="*/ 105742 w 142875"/>
                <a:gd name="connsiteY3" fmla="*/ 64904 h 66675"/>
                <a:gd name="connsiteX4" fmla="*/ 115934 w 142875"/>
                <a:gd name="connsiteY4" fmla="*/ 71476 h 66675"/>
                <a:gd name="connsiteX5" fmla="*/ 119839 w 142875"/>
                <a:gd name="connsiteY5" fmla="*/ 67095 h 66675"/>
                <a:gd name="connsiteX6" fmla="*/ 133460 w 142875"/>
                <a:gd name="connsiteY6" fmla="*/ 65285 h 66675"/>
                <a:gd name="connsiteX7" fmla="*/ 141175 w 142875"/>
                <a:gd name="connsiteY7" fmla="*/ 58141 h 66675"/>
                <a:gd name="connsiteX8" fmla="*/ 147366 w 142875"/>
                <a:gd name="connsiteY8" fmla="*/ 55665 h 66675"/>
                <a:gd name="connsiteX9" fmla="*/ 143080 w 142875"/>
                <a:gd name="connsiteY9" fmla="*/ 43378 h 66675"/>
                <a:gd name="connsiteX10" fmla="*/ 136889 w 142875"/>
                <a:gd name="connsiteY10" fmla="*/ 31852 h 66675"/>
                <a:gd name="connsiteX11" fmla="*/ 134698 w 142875"/>
                <a:gd name="connsiteY11" fmla="*/ 20708 h 66675"/>
                <a:gd name="connsiteX12" fmla="*/ 131269 w 142875"/>
                <a:gd name="connsiteY12" fmla="*/ 15565 h 66675"/>
                <a:gd name="connsiteX13" fmla="*/ 112124 w 142875"/>
                <a:gd name="connsiteY13" fmla="*/ 14326 h 66675"/>
                <a:gd name="connsiteX14" fmla="*/ 91931 w 142875"/>
                <a:gd name="connsiteY14" fmla="*/ 2420 h 66675"/>
                <a:gd name="connsiteX15" fmla="*/ 70309 w 142875"/>
                <a:gd name="connsiteY15" fmla="*/ 2801 h 66675"/>
                <a:gd name="connsiteX16" fmla="*/ 68499 w 142875"/>
                <a:gd name="connsiteY16" fmla="*/ 22613 h 66675"/>
                <a:gd name="connsiteX17" fmla="*/ 52211 w 142875"/>
                <a:gd name="connsiteY17" fmla="*/ 30328 h 66675"/>
                <a:gd name="connsiteX18" fmla="*/ 34400 w 142875"/>
                <a:gd name="connsiteY18" fmla="*/ 9564 h 66675"/>
                <a:gd name="connsiteX19" fmla="*/ 15159 w 142875"/>
                <a:gd name="connsiteY19" fmla="*/ 18422 h 66675"/>
                <a:gd name="connsiteX20" fmla="*/ 7158 w 142875"/>
                <a:gd name="connsiteY20" fmla="*/ 34424 h 66675"/>
                <a:gd name="connsiteX21" fmla="*/ 4205 w 142875"/>
                <a:gd name="connsiteY21" fmla="*/ 53379 h 66675"/>
                <a:gd name="connsiteX22" fmla="*/ 4682 w 142875"/>
                <a:gd name="connsiteY22" fmla="*/ 54427 h 66675"/>
                <a:gd name="connsiteX23" fmla="*/ 20588 w 142875"/>
                <a:gd name="connsiteY23" fmla="*/ 50236 h 66675"/>
                <a:gd name="connsiteX24" fmla="*/ 49449 w 142875"/>
                <a:gd name="connsiteY24" fmla="*/ 5042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875" h="66675">
                  <a:moveTo>
                    <a:pt x="49449" y="50426"/>
                  </a:moveTo>
                  <a:cubicBezTo>
                    <a:pt x="54878" y="50426"/>
                    <a:pt x="67547" y="53188"/>
                    <a:pt x="74881" y="50426"/>
                  </a:cubicBezTo>
                  <a:cubicBezTo>
                    <a:pt x="82120" y="47664"/>
                    <a:pt x="82120" y="55855"/>
                    <a:pt x="86692" y="54903"/>
                  </a:cubicBezTo>
                  <a:cubicBezTo>
                    <a:pt x="91169" y="54046"/>
                    <a:pt x="100313" y="60332"/>
                    <a:pt x="105742" y="64904"/>
                  </a:cubicBezTo>
                  <a:cubicBezTo>
                    <a:pt x="108600" y="67285"/>
                    <a:pt x="112124" y="69286"/>
                    <a:pt x="115934" y="71476"/>
                  </a:cubicBezTo>
                  <a:cubicBezTo>
                    <a:pt x="116791" y="69952"/>
                    <a:pt x="117934" y="68524"/>
                    <a:pt x="119839" y="67095"/>
                  </a:cubicBezTo>
                  <a:cubicBezTo>
                    <a:pt x="124602" y="63571"/>
                    <a:pt x="129364" y="65285"/>
                    <a:pt x="133460" y="65285"/>
                  </a:cubicBezTo>
                  <a:cubicBezTo>
                    <a:pt x="137651" y="65285"/>
                    <a:pt x="138222" y="60523"/>
                    <a:pt x="141175" y="58141"/>
                  </a:cubicBezTo>
                  <a:cubicBezTo>
                    <a:pt x="142794" y="56808"/>
                    <a:pt x="145461" y="56046"/>
                    <a:pt x="147366" y="55665"/>
                  </a:cubicBezTo>
                  <a:cubicBezTo>
                    <a:pt x="145747" y="52426"/>
                    <a:pt x="145652" y="45949"/>
                    <a:pt x="143080" y="43378"/>
                  </a:cubicBezTo>
                  <a:cubicBezTo>
                    <a:pt x="139937" y="40234"/>
                    <a:pt x="135555" y="34900"/>
                    <a:pt x="136889" y="31852"/>
                  </a:cubicBezTo>
                  <a:cubicBezTo>
                    <a:pt x="138222" y="28709"/>
                    <a:pt x="138222" y="24328"/>
                    <a:pt x="134698" y="20708"/>
                  </a:cubicBezTo>
                  <a:cubicBezTo>
                    <a:pt x="133174" y="19184"/>
                    <a:pt x="131936" y="17374"/>
                    <a:pt x="131269" y="15565"/>
                  </a:cubicBezTo>
                  <a:cubicBezTo>
                    <a:pt x="124030" y="14612"/>
                    <a:pt x="114314" y="13564"/>
                    <a:pt x="112124" y="14326"/>
                  </a:cubicBezTo>
                  <a:cubicBezTo>
                    <a:pt x="108600" y="15565"/>
                    <a:pt x="94312" y="4230"/>
                    <a:pt x="91931" y="2420"/>
                  </a:cubicBezTo>
                  <a:cubicBezTo>
                    <a:pt x="90407" y="1277"/>
                    <a:pt x="79834" y="1849"/>
                    <a:pt x="70309" y="2801"/>
                  </a:cubicBezTo>
                  <a:cubicBezTo>
                    <a:pt x="64880" y="8897"/>
                    <a:pt x="68785" y="13279"/>
                    <a:pt x="68499" y="22613"/>
                  </a:cubicBezTo>
                  <a:cubicBezTo>
                    <a:pt x="68213" y="32138"/>
                    <a:pt x="57831" y="30328"/>
                    <a:pt x="52211" y="30328"/>
                  </a:cubicBezTo>
                  <a:cubicBezTo>
                    <a:pt x="46592" y="30328"/>
                    <a:pt x="37352" y="13469"/>
                    <a:pt x="34400" y="9564"/>
                  </a:cubicBezTo>
                  <a:cubicBezTo>
                    <a:pt x="31447" y="5754"/>
                    <a:pt x="21922" y="14326"/>
                    <a:pt x="15159" y="18422"/>
                  </a:cubicBezTo>
                  <a:cubicBezTo>
                    <a:pt x="8301" y="22613"/>
                    <a:pt x="11921" y="30614"/>
                    <a:pt x="7158" y="34424"/>
                  </a:cubicBezTo>
                  <a:cubicBezTo>
                    <a:pt x="2396" y="38234"/>
                    <a:pt x="-557" y="44806"/>
                    <a:pt x="4205" y="53379"/>
                  </a:cubicBezTo>
                  <a:cubicBezTo>
                    <a:pt x="4396" y="53760"/>
                    <a:pt x="4491" y="54141"/>
                    <a:pt x="4682" y="54427"/>
                  </a:cubicBezTo>
                  <a:cubicBezTo>
                    <a:pt x="10587" y="53950"/>
                    <a:pt x="16969" y="52903"/>
                    <a:pt x="20588" y="50236"/>
                  </a:cubicBezTo>
                  <a:cubicBezTo>
                    <a:pt x="26780" y="45854"/>
                    <a:pt x="44020" y="50426"/>
                    <a:pt x="49449" y="50426"/>
                  </a:cubicBezTo>
                  <a:close/>
                </a:path>
              </a:pathLst>
            </a:custGeom>
            <a:grpFill/>
            <a:ln w="2381" cap="flat">
              <a:solidFill>
                <a:srgbClr val="FFFFFF"/>
              </a:solidFill>
              <a:prstDash val="solid"/>
              <a:miter/>
            </a:ln>
          </p:spPr>
          <p:txBody>
            <a:bodyPr rtlCol="0" anchor="ctr"/>
            <a:lstStyle/>
            <a:p>
              <a:endParaRPr lang="en-ID"/>
            </a:p>
          </p:txBody>
        </p:sp>
        <p:sp>
          <p:nvSpPr>
            <p:cNvPr id="84" name="Freeform: Shape 91">
              <a:extLst>
                <a:ext uri="{FF2B5EF4-FFF2-40B4-BE49-F238E27FC236}">
                  <a16:creationId xmlns:a16="http://schemas.microsoft.com/office/drawing/2014/main" id="{1E4F99A6-54DE-7540-8D2A-2B8852DB715E}"/>
                </a:ext>
              </a:extLst>
            </p:cNvPr>
            <p:cNvSpPr/>
            <p:nvPr/>
          </p:nvSpPr>
          <p:spPr>
            <a:xfrm>
              <a:off x="6283756" y="2662992"/>
              <a:ext cx="114300" cy="66675"/>
            </a:xfrm>
            <a:custGeom>
              <a:avLst/>
              <a:gdLst>
                <a:gd name="connsiteX0" fmla="*/ 16841 w 114300"/>
                <a:gd name="connsiteY0" fmla="*/ 36298 h 66675"/>
                <a:gd name="connsiteX1" fmla="*/ 28842 w 114300"/>
                <a:gd name="connsiteY1" fmla="*/ 40775 h 66675"/>
                <a:gd name="connsiteX2" fmla="*/ 39987 w 114300"/>
                <a:gd name="connsiteY2" fmla="*/ 47442 h 66675"/>
                <a:gd name="connsiteX3" fmla="*/ 39987 w 114300"/>
                <a:gd name="connsiteY3" fmla="*/ 61730 h 66675"/>
                <a:gd name="connsiteX4" fmla="*/ 55703 w 114300"/>
                <a:gd name="connsiteY4" fmla="*/ 71064 h 66675"/>
                <a:gd name="connsiteX5" fmla="*/ 70371 w 114300"/>
                <a:gd name="connsiteY5" fmla="*/ 72112 h 66675"/>
                <a:gd name="connsiteX6" fmla="*/ 80468 w 114300"/>
                <a:gd name="connsiteY6" fmla="*/ 67350 h 66675"/>
                <a:gd name="connsiteX7" fmla="*/ 93517 w 114300"/>
                <a:gd name="connsiteY7" fmla="*/ 63159 h 66675"/>
                <a:gd name="connsiteX8" fmla="*/ 96470 w 114300"/>
                <a:gd name="connsiteY8" fmla="*/ 53634 h 66675"/>
                <a:gd name="connsiteX9" fmla="*/ 106566 w 114300"/>
                <a:gd name="connsiteY9" fmla="*/ 44204 h 66675"/>
                <a:gd name="connsiteX10" fmla="*/ 113043 w 114300"/>
                <a:gd name="connsiteY10" fmla="*/ 38870 h 66675"/>
                <a:gd name="connsiteX11" fmla="*/ 115424 w 114300"/>
                <a:gd name="connsiteY11" fmla="*/ 31155 h 66675"/>
                <a:gd name="connsiteX12" fmla="*/ 116853 w 114300"/>
                <a:gd name="connsiteY12" fmla="*/ 24868 h 66675"/>
                <a:gd name="connsiteX13" fmla="*/ 106662 w 114300"/>
                <a:gd name="connsiteY13" fmla="*/ 18296 h 66675"/>
                <a:gd name="connsiteX14" fmla="*/ 87612 w 114300"/>
                <a:gd name="connsiteY14" fmla="*/ 8295 h 66675"/>
                <a:gd name="connsiteX15" fmla="*/ 75801 w 114300"/>
                <a:gd name="connsiteY15" fmla="*/ 3818 h 66675"/>
                <a:gd name="connsiteX16" fmla="*/ 50369 w 114300"/>
                <a:gd name="connsiteY16" fmla="*/ 3818 h 66675"/>
                <a:gd name="connsiteX17" fmla="*/ 21413 w 114300"/>
                <a:gd name="connsiteY17" fmla="*/ 3818 h 66675"/>
                <a:gd name="connsiteX18" fmla="*/ 5506 w 114300"/>
                <a:gd name="connsiteY18" fmla="*/ 8009 h 66675"/>
                <a:gd name="connsiteX19" fmla="*/ 3506 w 114300"/>
                <a:gd name="connsiteY19" fmla="*/ 29821 h 66675"/>
                <a:gd name="connsiteX20" fmla="*/ 4554 w 114300"/>
                <a:gd name="connsiteY20" fmla="*/ 35346 h 66675"/>
                <a:gd name="connsiteX21" fmla="*/ 16841 w 114300"/>
                <a:gd name="connsiteY21" fmla="*/ 3629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66675">
                  <a:moveTo>
                    <a:pt x="16841" y="36298"/>
                  </a:moveTo>
                  <a:cubicBezTo>
                    <a:pt x="19032" y="39441"/>
                    <a:pt x="26175" y="42108"/>
                    <a:pt x="28842" y="40775"/>
                  </a:cubicBezTo>
                  <a:cubicBezTo>
                    <a:pt x="31509" y="39441"/>
                    <a:pt x="39987" y="43918"/>
                    <a:pt x="39987" y="47442"/>
                  </a:cubicBezTo>
                  <a:cubicBezTo>
                    <a:pt x="39987" y="50967"/>
                    <a:pt x="37796" y="61730"/>
                    <a:pt x="39987" y="61730"/>
                  </a:cubicBezTo>
                  <a:cubicBezTo>
                    <a:pt x="41987" y="61730"/>
                    <a:pt x="54846" y="65730"/>
                    <a:pt x="55703" y="71064"/>
                  </a:cubicBezTo>
                  <a:cubicBezTo>
                    <a:pt x="61418" y="71160"/>
                    <a:pt x="67990" y="71445"/>
                    <a:pt x="70371" y="72112"/>
                  </a:cubicBezTo>
                  <a:cubicBezTo>
                    <a:pt x="75134" y="73255"/>
                    <a:pt x="78087" y="70302"/>
                    <a:pt x="80468" y="67350"/>
                  </a:cubicBezTo>
                  <a:cubicBezTo>
                    <a:pt x="82849" y="64397"/>
                    <a:pt x="91136" y="63159"/>
                    <a:pt x="93517" y="63159"/>
                  </a:cubicBezTo>
                  <a:cubicBezTo>
                    <a:pt x="95898" y="63159"/>
                    <a:pt x="95898" y="56682"/>
                    <a:pt x="96470" y="53634"/>
                  </a:cubicBezTo>
                  <a:cubicBezTo>
                    <a:pt x="97041" y="50681"/>
                    <a:pt x="103042" y="45347"/>
                    <a:pt x="106566" y="44204"/>
                  </a:cubicBezTo>
                  <a:cubicBezTo>
                    <a:pt x="110090" y="43061"/>
                    <a:pt x="109519" y="38870"/>
                    <a:pt x="113043" y="38870"/>
                  </a:cubicBezTo>
                  <a:cubicBezTo>
                    <a:pt x="116568" y="38870"/>
                    <a:pt x="115996" y="34107"/>
                    <a:pt x="115424" y="31155"/>
                  </a:cubicBezTo>
                  <a:cubicBezTo>
                    <a:pt x="115044" y="29345"/>
                    <a:pt x="115520" y="27154"/>
                    <a:pt x="116853" y="24868"/>
                  </a:cubicBezTo>
                  <a:cubicBezTo>
                    <a:pt x="113043" y="22677"/>
                    <a:pt x="109614" y="20772"/>
                    <a:pt x="106662" y="18296"/>
                  </a:cubicBezTo>
                  <a:cubicBezTo>
                    <a:pt x="101232" y="13724"/>
                    <a:pt x="92184" y="7437"/>
                    <a:pt x="87612" y="8295"/>
                  </a:cubicBezTo>
                  <a:cubicBezTo>
                    <a:pt x="83040" y="9247"/>
                    <a:pt x="83040" y="1056"/>
                    <a:pt x="75801" y="3818"/>
                  </a:cubicBezTo>
                  <a:cubicBezTo>
                    <a:pt x="68562" y="6580"/>
                    <a:pt x="55893" y="3818"/>
                    <a:pt x="50369" y="3818"/>
                  </a:cubicBezTo>
                  <a:cubicBezTo>
                    <a:pt x="44940" y="3818"/>
                    <a:pt x="27699" y="-754"/>
                    <a:pt x="21413" y="3818"/>
                  </a:cubicBezTo>
                  <a:cubicBezTo>
                    <a:pt x="17793" y="6390"/>
                    <a:pt x="11412" y="7533"/>
                    <a:pt x="5506" y="8009"/>
                  </a:cubicBezTo>
                  <a:cubicBezTo>
                    <a:pt x="9506" y="16296"/>
                    <a:pt x="8078" y="24678"/>
                    <a:pt x="3506" y="29821"/>
                  </a:cubicBezTo>
                  <a:cubicBezTo>
                    <a:pt x="267" y="33441"/>
                    <a:pt x="2172" y="33917"/>
                    <a:pt x="4554" y="35346"/>
                  </a:cubicBezTo>
                  <a:cubicBezTo>
                    <a:pt x="9602" y="34774"/>
                    <a:pt x="15126" y="33822"/>
                    <a:pt x="16841" y="36298"/>
                  </a:cubicBezTo>
                  <a:close/>
                </a:path>
              </a:pathLst>
            </a:custGeom>
            <a:grpFill/>
            <a:ln w="2381" cap="flat">
              <a:solidFill>
                <a:srgbClr val="FFFFFF"/>
              </a:solidFill>
              <a:prstDash val="solid"/>
              <a:miter/>
            </a:ln>
          </p:spPr>
          <p:txBody>
            <a:bodyPr rtlCol="0" anchor="ctr"/>
            <a:lstStyle/>
            <a:p>
              <a:endParaRPr lang="en-ID"/>
            </a:p>
          </p:txBody>
        </p:sp>
        <p:sp>
          <p:nvSpPr>
            <p:cNvPr id="85" name="Freeform: Shape 92">
              <a:extLst>
                <a:ext uri="{FF2B5EF4-FFF2-40B4-BE49-F238E27FC236}">
                  <a16:creationId xmlns:a16="http://schemas.microsoft.com/office/drawing/2014/main" id="{02CF80FB-54F3-584F-B4FE-EFA89DD12777}"/>
                </a:ext>
              </a:extLst>
            </p:cNvPr>
            <p:cNvSpPr/>
            <p:nvPr/>
          </p:nvSpPr>
          <p:spPr>
            <a:xfrm>
              <a:off x="5996909" y="2901570"/>
              <a:ext cx="85725" cy="47625"/>
            </a:xfrm>
            <a:custGeom>
              <a:avLst/>
              <a:gdLst>
                <a:gd name="connsiteX0" fmla="*/ 81374 w 85725"/>
                <a:gd name="connsiteY0" fmla="*/ 21843 h 47625"/>
                <a:gd name="connsiteX1" fmla="*/ 71182 w 85725"/>
                <a:gd name="connsiteY1" fmla="*/ 16509 h 47625"/>
                <a:gd name="connsiteX2" fmla="*/ 71182 w 85725"/>
                <a:gd name="connsiteY2" fmla="*/ 8127 h 47625"/>
                <a:gd name="connsiteX3" fmla="*/ 59562 w 85725"/>
                <a:gd name="connsiteY3" fmla="*/ 3079 h 47625"/>
                <a:gd name="connsiteX4" fmla="*/ 45941 w 85725"/>
                <a:gd name="connsiteY4" fmla="*/ 3651 h 47625"/>
                <a:gd name="connsiteX5" fmla="*/ 28891 w 85725"/>
                <a:gd name="connsiteY5" fmla="*/ 4222 h 47625"/>
                <a:gd name="connsiteX6" fmla="*/ 26224 w 85725"/>
                <a:gd name="connsiteY6" fmla="*/ 7175 h 47625"/>
                <a:gd name="connsiteX7" fmla="*/ 16032 w 85725"/>
                <a:gd name="connsiteY7" fmla="*/ 15652 h 47625"/>
                <a:gd name="connsiteX8" fmla="*/ 3173 w 85725"/>
                <a:gd name="connsiteY8" fmla="*/ 31654 h 47625"/>
                <a:gd name="connsiteX9" fmla="*/ 5840 w 85725"/>
                <a:gd name="connsiteY9" fmla="*/ 38322 h 47625"/>
                <a:gd name="connsiteX10" fmla="*/ 14699 w 85725"/>
                <a:gd name="connsiteY10" fmla="*/ 39179 h 47625"/>
                <a:gd name="connsiteX11" fmla="*/ 18223 w 85725"/>
                <a:gd name="connsiteY11" fmla="*/ 48990 h 47625"/>
                <a:gd name="connsiteX12" fmla="*/ 18128 w 85725"/>
                <a:gd name="connsiteY12" fmla="*/ 49275 h 47625"/>
                <a:gd name="connsiteX13" fmla="*/ 35273 w 85725"/>
                <a:gd name="connsiteY13" fmla="*/ 48037 h 47625"/>
                <a:gd name="connsiteX14" fmla="*/ 45369 w 85725"/>
                <a:gd name="connsiteY14" fmla="*/ 33845 h 47625"/>
                <a:gd name="connsiteX15" fmla="*/ 56609 w 85725"/>
                <a:gd name="connsiteY15" fmla="*/ 47466 h 47625"/>
                <a:gd name="connsiteX16" fmla="*/ 61943 w 85725"/>
                <a:gd name="connsiteY16" fmla="*/ 40322 h 47625"/>
                <a:gd name="connsiteX17" fmla="*/ 69087 w 85725"/>
                <a:gd name="connsiteY17" fmla="*/ 36131 h 47625"/>
                <a:gd name="connsiteX18" fmla="*/ 78612 w 85725"/>
                <a:gd name="connsiteY18" fmla="*/ 33750 h 47625"/>
                <a:gd name="connsiteX19" fmla="*/ 84517 w 85725"/>
                <a:gd name="connsiteY19" fmla="*/ 31368 h 47625"/>
                <a:gd name="connsiteX20" fmla="*/ 87470 w 85725"/>
                <a:gd name="connsiteY20" fmla="*/ 26606 h 47625"/>
                <a:gd name="connsiteX21" fmla="*/ 91375 w 85725"/>
                <a:gd name="connsiteY21" fmla="*/ 22986 h 47625"/>
                <a:gd name="connsiteX22" fmla="*/ 81374 w 85725"/>
                <a:gd name="connsiteY22" fmla="*/ 2184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725" h="47625">
                  <a:moveTo>
                    <a:pt x="81374" y="21843"/>
                  </a:moveTo>
                  <a:cubicBezTo>
                    <a:pt x="77373" y="23653"/>
                    <a:pt x="71182" y="18224"/>
                    <a:pt x="71182" y="16509"/>
                  </a:cubicBezTo>
                  <a:cubicBezTo>
                    <a:pt x="71182" y="15271"/>
                    <a:pt x="70325" y="10890"/>
                    <a:pt x="71182" y="8127"/>
                  </a:cubicBezTo>
                  <a:cubicBezTo>
                    <a:pt x="67848" y="6413"/>
                    <a:pt x="63181" y="4127"/>
                    <a:pt x="59562" y="3079"/>
                  </a:cubicBezTo>
                  <a:cubicBezTo>
                    <a:pt x="53656" y="1269"/>
                    <a:pt x="50703" y="1269"/>
                    <a:pt x="45941" y="3651"/>
                  </a:cubicBezTo>
                  <a:cubicBezTo>
                    <a:pt x="42893" y="5175"/>
                    <a:pt x="34606" y="4698"/>
                    <a:pt x="28891" y="4222"/>
                  </a:cubicBezTo>
                  <a:cubicBezTo>
                    <a:pt x="28415" y="6032"/>
                    <a:pt x="27557" y="7175"/>
                    <a:pt x="26224" y="7175"/>
                  </a:cubicBezTo>
                  <a:cubicBezTo>
                    <a:pt x="22223" y="7175"/>
                    <a:pt x="16889" y="11175"/>
                    <a:pt x="16032" y="15652"/>
                  </a:cubicBezTo>
                  <a:cubicBezTo>
                    <a:pt x="15175" y="20129"/>
                    <a:pt x="5840" y="23653"/>
                    <a:pt x="3173" y="31654"/>
                  </a:cubicBezTo>
                  <a:cubicBezTo>
                    <a:pt x="506" y="39655"/>
                    <a:pt x="1840" y="43179"/>
                    <a:pt x="5840" y="38322"/>
                  </a:cubicBezTo>
                  <a:cubicBezTo>
                    <a:pt x="9841" y="33464"/>
                    <a:pt x="14699" y="35179"/>
                    <a:pt x="14699" y="39179"/>
                  </a:cubicBezTo>
                  <a:cubicBezTo>
                    <a:pt x="14699" y="43179"/>
                    <a:pt x="20033" y="43656"/>
                    <a:pt x="18223" y="48990"/>
                  </a:cubicBezTo>
                  <a:cubicBezTo>
                    <a:pt x="18223" y="49085"/>
                    <a:pt x="18223" y="49180"/>
                    <a:pt x="18128" y="49275"/>
                  </a:cubicBezTo>
                  <a:cubicBezTo>
                    <a:pt x="24224" y="48704"/>
                    <a:pt x="32701" y="48037"/>
                    <a:pt x="35273" y="48037"/>
                  </a:cubicBezTo>
                  <a:cubicBezTo>
                    <a:pt x="39464" y="48037"/>
                    <a:pt x="43560" y="34988"/>
                    <a:pt x="45369" y="33845"/>
                  </a:cubicBezTo>
                  <a:cubicBezTo>
                    <a:pt x="47179" y="32702"/>
                    <a:pt x="51941" y="43370"/>
                    <a:pt x="56609" y="47466"/>
                  </a:cubicBezTo>
                  <a:cubicBezTo>
                    <a:pt x="61371" y="51657"/>
                    <a:pt x="61943" y="43846"/>
                    <a:pt x="61943" y="40322"/>
                  </a:cubicBezTo>
                  <a:cubicBezTo>
                    <a:pt x="61943" y="36798"/>
                    <a:pt x="66134" y="35559"/>
                    <a:pt x="69087" y="36131"/>
                  </a:cubicBezTo>
                  <a:cubicBezTo>
                    <a:pt x="72039" y="36702"/>
                    <a:pt x="78612" y="37941"/>
                    <a:pt x="78612" y="33750"/>
                  </a:cubicBezTo>
                  <a:cubicBezTo>
                    <a:pt x="78612" y="29654"/>
                    <a:pt x="82136" y="31368"/>
                    <a:pt x="84517" y="31368"/>
                  </a:cubicBezTo>
                  <a:cubicBezTo>
                    <a:pt x="86898" y="31368"/>
                    <a:pt x="87470" y="26606"/>
                    <a:pt x="87470" y="26606"/>
                  </a:cubicBezTo>
                  <a:lnTo>
                    <a:pt x="91375" y="22986"/>
                  </a:lnTo>
                  <a:cubicBezTo>
                    <a:pt x="88232" y="21462"/>
                    <a:pt x="84517" y="20415"/>
                    <a:pt x="81374" y="21843"/>
                  </a:cubicBezTo>
                  <a:close/>
                </a:path>
              </a:pathLst>
            </a:custGeom>
            <a:grpFill/>
            <a:ln w="2381" cap="flat">
              <a:solidFill>
                <a:srgbClr val="FFFFFF"/>
              </a:solidFill>
              <a:prstDash val="solid"/>
              <a:miter/>
            </a:ln>
          </p:spPr>
          <p:txBody>
            <a:bodyPr rtlCol="0" anchor="ctr"/>
            <a:lstStyle/>
            <a:p>
              <a:endParaRPr lang="en-ID"/>
            </a:p>
          </p:txBody>
        </p:sp>
        <p:sp>
          <p:nvSpPr>
            <p:cNvPr id="86" name="Freeform: Shape 93">
              <a:extLst>
                <a:ext uri="{FF2B5EF4-FFF2-40B4-BE49-F238E27FC236}">
                  <a16:creationId xmlns:a16="http://schemas.microsoft.com/office/drawing/2014/main" id="{222B1073-3254-EA4F-8AAA-C79AA254D764}"/>
                </a:ext>
              </a:extLst>
            </p:cNvPr>
            <p:cNvSpPr/>
            <p:nvPr/>
          </p:nvSpPr>
          <p:spPr>
            <a:xfrm>
              <a:off x="5994261" y="2709696"/>
              <a:ext cx="180975" cy="200025"/>
            </a:xfrm>
            <a:custGeom>
              <a:avLst/>
              <a:gdLst>
                <a:gd name="connsiteX0" fmla="*/ 24396 w 180975"/>
                <a:gd name="connsiteY0" fmla="*/ 54364 h 200025"/>
                <a:gd name="connsiteX1" fmla="*/ 14299 w 180975"/>
                <a:gd name="connsiteY1" fmla="*/ 63794 h 200025"/>
                <a:gd name="connsiteX2" fmla="*/ 20872 w 180975"/>
                <a:gd name="connsiteY2" fmla="*/ 74462 h 200025"/>
                <a:gd name="connsiteX3" fmla="*/ 16681 w 180975"/>
                <a:gd name="connsiteY3" fmla="*/ 81034 h 200025"/>
                <a:gd name="connsiteX4" fmla="*/ 5441 w 180975"/>
                <a:gd name="connsiteY4" fmla="*/ 86368 h 200025"/>
                <a:gd name="connsiteX5" fmla="*/ 4203 w 180975"/>
                <a:gd name="connsiteY5" fmla="*/ 95893 h 200025"/>
                <a:gd name="connsiteX6" fmla="*/ 1822 w 180975"/>
                <a:gd name="connsiteY6" fmla="*/ 111895 h 200025"/>
                <a:gd name="connsiteX7" fmla="*/ 7156 w 180975"/>
                <a:gd name="connsiteY7" fmla="*/ 124373 h 200025"/>
                <a:gd name="connsiteX8" fmla="*/ 3060 w 180975"/>
                <a:gd name="connsiteY8" fmla="*/ 132088 h 200025"/>
                <a:gd name="connsiteX9" fmla="*/ 9442 w 180975"/>
                <a:gd name="connsiteY9" fmla="*/ 148661 h 200025"/>
                <a:gd name="connsiteX10" fmla="*/ 13918 w 180975"/>
                <a:gd name="connsiteY10" fmla="*/ 151043 h 200025"/>
                <a:gd name="connsiteX11" fmla="*/ 26777 w 180975"/>
                <a:gd name="connsiteY11" fmla="*/ 157234 h 200025"/>
                <a:gd name="connsiteX12" fmla="*/ 37445 w 180975"/>
                <a:gd name="connsiteY12" fmla="*/ 160758 h 200025"/>
                <a:gd name="connsiteX13" fmla="*/ 41446 w 180975"/>
                <a:gd name="connsiteY13" fmla="*/ 167426 h 200025"/>
                <a:gd name="connsiteX14" fmla="*/ 33444 w 180975"/>
                <a:gd name="connsiteY14" fmla="*/ 183904 h 200025"/>
                <a:gd name="connsiteX15" fmla="*/ 31730 w 180975"/>
                <a:gd name="connsiteY15" fmla="*/ 196096 h 200025"/>
                <a:gd name="connsiteX16" fmla="*/ 48780 w 180975"/>
                <a:gd name="connsiteY16" fmla="*/ 195524 h 200025"/>
                <a:gd name="connsiteX17" fmla="*/ 62401 w 180975"/>
                <a:gd name="connsiteY17" fmla="*/ 194953 h 200025"/>
                <a:gd name="connsiteX18" fmla="*/ 74021 w 180975"/>
                <a:gd name="connsiteY18" fmla="*/ 200001 h 200025"/>
                <a:gd name="connsiteX19" fmla="*/ 76212 w 180975"/>
                <a:gd name="connsiteY19" fmla="*/ 197715 h 200025"/>
                <a:gd name="connsiteX20" fmla="*/ 87737 w 180975"/>
                <a:gd name="connsiteY20" fmla="*/ 200859 h 200025"/>
                <a:gd name="connsiteX21" fmla="*/ 99739 w 180975"/>
                <a:gd name="connsiteY21" fmla="*/ 199049 h 200025"/>
                <a:gd name="connsiteX22" fmla="*/ 111264 w 180975"/>
                <a:gd name="connsiteY22" fmla="*/ 198191 h 200025"/>
                <a:gd name="connsiteX23" fmla="*/ 131743 w 180975"/>
                <a:gd name="connsiteY23" fmla="*/ 194191 h 200025"/>
                <a:gd name="connsiteX24" fmla="*/ 139744 w 180975"/>
                <a:gd name="connsiteY24" fmla="*/ 188381 h 200025"/>
                <a:gd name="connsiteX25" fmla="*/ 147744 w 180975"/>
                <a:gd name="connsiteY25" fmla="*/ 175903 h 200025"/>
                <a:gd name="connsiteX26" fmla="*/ 158889 w 180975"/>
                <a:gd name="connsiteY26" fmla="*/ 167045 h 200025"/>
                <a:gd name="connsiteX27" fmla="*/ 138029 w 180975"/>
                <a:gd name="connsiteY27" fmla="*/ 151519 h 200025"/>
                <a:gd name="connsiteX28" fmla="*/ 131361 w 180975"/>
                <a:gd name="connsiteY28" fmla="*/ 134660 h 200025"/>
                <a:gd name="connsiteX29" fmla="*/ 130028 w 180975"/>
                <a:gd name="connsiteY29" fmla="*/ 123992 h 200025"/>
                <a:gd name="connsiteX30" fmla="*/ 150888 w 180975"/>
                <a:gd name="connsiteY30" fmla="*/ 115991 h 200025"/>
                <a:gd name="connsiteX31" fmla="*/ 167366 w 180975"/>
                <a:gd name="connsiteY31" fmla="*/ 108466 h 200025"/>
                <a:gd name="connsiteX32" fmla="*/ 178034 w 180975"/>
                <a:gd name="connsiteY32" fmla="*/ 107990 h 200025"/>
                <a:gd name="connsiteX33" fmla="*/ 178510 w 180975"/>
                <a:gd name="connsiteY33" fmla="*/ 96845 h 200025"/>
                <a:gd name="connsiteX34" fmla="*/ 173652 w 180975"/>
                <a:gd name="connsiteY34" fmla="*/ 80843 h 200025"/>
                <a:gd name="connsiteX35" fmla="*/ 170986 w 180975"/>
                <a:gd name="connsiteY35" fmla="*/ 70175 h 200025"/>
                <a:gd name="connsiteX36" fmla="*/ 166509 w 180975"/>
                <a:gd name="connsiteY36" fmla="*/ 60365 h 200025"/>
                <a:gd name="connsiteX37" fmla="*/ 165175 w 180975"/>
                <a:gd name="connsiteY37" fmla="*/ 52364 h 200025"/>
                <a:gd name="connsiteX38" fmla="*/ 165652 w 180975"/>
                <a:gd name="connsiteY38" fmla="*/ 31504 h 200025"/>
                <a:gd name="connsiteX39" fmla="*/ 165556 w 180975"/>
                <a:gd name="connsiteY39" fmla="*/ 29027 h 200025"/>
                <a:gd name="connsiteX40" fmla="*/ 163842 w 180975"/>
                <a:gd name="connsiteY40" fmla="*/ 26551 h 200025"/>
                <a:gd name="connsiteX41" fmla="*/ 152031 w 180975"/>
                <a:gd name="connsiteY41" fmla="*/ 20074 h 200025"/>
                <a:gd name="connsiteX42" fmla="*/ 153841 w 180975"/>
                <a:gd name="connsiteY42" fmla="*/ 8549 h 200025"/>
                <a:gd name="connsiteX43" fmla="*/ 136029 w 180975"/>
                <a:gd name="connsiteY43" fmla="*/ 13311 h 200025"/>
                <a:gd name="connsiteX44" fmla="*/ 113455 w 180975"/>
                <a:gd name="connsiteY44" fmla="*/ 26360 h 200025"/>
                <a:gd name="connsiteX45" fmla="*/ 103072 w 180975"/>
                <a:gd name="connsiteY45" fmla="*/ 18645 h 200025"/>
                <a:gd name="connsiteX46" fmla="*/ 95929 w 180975"/>
                <a:gd name="connsiteY46" fmla="*/ 15121 h 200025"/>
                <a:gd name="connsiteX47" fmla="*/ 81069 w 180975"/>
                <a:gd name="connsiteY47" fmla="*/ 7977 h 200025"/>
                <a:gd name="connsiteX48" fmla="*/ 79927 w 180975"/>
                <a:gd name="connsiteY48" fmla="*/ 3405 h 200025"/>
                <a:gd name="connsiteX49" fmla="*/ 72497 w 180975"/>
                <a:gd name="connsiteY49" fmla="*/ 3596 h 200025"/>
                <a:gd name="connsiteX50" fmla="*/ 54209 w 180975"/>
                <a:gd name="connsiteY50" fmla="*/ 1786 h 200025"/>
                <a:gd name="connsiteX51" fmla="*/ 57638 w 180975"/>
                <a:gd name="connsiteY51" fmla="*/ 11311 h 200025"/>
                <a:gd name="connsiteX52" fmla="*/ 62972 w 180975"/>
                <a:gd name="connsiteY52" fmla="*/ 28456 h 200025"/>
                <a:gd name="connsiteX53" fmla="*/ 54400 w 180975"/>
                <a:gd name="connsiteY53" fmla="*/ 36457 h 200025"/>
                <a:gd name="connsiteX54" fmla="*/ 39541 w 180975"/>
                <a:gd name="connsiteY54" fmla="*/ 34361 h 200025"/>
                <a:gd name="connsiteX55" fmla="*/ 24396 w 180975"/>
                <a:gd name="connsiteY55" fmla="*/ 36743 h 200025"/>
                <a:gd name="connsiteX56" fmla="*/ 23824 w 180975"/>
                <a:gd name="connsiteY56" fmla="*/ 40934 h 200025"/>
                <a:gd name="connsiteX57" fmla="*/ 24396 w 180975"/>
                <a:gd name="connsiteY57" fmla="*/ 5436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0975" h="200025">
                  <a:moveTo>
                    <a:pt x="24396" y="54364"/>
                  </a:moveTo>
                  <a:cubicBezTo>
                    <a:pt x="19633" y="61508"/>
                    <a:pt x="13156" y="62079"/>
                    <a:pt x="14299" y="63794"/>
                  </a:cubicBezTo>
                  <a:cubicBezTo>
                    <a:pt x="15538" y="65603"/>
                    <a:pt x="22586" y="71509"/>
                    <a:pt x="20872" y="74462"/>
                  </a:cubicBezTo>
                  <a:cubicBezTo>
                    <a:pt x="19062" y="77414"/>
                    <a:pt x="16681" y="75700"/>
                    <a:pt x="16681" y="81034"/>
                  </a:cubicBezTo>
                  <a:cubicBezTo>
                    <a:pt x="16681" y="86368"/>
                    <a:pt x="8394" y="86368"/>
                    <a:pt x="5441" y="86368"/>
                  </a:cubicBezTo>
                  <a:cubicBezTo>
                    <a:pt x="2488" y="86368"/>
                    <a:pt x="6013" y="91702"/>
                    <a:pt x="4203" y="95893"/>
                  </a:cubicBezTo>
                  <a:cubicBezTo>
                    <a:pt x="2393" y="100084"/>
                    <a:pt x="2393" y="108371"/>
                    <a:pt x="1822" y="111895"/>
                  </a:cubicBezTo>
                  <a:cubicBezTo>
                    <a:pt x="1250" y="115419"/>
                    <a:pt x="7727" y="121420"/>
                    <a:pt x="7156" y="124373"/>
                  </a:cubicBezTo>
                  <a:cubicBezTo>
                    <a:pt x="6584" y="127325"/>
                    <a:pt x="1822" y="129707"/>
                    <a:pt x="3060" y="132088"/>
                  </a:cubicBezTo>
                  <a:cubicBezTo>
                    <a:pt x="4203" y="134374"/>
                    <a:pt x="8489" y="137708"/>
                    <a:pt x="9442" y="148661"/>
                  </a:cubicBezTo>
                  <a:cubicBezTo>
                    <a:pt x="11442" y="149233"/>
                    <a:pt x="13156" y="149995"/>
                    <a:pt x="13918" y="151043"/>
                  </a:cubicBezTo>
                  <a:cubicBezTo>
                    <a:pt x="16585" y="154567"/>
                    <a:pt x="21062" y="157234"/>
                    <a:pt x="26777" y="157234"/>
                  </a:cubicBezTo>
                  <a:cubicBezTo>
                    <a:pt x="32587" y="157234"/>
                    <a:pt x="34778" y="161234"/>
                    <a:pt x="37445" y="160758"/>
                  </a:cubicBezTo>
                  <a:cubicBezTo>
                    <a:pt x="40112" y="160282"/>
                    <a:pt x="47256" y="162568"/>
                    <a:pt x="41446" y="167426"/>
                  </a:cubicBezTo>
                  <a:cubicBezTo>
                    <a:pt x="35635" y="172284"/>
                    <a:pt x="34778" y="178094"/>
                    <a:pt x="33444" y="183904"/>
                  </a:cubicBezTo>
                  <a:cubicBezTo>
                    <a:pt x="32587" y="187619"/>
                    <a:pt x="32587" y="192857"/>
                    <a:pt x="31730" y="196096"/>
                  </a:cubicBezTo>
                  <a:cubicBezTo>
                    <a:pt x="37350" y="196572"/>
                    <a:pt x="45732" y="197048"/>
                    <a:pt x="48780" y="195524"/>
                  </a:cubicBezTo>
                  <a:cubicBezTo>
                    <a:pt x="53542" y="193143"/>
                    <a:pt x="56495" y="193143"/>
                    <a:pt x="62401" y="194953"/>
                  </a:cubicBezTo>
                  <a:cubicBezTo>
                    <a:pt x="65925" y="196001"/>
                    <a:pt x="70687" y="198287"/>
                    <a:pt x="74021" y="200001"/>
                  </a:cubicBezTo>
                  <a:cubicBezTo>
                    <a:pt x="74402" y="198763"/>
                    <a:pt x="74974" y="197906"/>
                    <a:pt x="76212" y="197715"/>
                  </a:cubicBezTo>
                  <a:cubicBezTo>
                    <a:pt x="80212" y="197239"/>
                    <a:pt x="85070" y="205240"/>
                    <a:pt x="87737" y="200859"/>
                  </a:cubicBezTo>
                  <a:cubicBezTo>
                    <a:pt x="90404" y="196382"/>
                    <a:pt x="96595" y="197334"/>
                    <a:pt x="99739" y="199049"/>
                  </a:cubicBezTo>
                  <a:cubicBezTo>
                    <a:pt x="102882" y="200859"/>
                    <a:pt x="107740" y="201716"/>
                    <a:pt x="111264" y="198191"/>
                  </a:cubicBezTo>
                  <a:cubicBezTo>
                    <a:pt x="114788" y="194667"/>
                    <a:pt x="128599" y="192857"/>
                    <a:pt x="131743" y="194191"/>
                  </a:cubicBezTo>
                  <a:cubicBezTo>
                    <a:pt x="134886" y="195524"/>
                    <a:pt x="142887" y="199049"/>
                    <a:pt x="139744" y="188381"/>
                  </a:cubicBezTo>
                  <a:cubicBezTo>
                    <a:pt x="136600" y="177713"/>
                    <a:pt x="146411" y="179903"/>
                    <a:pt x="147744" y="175903"/>
                  </a:cubicBezTo>
                  <a:cubicBezTo>
                    <a:pt x="149078" y="171902"/>
                    <a:pt x="160603" y="170093"/>
                    <a:pt x="158889" y="167045"/>
                  </a:cubicBezTo>
                  <a:cubicBezTo>
                    <a:pt x="157079" y="163901"/>
                    <a:pt x="142411" y="154567"/>
                    <a:pt x="138029" y="151519"/>
                  </a:cubicBezTo>
                  <a:cubicBezTo>
                    <a:pt x="133552" y="148376"/>
                    <a:pt x="133552" y="138565"/>
                    <a:pt x="131361" y="134660"/>
                  </a:cubicBezTo>
                  <a:cubicBezTo>
                    <a:pt x="129171" y="130659"/>
                    <a:pt x="124218" y="125325"/>
                    <a:pt x="130028" y="123992"/>
                  </a:cubicBezTo>
                  <a:cubicBezTo>
                    <a:pt x="135838" y="122658"/>
                    <a:pt x="146030" y="120467"/>
                    <a:pt x="150888" y="115991"/>
                  </a:cubicBezTo>
                  <a:cubicBezTo>
                    <a:pt x="155746" y="111514"/>
                    <a:pt x="164699" y="111133"/>
                    <a:pt x="167366" y="108466"/>
                  </a:cubicBezTo>
                  <a:cubicBezTo>
                    <a:pt x="170033" y="105799"/>
                    <a:pt x="176224" y="110657"/>
                    <a:pt x="178034" y="107990"/>
                  </a:cubicBezTo>
                  <a:cubicBezTo>
                    <a:pt x="179844" y="105323"/>
                    <a:pt x="181177" y="99989"/>
                    <a:pt x="178510" y="96845"/>
                  </a:cubicBezTo>
                  <a:cubicBezTo>
                    <a:pt x="175843" y="93702"/>
                    <a:pt x="174034" y="88368"/>
                    <a:pt x="173652" y="80843"/>
                  </a:cubicBezTo>
                  <a:cubicBezTo>
                    <a:pt x="173176" y="73319"/>
                    <a:pt x="170986" y="73700"/>
                    <a:pt x="170986" y="70175"/>
                  </a:cubicBezTo>
                  <a:cubicBezTo>
                    <a:pt x="170986" y="66651"/>
                    <a:pt x="169652" y="62174"/>
                    <a:pt x="166509" y="60365"/>
                  </a:cubicBezTo>
                  <a:cubicBezTo>
                    <a:pt x="163366" y="58555"/>
                    <a:pt x="162032" y="57221"/>
                    <a:pt x="165175" y="52364"/>
                  </a:cubicBezTo>
                  <a:cubicBezTo>
                    <a:pt x="168319" y="47506"/>
                    <a:pt x="166985" y="35028"/>
                    <a:pt x="165652" y="31504"/>
                  </a:cubicBezTo>
                  <a:cubicBezTo>
                    <a:pt x="165366" y="30837"/>
                    <a:pt x="165461" y="29980"/>
                    <a:pt x="165556" y="29027"/>
                  </a:cubicBezTo>
                  <a:cubicBezTo>
                    <a:pt x="164794" y="28646"/>
                    <a:pt x="164127" y="27884"/>
                    <a:pt x="163842" y="26551"/>
                  </a:cubicBezTo>
                  <a:cubicBezTo>
                    <a:pt x="162985" y="21788"/>
                    <a:pt x="159746" y="20074"/>
                    <a:pt x="152031" y="20074"/>
                  </a:cubicBezTo>
                  <a:cubicBezTo>
                    <a:pt x="144316" y="20074"/>
                    <a:pt x="156793" y="12359"/>
                    <a:pt x="153841" y="8549"/>
                  </a:cubicBezTo>
                  <a:cubicBezTo>
                    <a:pt x="150888" y="4739"/>
                    <a:pt x="143173" y="15692"/>
                    <a:pt x="136029" y="13311"/>
                  </a:cubicBezTo>
                  <a:cubicBezTo>
                    <a:pt x="128885" y="10930"/>
                    <a:pt x="119741" y="21598"/>
                    <a:pt x="113455" y="26360"/>
                  </a:cubicBezTo>
                  <a:cubicBezTo>
                    <a:pt x="107263" y="31123"/>
                    <a:pt x="98310" y="25503"/>
                    <a:pt x="103072" y="18645"/>
                  </a:cubicBezTo>
                  <a:cubicBezTo>
                    <a:pt x="107835" y="11882"/>
                    <a:pt x="103072" y="12454"/>
                    <a:pt x="95929" y="15121"/>
                  </a:cubicBezTo>
                  <a:cubicBezTo>
                    <a:pt x="88785" y="17788"/>
                    <a:pt x="80212" y="14549"/>
                    <a:pt x="81069" y="7977"/>
                  </a:cubicBezTo>
                  <a:cubicBezTo>
                    <a:pt x="81260" y="6358"/>
                    <a:pt x="80784" y="4834"/>
                    <a:pt x="79927" y="3405"/>
                  </a:cubicBezTo>
                  <a:cubicBezTo>
                    <a:pt x="76498" y="3881"/>
                    <a:pt x="73831" y="3977"/>
                    <a:pt x="72497" y="3596"/>
                  </a:cubicBezTo>
                  <a:cubicBezTo>
                    <a:pt x="69354" y="2548"/>
                    <a:pt x="62115" y="1976"/>
                    <a:pt x="54209" y="1786"/>
                  </a:cubicBezTo>
                  <a:cubicBezTo>
                    <a:pt x="56590" y="5215"/>
                    <a:pt x="59162" y="8644"/>
                    <a:pt x="57638" y="11311"/>
                  </a:cubicBezTo>
                  <a:cubicBezTo>
                    <a:pt x="54971" y="16359"/>
                    <a:pt x="59162" y="21122"/>
                    <a:pt x="62972" y="28456"/>
                  </a:cubicBezTo>
                  <a:cubicBezTo>
                    <a:pt x="66782" y="35885"/>
                    <a:pt x="54685" y="31694"/>
                    <a:pt x="54400" y="36457"/>
                  </a:cubicBezTo>
                  <a:cubicBezTo>
                    <a:pt x="54114" y="41219"/>
                    <a:pt x="43160" y="36171"/>
                    <a:pt x="39541" y="34361"/>
                  </a:cubicBezTo>
                  <a:cubicBezTo>
                    <a:pt x="36016" y="32552"/>
                    <a:pt x="24110" y="33790"/>
                    <a:pt x="24396" y="36743"/>
                  </a:cubicBezTo>
                  <a:cubicBezTo>
                    <a:pt x="24491" y="37886"/>
                    <a:pt x="24301" y="39505"/>
                    <a:pt x="23824" y="40934"/>
                  </a:cubicBezTo>
                  <a:cubicBezTo>
                    <a:pt x="25348" y="46458"/>
                    <a:pt x="26110" y="51792"/>
                    <a:pt x="24396" y="54364"/>
                  </a:cubicBezTo>
                  <a:close/>
                </a:path>
              </a:pathLst>
            </a:custGeom>
            <a:grpFill/>
            <a:ln w="2381" cap="flat">
              <a:solidFill>
                <a:srgbClr val="FFFFFF"/>
              </a:solidFill>
              <a:prstDash val="solid"/>
              <a:miter/>
            </a:ln>
          </p:spPr>
          <p:txBody>
            <a:bodyPr rtlCol="0" anchor="ctr"/>
            <a:lstStyle/>
            <a:p>
              <a:endParaRPr lang="en-ID"/>
            </a:p>
          </p:txBody>
        </p:sp>
        <p:sp>
          <p:nvSpPr>
            <p:cNvPr id="87" name="Freeform: Shape 94">
              <a:extLst>
                <a:ext uri="{FF2B5EF4-FFF2-40B4-BE49-F238E27FC236}">
                  <a16:creationId xmlns:a16="http://schemas.microsoft.com/office/drawing/2014/main" id="{FFB709E7-90AB-944B-8D27-596C311F6ED8}"/>
                </a:ext>
              </a:extLst>
            </p:cNvPr>
            <p:cNvSpPr/>
            <p:nvPr/>
          </p:nvSpPr>
          <p:spPr>
            <a:xfrm>
              <a:off x="6286523" y="2225160"/>
              <a:ext cx="209550" cy="333375"/>
            </a:xfrm>
            <a:custGeom>
              <a:avLst/>
              <a:gdLst>
                <a:gd name="connsiteX0" fmla="*/ 180856 w 209550"/>
                <a:gd name="connsiteY0" fmla="*/ 281058 h 333375"/>
                <a:gd name="connsiteX1" fmla="*/ 210479 w 209550"/>
                <a:gd name="connsiteY1" fmla="*/ 252578 h 333375"/>
                <a:gd name="connsiteX2" fmla="*/ 205145 w 209550"/>
                <a:gd name="connsiteY2" fmla="*/ 236576 h 333375"/>
                <a:gd name="connsiteX3" fmla="*/ 179618 w 209550"/>
                <a:gd name="connsiteY3" fmla="*/ 217050 h 333375"/>
                <a:gd name="connsiteX4" fmla="*/ 192096 w 209550"/>
                <a:gd name="connsiteY4" fmla="*/ 205811 h 333375"/>
                <a:gd name="connsiteX5" fmla="*/ 181427 w 209550"/>
                <a:gd name="connsiteY5" fmla="*/ 195143 h 333375"/>
                <a:gd name="connsiteX6" fmla="*/ 184380 w 209550"/>
                <a:gd name="connsiteY6" fmla="*/ 185046 h 333375"/>
                <a:gd name="connsiteX7" fmla="*/ 174284 w 209550"/>
                <a:gd name="connsiteY7" fmla="*/ 178474 h 333375"/>
                <a:gd name="connsiteX8" fmla="*/ 179046 w 209550"/>
                <a:gd name="connsiteY8" fmla="*/ 172568 h 333375"/>
                <a:gd name="connsiteX9" fmla="*/ 176093 w 209550"/>
                <a:gd name="connsiteY9" fmla="*/ 157138 h 333375"/>
                <a:gd name="connsiteX10" fmla="*/ 182571 w 209550"/>
                <a:gd name="connsiteY10" fmla="*/ 145327 h 333375"/>
                <a:gd name="connsiteX11" fmla="*/ 163616 w 209550"/>
                <a:gd name="connsiteY11" fmla="*/ 115037 h 333375"/>
                <a:gd name="connsiteX12" fmla="*/ 169521 w 209550"/>
                <a:gd name="connsiteY12" fmla="*/ 103226 h 333375"/>
                <a:gd name="connsiteX13" fmla="*/ 181999 w 209550"/>
                <a:gd name="connsiteY13" fmla="*/ 88367 h 333375"/>
                <a:gd name="connsiteX14" fmla="*/ 167807 w 209550"/>
                <a:gd name="connsiteY14" fmla="*/ 73508 h 333375"/>
                <a:gd name="connsiteX15" fmla="*/ 155329 w 209550"/>
                <a:gd name="connsiteY15" fmla="*/ 66365 h 333375"/>
                <a:gd name="connsiteX16" fmla="*/ 152376 w 209550"/>
                <a:gd name="connsiteY16" fmla="*/ 55125 h 333375"/>
                <a:gd name="connsiteX17" fmla="*/ 155329 w 209550"/>
                <a:gd name="connsiteY17" fmla="*/ 44457 h 333375"/>
                <a:gd name="connsiteX18" fmla="*/ 163044 w 209550"/>
                <a:gd name="connsiteY18" fmla="*/ 38552 h 333375"/>
                <a:gd name="connsiteX19" fmla="*/ 167521 w 209550"/>
                <a:gd name="connsiteY19" fmla="*/ 31217 h 333375"/>
                <a:gd name="connsiteX20" fmla="*/ 167521 w 209550"/>
                <a:gd name="connsiteY20" fmla="*/ 20073 h 333375"/>
                <a:gd name="connsiteX21" fmla="*/ 146566 w 209550"/>
                <a:gd name="connsiteY21" fmla="*/ 5786 h 333375"/>
                <a:gd name="connsiteX22" fmla="*/ 130373 w 209550"/>
                <a:gd name="connsiteY22" fmla="*/ 5786 h 333375"/>
                <a:gd name="connsiteX23" fmla="*/ 110371 w 209550"/>
                <a:gd name="connsiteY23" fmla="*/ 10548 h 333375"/>
                <a:gd name="connsiteX24" fmla="*/ 97988 w 209550"/>
                <a:gd name="connsiteY24" fmla="*/ 23883 h 333375"/>
                <a:gd name="connsiteX25" fmla="*/ 94179 w 209550"/>
                <a:gd name="connsiteY25" fmla="*/ 41028 h 333375"/>
                <a:gd name="connsiteX26" fmla="*/ 85606 w 209550"/>
                <a:gd name="connsiteY26" fmla="*/ 52458 h 333375"/>
                <a:gd name="connsiteX27" fmla="*/ 74176 w 209550"/>
                <a:gd name="connsiteY27" fmla="*/ 49601 h 333375"/>
                <a:gd name="connsiteX28" fmla="*/ 58936 w 209550"/>
                <a:gd name="connsiteY28" fmla="*/ 48648 h 333375"/>
                <a:gd name="connsiteX29" fmla="*/ 37029 w 209550"/>
                <a:gd name="connsiteY29" fmla="*/ 47696 h 333375"/>
                <a:gd name="connsiteX30" fmla="*/ 15121 w 209550"/>
                <a:gd name="connsiteY30" fmla="*/ 31503 h 333375"/>
                <a:gd name="connsiteX31" fmla="*/ 1786 w 209550"/>
                <a:gd name="connsiteY31" fmla="*/ 41314 h 333375"/>
                <a:gd name="connsiteX32" fmla="*/ 23693 w 209550"/>
                <a:gd name="connsiteY32" fmla="*/ 57221 h 333375"/>
                <a:gd name="connsiteX33" fmla="*/ 52268 w 209550"/>
                <a:gd name="connsiteY33" fmla="*/ 74366 h 333375"/>
                <a:gd name="connsiteX34" fmla="*/ 53221 w 209550"/>
                <a:gd name="connsiteY34" fmla="*/ 93416 h 333375"/>
                <a:gd name="connsiteX35" fmla="*/ 57983 w 209550"/>
                <a:gd name="connsiteY35" fmla="*/ 111513 h 333375"/>
                <a:gd name="connsiteX36" fmla="*/ 57031 w 209550"/>
                <a:gd name="connsiteY36" fmla="*/ 128658 h 333375"/>
                <a:gd name="connsiteX37" fmla="*/ 60841 w 209550"/>
                <a:gd name="connsiteY37" fmla="*/ 139136 h 333375"/>
                <a:gd name="connsiteX38" fmla="*/ 63698 w 209550"/>
                <a:gd name="connsiteY38" fmla="*/ 149042 h 333375"/>
                <a:gd name="connsiteX39" fmla="*/ 79796 w 209550"/>
                <a:gd name="connsiteY39" fmla="*/ 155709 h 333375"/>
                <a:gd name="connsiteX40" fmla="*/ 86939 w 209550"/>
                <a:gd name="connsiteY40" fmla="*/ 171140 h 333375"/>
                <a:gd name="connsiteX41" fmla="*/ 83415 w 209550"/>
                <a:gd name="connsiteY41" fmla="*/ 178283 h 333375"/>
                <a:gd name="connsiteX42" fmla="*/ 72461 w 209550"/>
                <a:gd name="connsiteY42" fmla="*/ 187142 h 333375"/>
                <a:gd name="connsiteX43" fmla="*/ 51983 w 209550"/>
                <a:gd name="connsiteY43" fmla="*/ 207335 h 333375"/>
                <a:gd name="connsiteX44" fmla="*/ 40076 w 209550"/>
                <a:gd name="connsiteY44" fmla="*/ 216479 h 333375"/>
                <a:gd name="connsiteX45" fmla="*/ 29408 w 209550"/>
                <a:gd name="connsiteY45" fmla="*/ 227432 h 333375"/>
                <a:gd name="connsiteX46" fmla="*/ 15502 w 209550"/>
                <a:gd name="connsiteY46" fmla="*/ 234290 h 333375"/>
                <a:gd name="connsiteX47" fmla="*/ 6644 w 209550"/>
                <a:gd name="connsiteY47" fmla="*/ 247054 h 333375"/>
                <a:gd name="connsiteX48" fmla="*/ 7215 w 209550"/>
                <a:gd name="connsiteY48" fmla="*/ 258579 h 333375"/>
                <a:gd name="connsiteX49" fmla="*/ 9311 w 209550"/>
                <a:gd name="connsiteY49" fmla="*/ 272486 h 333375"/>
                <a:gd name="connsiteX50" fmla="*/ 12835 w 209550"/>
                <a:gd name="connsiteY50" fmla="*/ 294965 h 333375"/>
                <a:gd name="connsiteX51" fmla="*/ 7501 w 209550"/>
                <a:gd name="connsiteY51" fmla="*/ 315729 h 333375"/>
                <a:gd name="connsiteX52" fmla="*/ 26170 w 209550"/>
                <a:gd name="connsiteY52" fmla="*/ 323159 h 333375"/>
                <a:gd name="connsiteX53" fmla="*/ 38362 w 209550"/>
                <a:gd name="connsiteY53" fmla="*/ 329636 h 333375"/>
                <a:gd name="connsiteX54" fmla="*/ 60269 w 209550"/>
                <a:gd name="connsiteY54" fmla="*/ 334398 h 333375"/>
                <a:gd name="connsiteX55" fmla="*/ 122563 w 209550"/>
                <a:gd name="connsiteY55" fmla="*/ 320206 h 333375"/>
                <a:gd name="connsiteX56" fmla="*/ 140565 w 209550"/>
                <a:gd name="connsiteY56" fmla="*/ 318206 h 333375"/>
                <a:gd name="connsiteX57" fmla="*/ 150185 w 209550"/>
                <a:gd name="connsiteY57" fmla="*/ 306014 h 333375"/>
                <a:gd name="connsiteX58" fmla="*/ 180856 w 209550"/>
                <a:gd name="connsiteY58" fmla="*/ 281058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550" h="333375">
                  <a:moveTo>
                    <a:pt x="180856" y="281058"/>
                  </a:moveTo>
                  <a:cubicBezTo>
                    <a:pt x="185618" y="270390"/>
                    <a:pt x="206955" y="262103"/>
                    <a:pt x="210479" y="252578"/>
                  </a:cubicBezTo>
                  <a:cubicBezTo>
                    <a:pt x="212289" y="247816"/>
                    <a:pt x="212860" y="245435"/>
                    <a:pt x="205145" y="236576"/>
                  </a:cubicBezTo>
                  <a:cubicBezTo>
                    <a:pt x="197430" y="227718"/>
                    <a:pt x="180284" y="221717"/>
                    <a:pt x="179618" y="217050"/>
                  </a:cubicBezTo>
                  <a:cubicBezTo>
                    <a:pt x="179046" y="212288"/>
                    <a:pt x="192667" y="211716"/>
                    <a:pt x="192096" y="205811"/>
                  </a:cubicBezTo>
                  <a:cubicBezTo>
                    <a:pt x="191524" y="199905"/>
                    <a:pt x="184380" y="199905"/>
                    <a:pt x="181427" y="195143"/>
                  </a:cubicBezTo>
                  <a:cubicBezTo>
                    <a:pt x="178475" y="190380"/>
                    <a:pt x="185047" y="187427"/>
                    <a:pt x="184380" y="185046"/>
                  </a:cubicBezTo>
                  <a:cubicBezTo>
                    <a:pt x="183809" y="182665"/>
                    <a:pt x="174855" y="181522"/>
                    <a:pt x="174284" y="178474"/>
                  </a:cubicBezTo>
                  <a:cubicBezTo>
                    <a:pt x="173712" y="175521"/>
                    <a:pt x="180189" y="176093"/>
                    <a:pt x="179046" y="172568"/>
                  </a:cubicBezTo>
                  <a:cubicBezTo>
                    <a:pt x="177903" y="169044"/>
                    <a:pt x="171902" y="162472"/>
                    <a:pt x="176093" y="157138"/>
                  </a:cubicBezTo>
                  <a:cubicBezTo>
                    <a:pt x="180284" y="151804"/>
                    <a:pt x="189143" y="157138"/>
                    <a:pt x="182571" y="145327"/>
                  </a:cubicBezTo>
                  <a:cubicBezTo>
                    <a:pt x="176093" y="133421"/>
                    <a:pt x="165997" y="118657"/>
                    <a:pt x="163616" y="115037"/>
                  </a:cubicBezTo>
                  <a:cubicBezTo>
                    <a:pt x="161234" y="111513"/>
                    <a:pt x="165997" y="105512"/>
                    <a:pt x="169521" y="103226"/>
                  </a:cubicBezTo>
                  <a:cubicBezTo>
                    <a:pt x="173046" y="100845"/>
                    <a:pt x="181999" y="91987"/>
                    <a:pt x="181999" y="88367"/>
                  </a:cubicBezTo>
                  <a:cubicBezTo>
                    <a:pt x="181999" y="84843"/>
                    <a:pt x="170759" y="75318"/>
                    <a:pt x="167807" y="73508"/>
                  </a:cubicBezTo>
                  <a:cubicBezTo>
                    <a:pt x="164854" y="71699"/>
                    <a:pt x="158282" y="72365"/>
                    <a:pt x="155329" y="66365"/>
                  </a:cubicBezTo>
                  <a:cubicBezTo>
                    <a:pt x="152376" y="60459"/>
                    <a:pt x="149423" y="58649"/>
                    <a:pt x="152376" y="55125"/>
                  </a:cubicBezTo>
                  <a:cubicBezTo>
                    <a:pt x="155329" y="51601"/>
                    <a:pt x="155329" y="47981"/>
                    <a:pt x="155329" y="44457"/>
                  </a:cubicBezTo>
                  <a:cubicBezTo>
                    <a:pt x="155329" y="40933"/>
                    <a:pt x="161806" y="43886"/>
                    <a:pt x="163044" y="38552"/>
                  </a:cubicBezTo>
                  <a:cubicBezTo>
                    <a:pt x="163616" y="36170"/>
                    <a:pt x="165330" y="33503"/>
                    <a:pt x="167521" y="31217"/>
                  </a:cubicBezTo>
                  <a:cubicBezTo>
                    <a:pt x="167521" y="27217"/>
                    <a:pt x="167997" y="22835"/>
                    <a:pt x="167521" y="20073"/>
                  </a:cubicBezTo>
                  <a:cubicBezTo>
                    <a:pt x="166568" y="14358"/>
                    <a:pt x="150376" y="12453"/>
                    <a:pt x="146566" y="5786"/>
                  </a:cubicBezTo>
                  <a:cubicBezTo>
                    <a:pt x="142756" y="-882"/>
                    <a:pt x="133231" y="1976"/>
                    <a:pt x="130373" y="5786"/>
                  </a:cubicBezTo>
                  <a:cubicBezTo>
                    <a:pt x="127516" y="9596"/>
                    <a:pt x="110371" y="4833"/>
                    <a:pt x="110371" y="10548"/>
                  </a:cubicBezTo>
                  <a:cubicBezTo>
                    <a:pt x="110371" y="16263"/>
                    <a:pt x="97988" y="17216"/>
                    <a:pt x="97988" y="23883"/>
                  </a:cubicBezTo>
                  <a:cubicBezTo>
                    <a:pt x="97988" y="30551"/>
                    <a:pt x="103704" y="41981"/>
                    <a:pt x="94179" y="41028"/>
                  </a:cubicBezTo>
                  <a:cubicBezTo>
                    <a:pt x="84654" y="40076"/>
                    <a:pt x="91321" y="44838"/>
                    <a:pt x="85606" y="52458"/>
                  </a:cubicBezTo>
                  <a:cubicBezTo>
                    <a:pt x="79891" y="60078"/>
                    <a:pt x="79891" y="47696"/>
                    <a:pt x="74176" y="49601"/>
                  </a:cubicBezTo>
                  <a:cubicBezTo>
                    <a:pt x="68461" y="51506"/>
                    <a:pt x="61793" y="43886"/>
                    <a:pt x="58936" y="48648"/>
                  </a:cubicBezTo>
                  <a:cubicBezTo>
                    <a:pt x="56079" y="53411"/>
                    <a:pt x="46554" y="49601"/>
                    <a:pt x="37029" y="47696"/>
                  </a:cubicBezTo>
                  <a:cubicBezTo>
                    <a:pt x="27504" y="45791"/>
                    <a:pt x="22741" y="32456"/>
                    <a:pt x="15121" y="31503"/>
                  </a:cubicBezTo>
                  <a:cubicBezTo>
                    <a:pt x="10073" y="30836"/>
                    <a:pt x="4643" y="34932"/>
                    <a:pt x="1786" y="41314"/>
                  </a:cubicBezTo>
                  <a:cubicBezTo>
                    <a:pt x="9120" y="46076"/>
                    <a:pt x="13978" y="52839"/>
                    <a:pt x="23693" y="57221"/>
                  </a:cubicBezTo>
                  <a:cubicBezTo>
                    <a:pt x="34171" y="61983"/>
                    <a:pt x="53221" y="67698"/>
                    <a:pt x="52268" y="74366"/>
                  </a:cubicBezTo>
                  <a:cubicBezTo>
                    <a:pt x="51316" y="81033"/>
                    <a:pt x="48458" y="90558"/>
                    <a:pt x="53221" y="93416"/>
                  </a:cubicBezTo>
                  <a:cubicBezTo>
                    <a:pt x="57983" y="96273"/>
                    <a:pt x="52268" y="108656"/>
                    <a:pt x="57983" y="111513"/>
                  </a:cubicBezTo>
                  <a:cubicBezTo>
                    <a:pt x="63698" y="114371"/>
                    <a:pt x="61793" y="128658"/>
                    <a:pt x="57031" y="128658"/>
                  </a:cubicBezTo>
                  <a:cubicBezTo>
                    <a:pt x="52268" y="128658"/>
                    <a:pt x="57983" y="136278"/>
                    <a:pt x="60841" y="139136"/>
                  </a:cubicBezTo>
                  <a:cubicBezTo>
                    <a:pt x="62174" y="140469"/>
                    <a:pt x="63222" y="144279"/>
                    <a:pt x="63698" y="149042"/>
                  </a:cubicBezTo>
                  <a:cubicBezTo>
                    <a:pt x="69509" y="150470"/>
                    <a:pt x="74747" y="153423"/>
                    <a:pt x="79796" y="155709"/>
                  </a:cubicBezTo>
                  <a:cubicBezTo>
                    <a:pt x="87797" y="159233"/>
                    <a:pt x="86558" y="164853"/>
                    <a:pt x="86939" y="171140"/>
                  </a:cubicBezTo>
                  <a:cubicBezTo>
                    <a:pt x="87225" y="177331"/>
                    <a:pt x="87511" y="180950"/>
                    <a:pt x="83415" y="178283"/>
                  </a:cubicBezTo>
                  <a:cubicBezTo>
                    <a:pt x="79224" y="175616"/>
                    <a:pt x="74843" y="178283"/>
                    <a:pt x="72461" y="187142"/>
                  </a:cubicBezTo>
                  <a:cubicBezTo>
                    <a:pt x="70080" y="196000"/>
                    <a:pt x="58841" y="206668"/>
                    <a:pt x="51983" y="207335"/>
                  </a:cubicBezTo>
                  <a:cubicBezTo>
                    <a:pt x="45125" y="207906"/>
                    <a:pt x="45791" y="215050"/>
                    <a:pt x="40076" y="216479"/>
                  </a:cubicBezTo>
                  <a:cubicBezTo>
                    <a:pt x="34457" y="218003"/>
                    <a:pt x="29123" y="221241"/>
                    <a:pt x="29408" y="227432"/>
                  </a:cubicBezTo>
                  <a:cubicBezTo>
                    <a:pt x="29694" y="233624"/>
                    <a:pt x="21122" y="234290"/>
                    <a:pt x="15502" y="234290"/>
                  </a:cubicBezTo>
                  <a:cubicBezTo>
                    <a:pt x="9882" y="234290"/>
                    <a:pt x="11025" y="244387"/>
                    <a:pt x="6644" y="247054"/>
                  </a:cubicBezTo>
                  <a:cubicBezTo>
                    <a:pt x="2167" y="249721"/>
                    <a:pt x="3119" y="253245"/>
                    <a:pt x="7215" y="258579"/>
                  </a:cubicBezTo>
                  <a:cubicBezTo>
                    <a:pt x="11406" y="263913"/>
                    <a:pt x="7787" y="268676"/>
                    <a:pt x="9311" y="272486"/>
                  </a:cubicBezTo>
                  <a:cubicBezTo>
                    <a:pt x="10835" y="276296"/>
                    <a:pt x="17312" y="285249"/>
                    <a:pt x="12835" y="294965"/>
                  </a:cubicBezTo>
                  <a:cubicBezTo>
                    <a:pt x="8358" y="304775"/>
                    <a:pt x="3691" y="316872"/>
                    <a:pt x="7501" y="315729"/>
                  </a:cubicBezTo>
                  <a:cubicBezTo>
                    <a:pt x="11311" y="314586"/>
                    <a:pt x="20264" y="323730"/>
                    <a:pt x="26170" y="323159"/>
                  </a:cubicBezTo>
                  <a:cubicBezTo>
                    <a:pt x="32075" y="322587"/>
                    <a:pt x="32742" y="331445"/>
                    <a:pt x="38362" y="329636"/>
                  </a:cubicBezTo>
                  <a:cubicBezTo>
                    <a:pt x="43982" y="327826"/>
                    <a:pt x="43982" y="334970"/>
                    <a:pt x="60269" y="334398"/>
                  </a:cubicBezTo>
                  <a:cubicBezTo>
                    <a:pt x="76557" y="333827"/>
                    <a:pt x="109418" y="320206"/>
                    <a:pt x="122563" y="320206"/>
                  </a:cubicBezTo>
                  <a:cubicBezTo>
                    <a:pt x="129992" y="320206"/>
                    <a:pt x="135898" y="319349"/>
                    <a:pt x="140565" y="318206"/>
                  </a:cubicBezTo>
                  <a:cubicBezTo>
                    <a:pt x="143327" y="314015"/>
                    <a:pt x="146756" y="309443"/>
                    <a:pt x="150185" y="306014"/>
                  </a:cubicBezTo>
                  <a:cubicBezTo>
                    <a:pt x="158377" y="297632"/>
                    <a:pt x="176093" y="291726"/>
                    <a:pt x="180856" y="281058"/>
                  </a:cubicBezTo>
                  <a:close/>
                </a:path>
              </a:pathLst>
            </a:custGeom>
            <a:grpFill/>
            <a:ln w="2381" cap="flat">
              <a:solidFill>
                <a:srgbClr val="FFFFFF"/>
              </a:solidFill>
              <a:prstDash val="solid"/>
              <a:miter/>
            </a:ln>
          </p:spPr>
          <p:txBody>
            <a:bodyPr rtlCol="0" anchor="ctr"/>
            <a:lstStyle/>
            <a:p>
              <a:endParaRPr lang="en-ID"/>
            </a:p>
          </p:txBody>
        </p:sp>
        <p:sp>
          <p:nvSpPr>
            <p:cNvPr id="88" name="Freeform: Shape 95">
              <a:extLst>
                <a:ext uri="{FF2B5EF4-FFF2-40B4-BE49-F238E27FC236}">
                  <a16:creationId xmlns:a16="http://schemas.microsoft.com/office/drawing/2014/main" id="{6F2A3BC8-10F2-4344-A7D9-73B4759A7837}"/>
                </a:ext>
              </a:extLst>
            </p:cNvPr>
            <p:cNvSpPr/>
            <p:nvPr/>
          </p:nvSpPr>
          <p:spPr>
            <a:xfrm>
              <a:off x="6556176" y="3274285"/>
              <a:ext cx="419100" cy="333375"/>
            </a:xfrm>
            <a:custGeom>
              <a:avLst/>
              <a:gdLst>
                <a:gd name="connsiteX0" fmla="*/ 254198 w 419100"/>
                <a:gd name="connsiteY0" fmla="*/ 72514 h 333375"/>
                <a:gd name="connsiteX1" fmla="*/ 218575 w 419100"/>
                <a:gd name="connsiteY1" fmla="*/ 68609 h 333375"/>
                <a:gd name="connsiteX2" fmla="*/ 194858 w 419100"/>
                <a:gd name="connsiteY2" fmla="*/ 60703 h 333375"/>
                <a:gd name="connsiteX3" fmla="*/ 146566 w 419100"/>
                <a:gd name="connsiteY3" fmla="*/ 25080 h 333375"/>
                <a:gd name="connsiteX4" fmla="*/ 106942 w 419100"/>
                <a:gd name="connsiteY4" fmla="*/ 2125 h 333375"/>
                <a:gd name="connsiteX5" fmla="*/ 90273 w 419100"/>
                <a:gd name="connsiteY5" fmla="*/ 2125 h 333375"/>
                <a:gd name="connsiteX6" fmla="*/ 69699 w 419100"/>
                <a:gd name="connsiteY6" fmla="*/ 8411 h 333375"/>
                <a:gd name="connsiteX7" fmla="*/ 49887 w 419100"/>
                <a:gd name="connsiteY7" fmla="*/ 21079 h 333375"/>
                <a:gd name="connsiteX8" fmla="*/ 64937 w 419100"/>
                <a:gd name="connsiteY8" fmla="*/ 38510 h 333375"/>
                <a:gd name="connsiteX9" fmla="*/ 53030 w 419100"/>
                <a:gd name="connsiteY9" fmla="*/ 48035 h 333375"/>
                <a:gd name="connsiteX10" fmla="*/ 40362 w 419100"/>
                <a:gd name="connsiteY10" fmla="*/ 53560 h 333375"/>
                <a:gd name="connsiteX11" fmla="*/ 24551 w 419100"/>
                <a:gd name="connsiteY11" fmla="*/ 65466 h 333375"/>
                <a:gd name="connsiteX12" fmla="*/ 4643 w 419100"/>
                <a:gd name="connsiteY12" fmla="*/ 56608 h 333375"/>
                <a:gd name="connsiteX13" fmla="*/ 2548 w 419100"/>
                <a:gd name="connsiteY13" fmla="*/ 62323 h 333375"/>
                <a:gd name="connsiteX14" fmla="*/ 1786 w 419100"/>
                <a:gd name="connsiteY14" fmla="*/ 67752 h 333375"/>
                <a:gd name="connsiteX15" fmla="*/ 5120 w 419100"/>
                <a:gd name="connsiteY15" fmla="*/ 90612 h 333375"/>
                <a:gd name="connsiteX16" fmla="*/ 21407 w 419100"/>
                <a:gd name="connsiteY16" fmla="*/ 110519 h 333375"/>
                <a:gd name="connsiteX17" fmla="*/ 50459 w 419100"/>
                <a:gd name="connsiteY17" fmla="*/ 155572 h 333375"/>
                <a:gd name="connsiteX18" fmla="*/ 65889 w 419100"/>
                <a:gd name="connsiteY18" fmla="*/ 177766 h 333375"/>
                <a:gd name="connsiteX19" fmla="*/ 83987 w 419100"/>
                <a:gd name="connsiteY19" fmla="*/ 200340 h 333375"/>
                <a:gd name="connsiteX20" fmla="*/ 89035 w 419100"/>
                <a:gd name="connsiteY20" fmla="*/ 222533 h 333375"/>
                <a:gd name="connsiteX21" fmla="*/ 105323 w 419100"/>
                <a:gd name="connsiteY21" fmla="*/ 256347 h 333375"/>
                <a:gd name="connsiteX22" fmla="*/ 128468 w 419100"/>
                <a:gd name="connsiteY22" fmla="*/ 282731 h 333375"/>
                <a:gd name="connsiteX23" fmla="*/ 146852 w 419100"/>
                <a:gd name="connsiteY23" fmla="*/ 313306 h 333375"/>
                <a:gd name="connsiteX24" fmla="*/ 153614 w 419100"/>
                <a:gd name="connsiteY24" fmla="*/ 328737 h 333375"/>
                <a:gd name="connsiteX25" fmla="*/ 160187 w 419100"/>
                <a:gd name="connsiteY25" fmla="*/ 340357 h 333375"/>
                <a:gd name="connsiteX26" fmla="*/ 169426 w 419100"/>
                <a:gd name="connsiteY26" fmla="*/ 335309 h 333375"/>
                <a:gd name="connsiteX27" fmla="*/ 168855 w 419100"/>
                <a:gd name="connsiteY27" fmla="*/ 324355 h 333375"/>
                <a:gd name="connsiteX28" fmla="*/ 177427 w 419100"/>
                <a:gd name="connsiteY28" fmla="*/ 316926 h 333375"/>
                <a:gd name="connsiteX29" fmla="*/ 192286 w 419100"/>
                <a:gd name="connsiteY29" fmla="*/ 319212 h 333375"/>
                <a:gd name="connsiteX30" fmla="*/ 216956 w 419100"/>
                <a:gd name="connsiteY30" fmla="*/ 321498 h 333375"/>
                <a:gd name="connsiteX31" fmla="*/ 245055 w 419100"/>
                <a:gd name="connsiteY31" fmla="*/ 326070 h 333375"/>
                <a:gd name="connsiteX32" fmla="*/ 258771 w 419100"/>
                <a:gd name="connsiteY32" fmla="*/ 320926 h 333375"/>
                <a:gd name="connsiteX33" fmla="*/ 289727 w 419100"/>
                <a:gd name="connsiteY33" fmla="*/ 293971 h 333375"/>
                <a:gd name="connsiteX34" fmla="*/ 329255 w 419100"/>
                <a:gd name="connsiteY34" fmla="*/ 291685 h 333375"/>
                <a:gd name="connsiteX35" fmla="*/ 410027 w 419100"/>
                <a:gd name="connsiteY35" fmla="*/ 265300 h 333375"/>
                <a:gd name="connsiteX36" fmla="*/ 423743 w 419100"/>
                <a:gd name="connsiteY36" fmla="*/ 223486 h 333375"/>
                <a:gd name="connsiteX37" fmla="*/ 413456 w 419100"/>
                <a:gd name="connsiteY37" fmla="*/ 209198 h 333375"/>
                <a:gd name="connsiteX38" fmla="*/ 363069 w 419100"/>
                <a:gd name="connsiteY38" fmla="*/ 203483 h 333375"/>
                <a:gd name="connsiteX39" fmla="*/ 347924 w 419100"/>
                <a:gd name="connsiteY39" fmla="*/ 181957 h 333375"/>
                <a:gd name="connsiteX40" fmla="*/ 339638 w 419100"/>
                <a:gd name="connsiteY40" fmla="*/ 169098 h 333375"/>
                <a:gd name="connsiteX41" fmla="*/ 322874 w 419100"/>
                <a:gd name="connsiteY41" fmla="*/ 157573 h 333375"/>
                <a:gd name="connsiteX42" fmla="*/ 312110 w 419100"/>
                <a:gd name="connsiteY42" fmla="*/ 135951 h 333375"/>
                <a:gd name="connsiteX43" fmla="*/ 303252 w 419100"/>
                <a:gd name="connsiteY43" fmla="*/ 114329 h 333375"/>
                <a:gd name="connsiteX44" fmla="*/ 282773 w 419100"/>
                <a:gd name="connsiteY44" fmla="*/ 90612 h 333375"/>
                <a:gd name="connsiteX45" fmla="*/ 280297 w 419100"/>
                <a:gd name="connsiteY45" fmla="*/ 82135 h 333375"/>
                <a:gd name="connsiteX46" fmla="*/ 264390 w 419100"/>
                <a:gd name="connsiteY46" fmla="*/ 81277 h 333375"/>
                <a:gd name="connsiteX47" fmla="*/ 254198 w 419100"/>
                <a:gd name="connsiteY47" fmla="*/ 72514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19100" h="333375">
                  <a:moveTo>
                    <a:pt x="254198" y="72514"/>
                  </a:moveTo>
                  <a:cubicBezTo>
                    <a:pt x="254198" y="72514"/>
                    <a:pt x="223338" y="68609"/>
                    <a:pt x="218575" y="68609"/>
                  </a:cubicBezTo>
                  <a:cubicBezTo>
                    <a:pt x="213813" y="68609"/>
                    <a:pt x="202001" y="66990"/>
                    <a:pt x="194858" y="60703"/>
                  </a:cubicBezTo>
                  <a:cubicBezTo>
                    <a:pt x="187714" y="54322"/>
                    <a:pt x="152852" y="28223"/>
                    <a:pt x="146566" y="25080"/>
                  </a:cubicBezTo>
                  <a:cubicBezTo>
                    <a:pt x="140184" y="21937"/>
                    <a:pt x="114086" y="2887"/>
                    <a:pt x="106942" y="2125"/>
                  </a:cubicBezTo>
                  <a:cubicBezTo>
                    <a:pt x="99798" y="1363"/>
                    <a:pt x="99036" y="2125"/>
                    <a:pt x="90273" y="2125"/>
                  </a:cubicBezTo>
                  <a:cubicBezTo>
                    <a:pt x="81605" y="2125"/>
                    <a:pt x="85511" y="7649"/>
                    <a:pt x="69699" y="8411"/>
                  </a:cubicBezTo>
                  <a:cubicBezTo>
                    <a:pt x="53888" y="9173"/>
                    <a:pt x="45125" y="19555"/>
                    <a:pt x="49887" y="21079"/>
                  </a:cubicBezTo>
                  <a:cubicBezTo>
                    <a:pt x="54650" y="22699"/>
                    <a:pt x="69699" y="36129"/>
                    <a:pt x="64937" y="38510"/>
                  </a:cubicBezTo>
                  <a:cubicBezTo>
                    <a:pt x="60174" y="40891"/>
                    <a:pt x="59412" y="48035"/>
                    <a:pt x="53030" y="48035"/>
                  </a:cubicBezTo>
                  <a:cubicBezTo>
                    <a:pt x="46649" y="48035"/>
                    <a:pt x="40362" y="48797"/>
                    <a:pt x="40362" y="53560"/>
                  </a:cubicBezTo>
                  <a:cubicBezTo>
                    <a:pt x="40362" y="58322"/>
                    <a:pt x="31695" y="66228"/>
                    <a:pt x="24551" y="65466"/>
                  </a:cubicBezTo>
                  <a:cubicBezTo>
                    <a:pt x="20455" y="64990"/>
                    <a:pt x="11597" y="60418"/>
                    <a:pt x="4643" y="56608"/>
                  </a:cubicBezTo>
                  <a:lnTo>
                    <a:pt x="2548" y="62323"/>
                  </a:lnTo>
                  <a:lnTo>
                    <a:pt x="1786" y="67752"/>
                  </a:lnTo>
                  <a:cubicBezTo>
                    <a:pt x="3215" y="71943"/>
                    <a:pt x="1119" y="89278"/>
                    <a:pt x="5120" y="90612"/>
                  </a:cubicBezTo>
                  <a:cubicBezTo>
                    <a:pt x="9597" y="92136"/>
                    <a:pt x="11882" y="100137"/>
                    <a:pt x="21407" y="110519"/>
                  </a:cubicBezTo>
                  <a:cubicBezTo>
                    <a:pt x="30932" y="120901"/>
                    <a:pt x="50173" y="148714"/>
                    <a:pt x="50459" y="155572"/>
                  </a:cubicBezTo>
                  <a:cubicBezTo>
                    <a:pt x="50745" y="162430"/>
                    <a:pt x="53983" y="169765"/>
                    <a:pt x="65889" y="177766"/>
                  </a:cubicBezTo>
                  <a:cubicBezTo>
                    <a:pt x="77796" y="185767"/>
                    <a:pt x="77796" y="195577"/>
                    <a:pt x="83987" y="200340"/>
                  </a:cubicBezTo>
                  <a:cubicBezTo>
                    <a:pt x="90178" y="205102"/>
                    <a:pt x="88749" y="210722"/>
                    <a:pt x="89035" y="222533"/>
                  </a:cubicBezTo>
                  <a:cubicBezTo>
                    <a:pt x="89321" y="234439"/>
                    <a:pt x="94655" y="249775"/>
                    <a:pt x="105323" y="256347"/>
                  </a:cubicBezTo>
                  <a:cubicBezTo>
                    <a:pt x="115991" y="262824"/>
                    <a:pt x="123420" y="269968"/>
                    <a:pt x="128468" y="282731"/>
                  </a:cubicBezTo>
                  <a:cubicBezTo>
                    <a:pt x="133517" y="295495"/>
                    <a:pt x="139994" y="306448"/>
                    <a:pt x="146852" y="313306"/>
                  </a:cubicBezTo>
                  <a:cubicBezTo>
                    <a:pt x="153614" y="320069"/>
                    <a:pt x="149805" y="323689"/>
                    <a:pt x="153614" y="328737"/>
                  </a:cubicBezTo>
                  <a:cubicBezTo>
                    <a:pt x="155615" y="331309"/>
                    <a:pt x="158377" y="335785"/>
                    <a:pt x="160187" y="340357"/>
                  </a:cubicBezTo>
                  <a:cubicBezTo>
                    <a:pt x="165425" y="337881"/>
                    <a:pt x="169140" y="335881"/>
                    <a:pt x="169426" y="335309"/>
                  </a:cubicBezTo>
                  <a:cubicBezTo>
                    <a:pt x="170569" y="333023"/>
                    <a:pt x="167140" y="326737"/>
                    <a:pt x="168855" y="324355"/>
                  </a:cubicBezTo>
                  <a:cubicBezTo>
                    <a:pt x="170569" y="322069"/>
                    <a:pt x="173998" y="318069"/>
                    <a:pt x="177427" y="316926"/>
                  </a:cubicBezTo>
                  <a:cubicBezTo>
                    <a:pt x="180856" y="315783"/>
                    <a:pt x="184856" y="320355"/>
                    <a:pt x="192286" y="319212"/>
                  </a:cubicBezTo>
                  <a:cubicBezTo>
                    <a:pt x="199715" y="318069"/>
                    <a:pt x="215241" y="319783"/>
                    <a:pt x="216956" y="321498"/>
                  </a:cubicBezTo>
                  <a:cubicBezTo>
                    <a:pt x="218670" y="323212"/>
                    <a:pt x="239911" y="322069"/>
                    <a:pt x="245055" y="326070"/>
                  </a:cubicBezTo>
                  <a:cubicBezTo>
                    <a:pt x="250198" y="330070"/>
                    <a:pt x="255341" y="328927"/>
                    <a:pt x="258771" y="320926"/>
                  </a:cubicBezTo>
                  <a:cubicBezTo>
                    <a:pt x="262199" y="312925"/>
                    <a:pt x="286202" y="295685"/>
                    <a:pt x="289727" y="293971"/>
                  </a:cubicBezTo>
                  <a:cubicBezTo>
                    <a:pt x="293156" y="292256"/>
                    <a:pt x="318968" y="293971"/>
                    <a:pt x="329255" y="291685"/>
                  </a:cubicBezTo>
                  <a:cubicBezTo>
                    <a:pt x="339542" y="289399"/>
                    <a:pt x="407170" y="267586"/>
                    <a:pt x="410027" y="265300"/>
                  </a:cubicBezTo>
                  <a:cubicBezTo>
                    <a:pt x="412885" y="263014"/>
                    <a:pt x="423743" y="227486"/>
                    <a:pt x="423743" y="223486"/>
                  </a:cubicBezTo>
                  <a:cubicBezTo>
                    <a:pt x="423743" y="219485"/>
                    <a:pt x="418600" y="208627"/>
                    <a:pt x="413456" y="209198"/>
                  </a:cubicBezTo>
                  <a:cubicBezTo>
                    <a:pt x="408313" y="209770"/>
                    <a:pt x="365927" y="205198"/>
                    <a:pt x="363069" y="203483"/>
                  </a:cubicBezTo>
                  <a:cubicBezTo>
                    <a:pt x="360783" y="202054"/>
                    <a:pt x="349544" y="193577"/>
                    <a:pt x="347924" y="181957"/>
                  </a:cubicBezTo>
                  <a:cubicBezTo>
                    <a:pt x="344591" y="179385"/>
                    <a:pt x="340781" y="173860"/>
                    <a:pt x="339638" y="169098"/>
                  </a:cubicBezTo>
                  <a:cubicBezTo>
                    <a:pt x="334780" y="169765"/>
                    <a:pt x="327160" y="168622"/>
                    <a:pt x="322874" y="157573"/>
                  </a:cubicBezTo>
                  <a:cubicBezTo>
                    <a:pt x="318968" y="154906"/>
                    <a:pt x="308491" y="140047"/>
                    <a:pt x="312110" y="135951"/>
                  </a:cubicBezTo>
                  <a:cubicBezTo>
                    <a:pt x="316587" y="130903"/>
                    <a:pt x="309729" y="120235"/>
                    <a:pt x="303252" y="114329"/>
                  </a:cubicBezTo>
                  <a:cubicBezTo>
                    <a:pt x="296775" y="108424"/>
                    <a:pt x="283440" y="97470"/>
                    <a:pt x="282773" y="90612"/>
                  </a:cubicBezTo>
                  <a:cubicBezTo>
                    <a:pt x="282583" y="88707"/>
                    <a:pt x="281630" y="85659"/>
                    <a:pt x="280297" y="82135"/>
                  </a:cubicBezTo>
                  <a:lnTo>
                    <a:pt x="264390" y="81277"/>
                  </a:lnTo>
                  <a:lnTo>
                    <a:pt x="254198" y="72514"/>
                  </a:lnTo>
                  <a:close/>
                </a:path>
              </a:pathLst>
            </a:custGeom>
            <a:grpFill/>
            <a:ln w="2381" cap="flat">
              <a:solidFill>
                <a:srgbClr val="FFFFFF"/>
              </a:solidFill>
              <a:prstDash val="solid"/>
              <a:miter/>
            </a:ln>
          </p:spPr>
          <p:txBody>
            <a:bodyPr rtlCol="0" anchor="ctr"/>
            <a:lstStyle/>
            <a:p>
              <a:endParaRPr lang="en-ID"/>
            </a:p>
          </p:txBody>
        </p:sp>
        <p:sp>
          <p:nvSpPr>
            <p:cNvPr id="89" name="Freeform: Shape 96">
              <a:extLst>
                <a:ext uri="{FF2B5EF4-FFF2-40B4-BE49-F238E27FC236}">
                  <a16:creationId xmlns:a16="http://schemas.microsoft.com/office/drawing/2014/main" id="{4B00A1A3-5D82-E647-8810-3DB52F66D5E0}"/>
                </a:ext>
              </a:extLst>
            </p:cNvPr>
            <p:cNvSpPr/>
            <p:nvPr/>
          </p:nvSpPr>
          <p:spPr>
            <a:xfrm>
              <a:off x="6903077" y="3429310"/>
              <a:ext cx="161925" cy="180975"/>
            </a:xfrm>
            <a:custGeom>
              <a:avLst/>
              <a:gdLst>
                <a:gd name="connsiteX0" fmla="*/ 81986 w 161925"/>
                <a:gd name="connsiteY0" fmla="*/ 5977 h 180975"/>
                <a:gd name="connsiteX1" fmla="*/ 81986 w 161925"/>
                <a:gd name="connsiteY1" fmla="*/ 21122 h 180975"/>
                <a:gd name="connsiteX2" fmla="*/ 69318 w 161925"/>
                <a:gd name="connsiteY2" fmla="*/ 37124 h 180975"/>
                <a:gd name="connsiteX3" fmla="*/ 62555 w 161925"/>
                <a:gd name="connsiteY3" fmla="*/ 53983 h 180975"/>
                <a:gd name="connsiteX4" fmla="*/ 66651 w 161925"/>
                <a:gd name="connsiteY4" fmla="*/ 53983 h 180975"/>
                <a:gd name="connsiteX5" fmla="*/ 76938 w 161925"/>
                <a:gd name="connsiteY5" fmla="*/ 68270 h 180975"/>
                <a:gd name="connsiteX6" fmla="*/ 63222 w 161925"/>
                <a:gd name="connsiteY6" fmla="*/ 110085 h 180975"/>
                <a:gd name="connsiteX7" fmla="*/ 1786 w 161925"/>
                <a:gd name="connsiteY7" fmla="*/ 130850 h 180975"/>
                <a:gd name="connsiteX8" fmla="*/ 26360 w 161925"/>
                <a:gd name="connsiteY8" fmla="*/ 181523 h 180975"/>
                <a:gd name="connsiteX9" fmla="*/ 31409 w 161925"/>
                <a:gd name="connsiteY9" fmla="*/ 179046 h 180975"/>
                <a:gd name="connsiteX10" fmla="*/ 63984 w 161925"/>
                <a:gd name="connsiteY10" fmla="*/ 173426 h 180975"/>
                <a:gd name="connsiteX11" fmla="*/ 71699 w 161925"/>
                <a:gd name="connsiteY11" fmla="*/ 157710 h 180975"/>
                <a:gd name="connsiteX12" fmla="*/ 93607 w 161925"/>
                <a:gd name="connsiteY12" fmla="*/ 154186 h 180975"/>
                <a:gd name="connsiteX13" fmla="*/ 106656 w 161925"/>
                <a:gd name="connsiteY13" fmla="*/ 135803 h 180975"/>
                <a:gd name="connsiteX14" fmla="*/ 119419 w 161925"/>
                <a:gd name="connsiteY14" fmla="*/ 129230 h 180975"/>
                <a:gd name="connsiteX15" fmla="*/ 126277 w 161925"/>
                <a:gd name="connsiteY15" fmla="*/ 102275 h 180975"/>
                <a:gd name="connsiteX16" fmla="*/ 142565 w 161925"/>
                <a:gd name="connsiteY16" fmla="*/ 91035 h 180975"/>
                <a:gd name="connsiteX17" fmla="*/ 159139 w 161925"/>
                <a:gd name="connsiteY17" fmla="*/ 67604 h 180975"/>
                <a:gd name="connsiteX18" fmla="*/ 157710 w 161925"/>
                <a:gd name="connsiteY18" fmla="*/ 56650 h 180975"/>
                <a:gd name="connsiteX19" fmla="*/ 140851 w 161925"/>
                <a:gd name="connsiteY19" fmla="*/ 35600 h 180975"/>
                <a:gd name="connsiteX20" fmla="*/ 107323 w 161925"/>
                <a:gd name="connsiteY20" fmla="*/ 23122 h 180975"/>
                <a:gd name="connsiteX21" fmla="*/ 96560 w 161925"/>
                <a:gd name="connsiteY21" fmla="*/ 1786 h 180975"/>
                <a:gd name="connsiteX22" fmla="*/ 89606 w 161925"/>
                <a:gd name="connsiteY22" fmla="*/ 5786 h 180975"/>
                <a:gd name="connsiteX23" fmla="*/ 81986 w 161925"/>
                <a:gd name="connsiteY23" fmla="*/ 57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1925" h="180975">
                  <a:moveTo>
                    <a:pt x="81986" y="5977"/>
                  </a:moveTo>
                  <a:lnTo>
                    <a:pt x="81986" y="21122"/>
                  </a:lnTo>
                  <a:lnTo>
                    <a:pt x="69318" y="37124"/>
                  </a:lnTo>
                  <a:lnTo>
                    <a:pt x="62555" y="53983"/>
                  </a:lnTo>
                  <a:cubicBezTo>
                    <a:pt x="64460" y="54078"/>
                    <a:pt x="65984" y="54078"/>
                    <a:pt x="66651" y="53983"/>
                  </a:cubicBezTo>
                  <a:cubicBezTo>
                    <a:pt x="71794" y="53411"/>
                    <a:pt x="76938" y="64270"/>
                    <a:pt x="76938" y="68270"/>
                  </a:cubicBezTo>
                  <a:cubicBezTo>
                    <a:pt x="76938" y="72271"/>
                    <a:pt x="66080" y="107799"/>
                    <a:pt x="63222" y="110085"/>
                  </a:cubicBezTo>
                  <a:cubicBezTo>
                    <a:pt x="61127" y="111704"/>
                    <a:pt x="25408" y="123515"/>
                    <a:pt x="1786" y="130850"/>
                  </a:cubicBezTo>
                  <a:cubicBezTo>
                    <a:pt x="6929" y="141422"/>
                    <a:pt x="17121" y="162568"/>
                    <a:pt x="26360" y="181523"/>
                  </a:cubicBezTo>
                  <a:cubicBezTo>
                    <a:pt x="27980" y="180856"/>
                    <a:pt x="29599" y="180094"/>
                    <a:pt x="31409" y="179046"/>
                  </a:cubicBezTo>
                  <a:cubicBezTo>
                    <a:pt x="42648" y="172569"/>
                    <a:pt x="55411" y="175808"/>
                    <a:pt x="63984" y="173426"/>
                  </a:cubicBezTo>
                  <a:cubicBezTo>
                    <a:pt x="72557" y="171045"/>
                    <a:pt x="64270" y="163901"/>
                    <a:pt x="71699" y="157710"/>
                  </a:cubicBezTo>
                  <a:cubicBezTo>
                    <a:pt x="79129" y="151519"/>
                    <a:pt x="89797" y="156186"/>
                    <a:pt x="93607" y="154186"/>
                  </a:cubicBezTo>
                  <a:cubicBezTo>
                    <a:pt x="97512" y="152090"/>
                    <a:pt x="100179" y="138470"/>
                    <a:pt x="106656" y="135803"/>
                  </a:cubicBezTo>
                  <a:cubicBezTo>
                    <a:pt x="113133" y="133136"/>
                    <a:pt x="120277" y="134945"/>
                    <a:pt x="119419" y="129230"/>
                  </a:cubicBezTo>
                  <a:cubicBezTo>
                    <a:pt x="118562" y="123611"/>
                    <a:pt x="119991" y="103418"/>
                    <a:pt x="126277" y="102275"/>
                  </a:cubicBezTo>
                  <a:cubicBezTo>
                    <a:pt x="132469" y="101132"/>
                    <a:pt x="142280" y="94559"/>
                    <a:pt x="142565" y="91035"/>
                  </a:cubicBezTo>
                  <a:cubicBezTo>
                    <a:pt x="142851" y="87511"/>
                    <a:pt x="155329" y="74176"/>
                    <a:pt x="159139" y="67604"/>
                  </a:cubicBezTo>
                  <a:cubicBezTo>
                    <a:pt x="162949" y="61031"/>
                    <a:pt x="163330" y="57507"/>
                    <a:pt x="157710" y="56650"/>
                  </a:cubicBezTo>
                  <a:cubicBezTo>
                    <a:pt x="152090" y="55793"/>
                    <a:pt x="143137" y="40076"/>
                    <a:pt x="140851" y="35600"/>
                  </a:cubicBezTo>
                  <a:cubicBezTo>
                    <a:pt x="138469" y="31123"/>
                    <a:pt x="121325" y="34076"/>
                    <a:pt x="107323" y="23122"/>
                  </a:cubicBezTo>
                  <a:cubicBezTo>
                    <a:pt x="101703" y="18645"/>
                    <a:pt x="98560" y="10263"/>
                    <a:pt x="96560" y="1786"/>
                  </a:cubicBezTo>
                  <a:lnTo>
                    <a:pt x="89606" y="5786"/>
                  </a:lnTo>
                  <a:lnTo>
                    <a:pt x="81986" y="5786"/>
                  </a:lnTo>
                  <a:close/>
                </a:path>
              </a:pathLst>
            </a:custGeom>
            <a:grpFill/>
            <a:ln w="2381" cap="flat">
              <a:solidFill>
                <a:srgbClr val="FFFFFF"/>
              </a:solidFill>
              <a:prstDash val="solid"/>
              <a:miter/>
            </a:ln>
          </p:spPr>
          <p:txBody>
            <a:bodyPr rtlCol="0" anchor="ctr"/>
            <a:lstStyle/>
            <a:p>
              <a:endParaRPr lang="en-ID"/>
            </a:p>
          </p:txBody>
        </p:sp>
        <p:sp>
          <p:nvSpPr>
            <p:cNvPr id="90" name="Freeform: Shape 97">
              <a:extLst>
                <a:ext uri="{FF2B5EF4-FFF2-40B4-BE49-F238E27FC236}">
                  <a16:creationId xmlns:a16="http://schemas.microsoft.com/office/drawing/2014/main" id="{9B97F03A-3A93-A94A-8A31-8D6D28C8D639}"/>
                </a:ext>
              </a:extLst>
            </p:cNvPr>
            <p:cNvSpPr/>
            <p:nvPr/>
          </p:nvSpPr>
          <p:spPr>
            <a:xfrm>
              <a:off x="6877359" y="3409940"/>
              <a:ext cx="19050" cy="28575"/>
            </a:xfrm>
            <a:custGeom>
              <a:avLst/>
              <a:gdLst>
                <a:gd name="connsiteX0" fmla="*/ 18550 w 19050"/>
                <a:gd name="connsiteY0" fmla="*/ 33443 h 28575"/>
                <a:gd name="connsiteX1" fmla="*/ 18931 w 19050"/>
                <a:gd name="connsiteY1" fmla="*/ 27823 h 28575"/>
                <a:gd name="connsiteX2" fmla="*/ 16550 w 19050"/>
                <a:gd name="connsiteY2" fmla="*/ 2010 h 28575"/>
                <a:gd name="connsiteX3" fmla="*/ 3215 w 19050"/>
                <a:gd name="connsiteY3" fmla="*/ 21537 h 28575"/>
                <a:gd name="connsiteX4" fmla="*/ 1786 w 19050"/>
                <a:gd name="connsiteY4" fmla="*/ 21822 h 28575"/>
                <a:gd name="connsiteX5" fmla="*/ 18550 w 19050"/>
                <a:gd name="connsiteY5" fmla="*/ 3344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8575">
                  <a:moveTo>
                    <a:pt x="18550" y="33443"/>
                  </a:moveTo>
                  <a:cubicBezTo>
                    <a:pt x="18074" y="31347"/>
                    <a:pt x="18074" y="29347"/>
                    <a:pt x="18931" y="27823"/>
                  </a:cubicBezTo>
                  <a:cubicBezTo>
                    <a:pt x="22741" y="21346"/>
                    <a:pt x="25122" y="4392"/>
                    <a:pt x="16550" y="2010"/>
                  </a:cubicBezTo>
                  <a:cubicBezTo>
                    <a:pt x="7977" y="-371"/>
                    <a:pt x="3215" y="16869"/>
                    <a:pt x="3215" y="21537"/>
                  </a:cubicBezTo>
                  <a:cubicBezTo>
                    <a:pt x="3215" y="22394"/>
                    <a:pt x="2643" y="22394"/>
                    <a:pt x="1786" y="21822"/>
                  </a:cubicBezTo>
                  <a:cubicBezTo>
                    <a:pt x="5977" y="32967"/>
                    <a:pt x="13692" y="34110"/>
                    <a:pt x="18550" y="33443"/>
                  </a:cubicBezTo>
                  <a:close/>
                </a:path>
              </a:pathLst>
            </a:custGeom>
            <a:grpFill/>
            <a:ln w="2381" cap="flat">
              <a:solidFill>
                <a:srgbClr val="FFFFFF"/>
              </a:solidFill>
              <a:prstDash val="solid"/>
              <a:miter/>
            </a:ln>
          </p:spPr>
          <p:txBody>
            <a:bodyPr rtlCol="0" anchor="ctr"/>
            <a:lstStyle/>
            <a:p>
              <a:endParaRPr lang="en-ID"/>
            </a:p>
          </p:txBody>
        </p:sp>
        <p:sp>
          <p:nvSpPr>
            <p:cNvPr id="91" name="Freeform: Shape 98">
              <a:extLst>
                <a:ext uri="{FF2B5EF4-FFF2-40B4-BE49-F238E27FC236}">
                  <a16:creationId xmlns:a16="http://schemas.microsoft.com/office/drawing/2014/main" id="{487C7373-4826-6C45-8D5E-2CE0984528BF}"/>
                </a:ext>
              </a:extLst>
            </p:cNvPr>
            <p:cNvSpPr/>
            <p:nvPr/>
          </p:nvSpPr>
          <p:spPr>
            <a:xfrm>
              <a:off x="6902410" y="3404731"/>
              <a:ext cx="95250" cy="76200"/>
            </a:xfrm>
            <a:custGeom>
              <a:avLst/>
              <a:gdLst>
                <a:gd name="connsiteX0" fmla="*/ 16931 w 95250"/>
                <a:gd name="connsiteY0" fmla="*/ 73037 h 76200"/>
                <a:gd name="connsiteX1" fmla="*/ 63222 w 95250"/>
                <a:gd name="connsiteY1" fmla="*/ 78752 h 76200"/>
                <a:gd name="connsiteX2" fmla="*/ 69985 w 95250"/>
                <a:gd name="connsiteY2" fmla="*/ 61893 h 76200"/>
                <a:gd name="connsiteX3" fmla="*/ 82653 w 95250"/>
                <a:gd name="connsiteY3" fmla="*/ 45891 h 76200"/>
                <a:gd name="connsiteX4" fmla="*/ 82653 w 95250"/>
                <a:gd name="connsiteY4" fmla="*/ 30746 h 76200"/>
                <a:gd name="connsiteX5" fmla="*/ 90273 w 95250"/>
                <a:gd name="connsiteY5" fmla="*/ 30746 h 76200"/>
                <a:gd name="connsiteX6" fmla="*/ 97226 w 95250"/>
                <a:gd name="connsiteY6" fmla="*/ 26745 h 76200"/>
                <a:gd name="connsiteX7" fmla="*/ 91702 w 95250"/>
                <a:gd name="connsiteY7" fmla="*/ 1790 h 76200"/>
                <a:gd name="connsiteX8" fmla="*/ 67699 w 95250"/>
                <a:gd name="connsiteY8" fmla="*/ 28746 h 76200"/>
                <a:gd name="connsiteX9" fmla="*/ 29789 w 95250"/>
                <a:gd name="connsiteY9" fmla="*/ 46557 h 76200"/>
                <a:gd name="connsiteX10" fmla="*/ 6072 w 95250"/>
                <a:gd name="connsiteY10" fmla="*/ 52749 h 76200"/>
                <a:gd name="connsiteX11" fmla="*/ 1786 w 95250"/>
                <a:gd name="connsiteY11" fmla="*/ 51605 h 76200"/>
                <a:gd name="connsiteX12" fmla="*/ 16931 w 95250"/>
                <a:gd name="connsiteY12" fmla="*/ 7303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76200">
                  <a:moveTo>
                    <a:pt x="16931" y="73037"/>
                  </a:moveTo>
                  <a:cubicBezTo>
                    <a:pt x="19407" y="74561"/>
                    <a:pt x="51221" y="78085"/>
                    <a:pt x="63222" y="78752"/>
                  </a:cubicBezTo>
                  <a:lnTo>
                    <a:pt x="69985" y="61893"/>
                  </a:lnTo>
                  <a:lnTo>
                    <a:pt x="82653" y="45891"/>
                  </a:lnTo>
                  <a:lnTo>
                    <a:pt x="82653" y="30746"/>
                  </a:lnTo>
                  <a:lnTo>
                    <a:pt x="90273" y="30746"/>
                  </a:lnTo>
                  <a:lnTo>
                    <a:pt x="97226" y="26745"/>
                  </a:lnTo>
                  <a:cubicBezTo>
                    <a:pt x="94274" y="14363"/>
                    <a:pt x="93797" y="1980"/>
                    <a:pt x="91702" y="1790"/>
                  </a:cubicBezTo>
                  <a:cubicBezTo>
                    <a:pt x="88178" y="1504"/>
                    <a:pt x="73605" y="17220"/>
                    <a:pt x="67699" y="28746"/>
                  </a:cubicBezTo>
                  <a:cubicBezTo>
                    <a:pt x="61793" y="40271"/>
                    <a:pt x="44553" y="49224"/>
                    <a:pt x="29789" y="46557"/>
                  </a:cubicBezTo>
                  <a:cubicBezTo>
                    <a:pt x="14930" y="43890"/>
                    <a:pt x="9977" y="50082"/>
                    <a:pt x="6072" y="52749"/>
                  </a:cubicBezTo>
                  <a:cubicBezTo>
                    <a:pt x="5120" y="53415"/>
                    <a:pt x="3500" y="52844"/>
                    <a:pt x="1786" y="51605"/>
                  </a:cubicBezTo>
                  <a:cubicBezTo>
                    <a:pt x="3310" y="63131"/>
                    <a:pt x="14549" y="71608"/>
                    <a:pt x="16931" y="73037"/>
                  </a:cubicBezTo>
                  <a:close/>
                </a:path>
              </a:pathLst>
            </a:custGeom>
            <a:grpFill/>
            <a:ln w="2381" cap="flat">
              <a:solidFill>
                <a:srgbClr val="FFFFFF"/>
              </a:solidFill>
              <a:prstDash val="solid"/>
              <a:miter/>
            </a:ln>
          </p:spPr>
          <p:txBody>
            <a:bodyPr rtlCol="0" anchor="ctr"/>
            <a:lstStyle/>
            <a:p>
              <a:endParaRPr lang="en-ID"/>
            </a:p>
          </p:txBody>
        </p:sp>
        <p:sp>
          <p:nvSpPr>
            <p:cNvPr id="92" name="Freeform: Shape 99">
              <a:extLst>
                <a:ext uri="{FF2B5EF4-FFF2-40B4-BE49-F238E27FC236}">
                  <a16:creationId xmlns:a16="http://schemas.microsoft.com/office/drawing/2014/main" id="{302E6894-54C7-1947-AD52-8E2A4F18A611}"/>
                </a:ext>
              </a:extLst>
            </p:cNvPr>
            <p:cNvSpPr/>
            <p:nvPr/>
          </p:nvSpPr>
          <p:spPr>
            <a:xfrm>
              <a:off x="7849862" y="3814501"/>
              <a:ext cx="390525" cy="114300"/>
            </a:xfrm>
            <a:custGeom>
              <a:avLst/>
              <a:gdLst>
                <a:gd name="connsiteX0" fmla="*/ 71985 w 390525"/>
                <a:gd name="connsiteY0" fmla="*/ 44744 h 114300"/>
                <a:gd name="connsiteX1" fmla="*/ 56555 w 390525"/>
                <a:gd name="connsiteY1" fmla="*/ 23693 h 114300"/>
                <a:gd name="connsiteX2" fmla="*/ 46744 w 390525"/>
                <a:gd name="connsiteY2" fmla="*/ 13883 h 114300"/>
                <a:gd name="connsiteX3" fmla="*/ 45220 w 390525"/>
                <a:gd name="connsiteY3" fmla="*/ 11025 h 114300"/>
                <a:gd name="connsiteX4" fmla="*/ 39028 w 390525"/>
                <a:gd name="connsiteY4" fmla="*/ 19121 h 114300"/>
                <a:gd name="connsiteX5" fmla="*/ 23217 w 390525"/>
                <a:gd name="connsiteY5" fmla="*/ 17121 h 114300"/>
                <a:gd name="connsiteX6" fmla="*/ 13406 w 390525"/>
                <a:gd name="connsiteY6" fmla="*/ 5310 h 114300"/>
                <a:gd name="connsiteX7" fmla="*/ 1786 w 390525"/>
                <a:gd name="connsiteY7" fmla="*/ 4548 h 114300"/>
                <a:gd name="connsiteX8" fmla="*/ 7311 w 390525"/>
                <a:gd name="connsiteY8" fmla="*/ 35219 h 114300"/>
                <a:gd name="connsiteX9" fmla="*/ 27789 w 390525"/>
                <a:gd name="connsiteY9" fmla="*/ 73700 h 114300"/>
                <a:gd name="connsiteX10" fmla="*/ 47030 w 390525"/>
                <a:gd name="connsiteY10" fmla="*/ 92083 h 114300"/>
                <a:gd name="connsiteX11" fmla="*/ 85510 w 390525"/>
                <a:gd name="connsiteY11" fmla="*/ 111609 h 114300"/>
                <a:gd name="connsiteX12" fmla="*/ 72176 w 390525"/>
                <a:gd name="connsiteY12" fmla="*/ 83129 h 114300"/>
                <a:gd name="connsiteX13" fmla="*/ 71985 w 390525"/>
                <a:gd name="connsiteY13" fmla="*/ 44744 h 114300"/>
                <a:gd name="connsiteX14" fmla="*/ 375261 w 390525"/>
                <a:gd name="connsiteY14" fmla="*/ 21979 h 114300"/>
                <a:gd name="connsiteX15" fmla="*/ 357449 w 390525"/>
                <a:gd name="connsiteY15" fmla="*/ 17216 h 114300"/>
                <a:gd name="connsiteX16" fmla="*/ 339066 w 390525"/>
                <a:gd name="connsiteY16" fmla="*/ 1786 h 114300"/>
                <a:gd name="connsiteX17" fmla="*/ 323064 w 390525"/>
                <a:gd name="connsiteY17" fmla="*/ 21979 h 114300"/>
                <a:gd name="connsiteX18" fmla="*/ 312396 w 390525"/>
                <a:gd name="connsiteY18" fmla="*/ 35600 h 114300"/>
                <a:gd name="connsiteX19" fmla="*/ 308014 w 390525"/>
                <a:gd name="connsiteY19" fmla="*/ 41124 h 114300"/>
                <a:gd name="connsiteX20" fmla="*/ 308205 w 390525"/>
                <a:gd name="connsiteY20" fmla="*/ 52840 h 114300"/>
                <a:gd name="connsiteX21" fmla="*/ 295156 w 390525"/>
                <a:gd name="connsiteY21" fmla="*/ 57602 h 114300"/>
                <a:gd name="connsiteX22" fmla="*/ 284297 w 390525"/>
                <a:gd name="connsiteY22" fmla="*/ 43410 h 114300"/>
                <a:gd name="connsiteX23" fmla="*/ 283916 w 390525"/>
                <a:gd name="connsiteY23" fmla="*/ 43315 h 114300"/>
                <a:gd name="connsiteX24" fmla="*/ 266105 w 390525"/>
                <a:gd name="connsiteY24" fmla="*/ 71128 h 114300"/>
                <a:gd name="connsiteX25" fmla="*/ 237054 w 390525"/>
                <a:gd name="connsiteY25" fmla="*/ 79986 h 114300"/>
                <a:gd name="connsiteX26" fmla="*/ 224004 w 390525"/>
                <a:gd name="connsiteY26" fmla="*/ 105513 h 114300"/>
                <a:gd name="connsiteX27" fmla="*/ 194286 w 390525"/>
                <a:gd name="connsiteY27" fmla="*/ 97988 h 114300"/>
                <a:gd name="connsiteX28" fmla="*/ 200287 w 390525"/>
                <a:gd name="connsiteY28" fmla="*/ 110847 h 114300"/>
                <a:gd name="connsiteX29" fmla="*/ 216861 w 390525"/>
                <a:gd name="connsiteY29" fmla="*/ 119134 h 114300"/>
                <a:gd name="connsiteX30" fmla="*/ 242959 w 390525"/>
                <a:gd name="connsiteY30" fmla="*/ 116753 h 114300"/>
                <a:gd name="connsiteX31" fmla="*/ 263152 w 390525"/>
                <a:gd name="connsiteY31" fmla="*/ 108466 h 114300"/>
                <a:gd name="connsiteX32" fmla="*/ 282107 w 390525"/>
                <a:gd name="connsiteY32" fmla="*/ 112085 h 114300"/>
                <a:gd name="connsiteX33" fmla="*/ 299918 w 390525"/>
                <a:gd name="connsiteY33" fmla="*/ 100179 h 114300"/>
                <a:gd name="connsiteX34" fmla="*/ 305824 w 390525"/>
                <a:gd name="connsiteY34" fmla="*/ 81224 h 114300"/>
                <a:gd name="connsiteX35" fmla="*/ 317635 w 390525"/>
                <a:gd name="connsiteY35" fmla="*/ 63413 h 114300"/>
                <a:gd name="connsiteX36" fmla="*/ 348496 w 390525"/>
                <a:gd name="connsiteY36" fmla="*/ 50363 h 114300"/>
                <a:gd name="connsiteX37" fmla="*/ 358021 w 390525"/>
                <a:gd name="connsiteY37" fmla="*/ 53602 h 114300"/>
                <a:gd name="connsiteX38" fmla="*/ 370499 w 390525"/>
                <a:gd name="connsiteY38" fmla="*/ 41505 h 114300"/>
                <a:gd name="connsiteX39" fmla="*/ 388882 w 390525"/>
                <a:gd name="connsiteY39" fmla="*/ 33790 h 114300"/>
                <a:gd name="connsiteX40" fmla="*/ 375261 w 390525"/>
                <a:gd name="connsiteY40" fmla="*/ 2197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0525" h="114300">
                  <a:moveTo>
                    <a:pt x="71985" y="44744"/>
                  </a:moveTo>
                  <a:cubicBezTo>
                    <a:pt x="72271" y="31409"/>
                    <a:pt x="59507" y="32933"/>
                    <a:pt x="56555" y="23693"/>
                  </a:cubicBezTo>
                  <a:cubicBezTo>
                    <a:pt x="53602" y="14454"/>
                    <a:pt x="48553" y="19788"/>
                    <a:pt x="46744" y="13883"/>
                  </a:cubicBezTo>
                  <a:cubicBezTo>
                    <a:pt x="46458" y="13025"/>
                    <a:pt x="45887" y="12073"/>
                    <a:pt x="45220" y="11025"/>
                  </a:cubicBezTo>
                  <a:cubicBezTo>
                    <a:pt x="38552" y="13216"/>
                    <a:pt x="40934" y="18740"/>
                    <a:pt x="39028" y="19121"/>
                  </a:cubicBezTo>
                  <a:cubicBezTo>
                    <a:pt x="36552" y="19598"/>
                    <a:pt x="23217" y="21122"/>
                    <a:pt x="23217" y="17121"/>
                  </a:cubicBezTo>
                  <a:cubicBezTo>
                    <a:pt x="23217" y="13216"/>
                    <a:pt x="21217" y="6739"/>
                    <a:pt x="13406" y="5310"/>
                  </a:cubicBezTo>
                  <a:cubicBezTo>
                    <a:pt x="9406" y="4548"/>
                    <a:pt x="5405" y="4358"/>
                    <a:pt x="1786" y="4548"/>
                  </a:cubicBezTo>
                  <a:cubicBezTo>
                    <a:pt x="6548" y="15121"/>
                    <a:pt x="7120" y="26265"/>
                    <a:pt x="7311" y="35219"/>
                  </a:cubicBezTo>
                  <a:cubicBezTo>
                    <a:pt x="7596" y="47030"/>
                    <a:pt x="25122" y="66080"/>
                    <a:pt x="27789" y="73700"/>
                  </a:cubicBezTo>
                  <a:cubicBezTo>
                    <a:pt x="30456" y="81415"/>
                    <a:pt x="35504" y="83796"/>
                    <a:pt x="47030" y="92083"/>
                  </a:cubicBezTo>
                  <a:cubicBezTo>
                    <a:pt x="58555" y="100370"/>
                    <a:pt x="81129" y="113705"/>
                    <a:pt x="85510" y="111609"/>
                  </a:cubicBezTo>
                  <a:cubicBezTo>
                    <a:pt x="89988" y="109514"/>
                    <a:pt x="78748" y="89987"/>
                    <a:pt x="72176" y="83129"/>
                  </a:cubicBezTo>
                  <a:cubicBezTo>
                    <a:pt x="65794" y="76557"/>
                    <a:pt x="71699" y="58174"/>
                    <a:pt x="71985" y="44744"/>
                  </a:cubicBezTo>
                  <a:close/>
                  <a:moveTo>
                    <a:pt x="375261" y="21979"/>
                  </a:moveTo>
                  <a:cubicBezTo>
                    <a:pt x="369927" y="23217"/>
                    <a:pt x="357449" y="22550"/>
                    <a:pt x="357449" y="17216"/>
                  </a:cubicBezTo>
                  <a:cubicBezTo>
                    <a:pt x="357449" y="11882"/>
                    <a:pt x="346210" y="1786"/>
                    <a:pt x="339066" y="1786"/>
                  </a:cubicBezTo>
                  <a:cubicBezTo>
                    <a:pt x="331922" y="1786"/>
                    <a:pt x="323635" y="15978"/>
                    <a:pt x="323064" y="21979"/>
                  </a:cubicBezTo>
                  <a:cubicBezTo>
                    <a:pt x="322493" y="27884"/>
                    <a:pt x="311158" y="27313"/>
                    <a:pt x="312396" y="35600"/>
                  </a:cubicBezTo>
                  <a:cubicBezTo>
                    <a:pt x="312872" y="38838"/>
                    <a:pt x="310777" y="40267"/>
                    <a:pt x="308014" y="41124"/>
                  </a:cubicBezTo>
                  <a:cubicBezTo>
                    <a:pt x="309824" y="48268"/>
                    <a:pt x="310872" y="53411"/>
                    <a:pt x="308205" y="52840"/>
                  </a:cubicBezTo>
                  <a:cubicBezTo>
                    <a:pt x="303443" y="51602"/>
                    <a:pt x="302300" y="57602"/>
                    <a:pt x="295156" y="57602"/>
                  </a:cubicBezTo>
                  <a:cubicBezTo>
                    <a:pt x="292679" y="57602"/>
                    <a:pt x="288584" y="51506"/>
                    <a:pt x="284297" y="43410"/>
                  </a:cubicBezTo>
                  <a:cubicBezTo>
                    <a:pt x="284202" y="43410"/>
                    <a:pt x="284012" y="43315"/>
                    <a:pt x="283916" y="43315"/>
                  </a:cubicBezTo>
                  <a:cubicBezTo>
                    <a:pt x="279154" y="43315"/>
                    <a:pt x="268486" y="59888"/>
                    <a:pt x="266105" y="71128"/>
                  </a:cubicBezTo>
                  <a:cubicBezTo>
                    <a:pt x="263723" y="82367"/>
                    <a:pt x="253055" y="78843"/>
                    <a:pt x="237054" y="79986"/>
                  </a:cubicBezTo>
                  <a:cubicBezTo>
                    <a:pt x="221052" y="81224"/>
                    <a:pt x="227529" y="97798"/>
                    <a:pt x="224004" y="105513"/>
                  </a:cubicBezTo>
                  <a:cubicBezTo>
                    <a:pt x="220766" y="112562"/>
                    <a:pt x="203145" y="99798"/>
                    <a:pt x="194286" y="97988"/>
                  </a:cubicBezTo>
                  <a:cubicBezTo>
                    <a:pt x="195810" y="104370"/>
                    <a:pt x="197905" y="110847"/>
                    <a:pt x="200287" y="110847"/>
                  </a:cubicBezTo>
                  <a:cubicBezTo>
                    <a:pt x="205049" y="110847"/>
                    <a:pt x="212193" y="122658"/>
                    <a:pt x="216861" y="119134"/>
                  </a:cubicBezTo>
                  <a:cubicBezTo>
                    <a:pt x="221623" y="115610"/>
                    <a:pt x="235815" y="119134"/>
                    <a:pt x="242959" y="116753"/>
                  </a:cubicBezTo>
                  <a:cubicBezTo>
                    <a:pt x="250103" y="114371"/>
                    <a:pt x="251246" y="108466"/>
                    <a:pt x="263152" y="108466"/>
                  </a:cubicBezTo>
                  <a:cubicBezTo>
                    <a:pt x="274963" y="108466"/>
                    <a:pt x="270296" y="117991"/>
                    <a:pt x="282107" y="112085"/>
                  </a:cubicBezTo>
                  <a:cubicBezTo>
                    <a:pt x="294013" y="106180"/>
                    <a:pt x="301061" y="110847"/>
                    <a:pt x="299918" y="100179"/>
                  </a:cubicBezTo>
                  <a:cubicBezTo>
                    <a:pt x="298775" y="89511"/>
                    <a:pt x="307062" y="89511"/>
                    <a:pt x="305824" y="81224"/>
                  </a:cubicBezTo>
                  <a:cubicBezTo>
                    <a:pt x="304681" y="72938"/>
                    <a:pt x="318873" y="78843"/>
                    <a:pt x="317635" y="63413"/>
                  </a:cubicBezTo>
                  <a:cubicBezTo>
                    <a:pt x="316492" y="47982"/>
                    <a:pt x="338971" y="50363"/>
                    <a:pt x="348496" y="50363"/>
                  </a:cubicBezTo>
                  <a:cubicBezTo>
                    <a:pt x="350687" y="50363"/>
                    <a:pt x="354116" y="51697"/>
                    <a:pt x="358021" y="53602"/>
                  </a:cubicBezTo>
                  <a:cubicBezTo>
                    <a:pt x="365070" y="50173"/>
                    <a:pt x="375071" y="45601"/>
                    <a:pt x="370499" y="41505"/>
                  </a:cubicBezTo>
                  <a:cubicBezTo>
                    <a:pt x="365164" y="36743"/>
                    <a:pt x="386501" y="40934"/>
                    <a:pt x="388882" y="33790"/>
                  </a:cubicBezTo>
                  <a:cubicBezTo>
                    <a:pt x="391263" y="26741"/>
                    <a:pt x="380595" y="20836"/>
                    <a:pt x="375261" y="21979"/>
                  </a:cubicBezTo>
                  <a:close/>
                </a:path>
              </a:pathLst>
            </a:custGeom>
            <a:grpFill/>
            <a:ln w="2381" cap="flat">
              <a:solidFill>
                <a:srgbClr val="FFFFFF"/>
              </a:solidFill>
              <a:prstDash val="solid"/>
              <a:miter/>
            </a:ln>
          </p:spPr>
          <p:txBody>
            <a:bodyPr rtlCol="0" anchor="ctr"/>
            <a:lstStyle/>
            <a:p>
              <a:endParaRPr lang="en-ID"/>
            </a:p>
          </p:txBody>
        </p:sp>
        <p:sp>
          <p:nvSpPr>
            <p:cNvPr id="93" name="Freeform: Shape 100">
              <a:extLst>
                <a:ext uri="{FF2B5EF4-FFF2-40B4-BE49-F238E27FC236}">
                  <a16:creationId xmlns:a16="http://schemas.microsoft.com/office/drawing/2014/main" id="{CDC4F4EB-540E-E742-85D0-96511C88E9C2}"/>
                </a:ext>
              </a:extLst>
            </p:cNvPr>
            <p:cNvSpPr/>
            <p:nvPr/>
          </p:nvSpPr>
          <p:spPr>
            <a:xfrm>
              <a:off x="8132468" y="3853744"/>
              <a:ext cx="28575" cy="19050"/>
            </a:xfrm>
            <a:custGeom>
              <a:avLst/>
              <a:gdLst>
                <a:gd name="connsiteX0" fmla="*/ 12645 w 28575"/>
                <a:gd name="connsiteY0" fmla="*/ 18264 h 19050"/>
                <a:gd name="connsiteX1" fmla="*/ 25694 w 28575"/>
                <a:gd name="connsiteY1" fmla="*/ 13502 h 19050"/>
                <a:gd name="connsiteX2" fmla="*/ 25503 w 28575"/>
                <a:gd name="connsiteY2" fmla="*/ 1786 h 19050"/>
                <a:gd name="connsiteX3" fmla="*/ 15597 w 28575"/>
                <a:gd name="connsiteY3" fmla="*/ 6358 h 19050"/>
                <a:gd name="connsiteX4" fmla="*/ 1786 w 28575"/>
                <a:gd name="connsiteY4" fmla="*/ 4072 h 19050"/>
                <a:gd name="connsiteX5" fmla="*/ 12645 w 28575"/>
                <a:gd name="connsiteY5" fmla="*/ 1826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19050">
                  <a:moveTo>
                    <a:pt x="12645" y="18264"/>
                  </a:moveTo>
                  <a:cubicBezTo>
                    <a:pt x="19788" y="18264"/>
                    <a:pt x="20931" y="12359"/>
                    <a:pt x="25694" y="13502"/>
                  </a:cubicBezTo>
                  <a:cubicBezTo>
                    <a:pt x="28361" y="14168"/>
                    <a:pt x="27313" y="9025"/>
                    <a:pt x="25503" y="1786"/>
                  </a:cubicBezTo>
                  <a:cubicBezTo>
                    <a:pt x="21312" y="3119"/>
                    <a:pt x="15597" y="3119"/>
                    <a:pt x="15597" y="6358"/>
                  </a:cubicBezTo>
                  <a:cubicBezTo>
                    <a:pt x="15597" y="11597"/>
                    <a:pt x="6644" y="4453"/>
                    <a:pt x="1786" y="4072"/>
                  </a:cubicBezTo>
                  <a:cubicBezTo>
                    <a:pt x="6072" y="12168"/>
                    <a:pt x="10168" y="18264"/>
                    <a:pt x="12645" y="18264"/>
                  </a:cubicBezTo>
                  <a:close/>
                </a:path>
              </a:pathLst>
            </a:custGeom>
            <a:grpFill/>
            <a:ln w="2381" cap="flat">
              <a:solidFill>
                <a:srgbClr val="FFFFFF"/>
              </a:solidFill>
              <a:prstDash val="solid"/>
              <a:miter/>
            </a:ln>
          </p:spPr>
          <p:txBody>
            <a:bodyPr rtlCol="0" anchor="ctr"/>
            <a:lstStyle/>
            <a:p>
              <a:endParaRPr lang="en-ID"/>
            </a:p>
          </p:txBody>
        </p:sp>
        <p:sp>
          <p:nvSpPr>
            <p:cNvPr id="94" name="Freeform: Shape 101">
              <a:extLst>
                <a:ext uri="{FF2B5EF4-FFF2-40B4-BE49-F238E27FC236}">
                  <a16:creationId xmlns:a16="http://schemas.microsoft.com/office/drawing/2014/main" id="{26D93D7E-293C-CB43-9659-8FF0E44B783B}"/>
                </a:ext>
              </a:extLst>
            </p:cNvPr>
            <p:cNvSpPr/>
            <p:nvPr/>
          </p:nvSpPr>
          <p:spPr>
            <a:xfrm>
              <a:off x="6639234" y="3152844"/>
              <a:ext cx="190500" cy="190500"/>
            </a:xfrm>
            <a:custGeom>
              <a:avLst/>
              <a:gdLst>
                <a:gd name="connsiteX0" fmla="*/ 167045 w 190500"/>
                <a:gd name="connsiteY0" fmla="*/ 174810 h 190500"/>
                <a:gd name="connsiteX1" fmla="*/ 176189 w 190500"/>
                <a:gd name="connsiteY1" fmla="*/ 167476 h 190500"/>
                <a:gd name="connsiteX2" fmla="*/ 189429 w 190500"/>
                <a:gd name="connsiteY2" fmla="*/ 174905 h 190500"/>
                <a:gd name="connsiteX3" fmla="*/ 198191 w 190500"/>
                <a:gd name="connsiteY3" fmla="*/ 170238 h 190500"/>
                <a:gd name="connsiteX4" fmla="*/ 186857 w 190500"/>
                <a:gd name="connsiteY4" fmla="*/ 154427 h 190500"/>
                <a:gd name="connsiteX5" fmla="*/ 179713 w 190500"/>
                <a:gd name="connsiteY5" fmla="*/ 140996 h 190500"/>
                <a:gd name="connsiteX6" fmla="*/ 181332 w 190500"/>
                <a:gd name="connsiteY6" fmla="*/ 127566 h 190500"/>
                <a:gd name="connsiteX7" fmla="*/ 171807 w 190500"/>
                <a:gd name="connsiteY7" fmla="*/ 115660 h 190500"/>
                <a:gd name="connsiteX8" fmla="*/ 149614 w 190500"/>
                <a:gd name="connsiteY8" fmla="*/ 100610 h 190500"/>
                <a:gd name="connsiteX9" fmla="*/ 140089 w 190500"/>
                <a:gd name="connsiteY9" fmla="*/ 89561 h 190500"/>
                <a:gd name="connsiteX10" fmla="*/ 137708 w 190500"/>
                <a:gd name="connsiteY10" fmla="*/ 71369 h 190500"/>
                <a:gd name="connsiteX11" fmla="*/ 145614 w 190500"/>
                <a:gd name="connsiteY11" fmla="*/ 55557 h 190500"/>
                <a:gd name="connsiteX12" fmla="*/ 147995 w 190500"/>
                <a:gd name="connsiteY12" fmla="*/ 43651 h 190500"/>
                <a:gd name="connsiteX13" fmla="*/ 140089 w 190500"/>
                <a:gd name="connsiteY13" fmla="*/ 36507 h 190500"/>
                <a:gd name="connsiteX14" fmla="*/ 129040 w 190500"/>
                <a:gd name="connsiteY14" fmla="*/ 24601 h 190500"/>
                <a:gd name="connsiteX15" fmla="*/ 121896 w 190500"/>
                <a:gd name="connsiteY15" fmla="*/ 8789 h 190500"/>
                <a:gd name="connsiteX16" fmla="*/ 100751 w 190500"/>
                <a:gd name="connsiteY16" fmla="*/ 5456 h 190500"/>
                <a:gd name="connsiteX17" fmla="*/ 82939 w 190500"/>
                <a:gd name="connsiteY17" fmla="*/ 1931 h 190500"/>
                <a:gd name="connsiteX18" fmla="*/ 73985 w 190500"/>
                <a:gd name="connsiteY18" fmla="*/ 8694 h 190500"/>
                <a:gd name="connsiteX19" fmla="*/ 74366 w 190500"/>
                <a:gd name="connsiteY19" fmla="*/ 8789 h 190500"/>
                <a:gd name="connsiteX20" fmla="*/ 62460 w 190500"/>
                <a:gd name="connsiteY20" fmla="*/ 17457 h 190500"/>
                <a:gd name="connsiteX21" fmla="*/ 49792 w 190500"/>
                <a:gd name="connsiteY21" fmla="*/ 26982 h 190500"/>
                <a:gd name="connsiteX22" fmla="*/ 51411 w 190500"/>
                <a:gd name="connsiteY22" fmla="*/ 43651 h 190500"/>
                <a:gd name="connsiteX23" fmla="*/ 49792 w 190500"/>
                <a:gd name="connsiteY23" fmla="*/ 59462 h 190500"/>
                <a:gd name="connsiteX24" fmla="*/ 45030 w 190500"/>
                <a:gd name="connsiteY24" fmla="*/ 71369 h 190500"/>
                <a:gd name="connsiteX25" fmla="*/ 1786 w 190500"/>
                <a:gd name="connsiteY25" fmla="*/ 94038 h 190500"/>
                <a:gd name="connsiteX26" fmla="*/ 3405 w 190500"/>
                <a:gd name="connsiteY26" fmla="*/ 103849 h 190500"/>
                <a:gd name="connsiteX27" fmla="*/ 8072 w 190500"/>
                <a:gd name="connsiteY27" fmla="*/ 123566 h 190500"/>
                <a:gd name="connsiteX28" fmla="*/ 23598 w 190500"/>
                <a:gd name="connsiteY28" fmla="*/ 123566 h 190500"/>
                <a:gd name="connsiteX29" fmla="*/ 63222 w 190500"/>
                <a:gd name="connsiteY29" fmla="*/ 146521 h 190500"/>
                <a:gd name="connsiteX30" fmla="*/ 111514 w 190500"/>
                <a:gd name="connsiteY30" fmla="*/ 182144 h 190500"/>
                <a:gd name="connsiteX31" fmla="*/ 135231 w 190500"/>
                <a:gd name="connsiteY31" fmla="*/ 190050 h 190500"/>
                <a:gd name="connsiteX32" fmla="*/ 158472 w 190500"/>
                <a:gd name="connsiteY32" fmla="*/ 192431 h 190500"/>
                <a:gd name="connsiteX33" fmla="*/ 167045 w 190500"/>
                <a:gd name="connsiteY33" fmla="*/ 17481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0500" h="190500">
                  <a:moveTo>
                    <a:pt x="167045" y="174810"/>
                  </a:moveTo>
                  <a:cubicBezTo>
                    <a:pt x="169616" y="172143"/>
                    <a:pt x="170093" y="168333"/>
                    <a:pt x="176189" y="167476"/>
                  </a:cubicBezTo>
                  <a:cubicBezTo>
                    <a:pt x="181047" y="166714"/>
                    <a:pt x="184094" y="169952"/>
                    <a:pt x="189429" y="174905"/>
                  </a:cubicBezTo>
                  <a:cubicBezTo>
                    <a:pt x="191429" y="172905"/>
                    <a:pt x="194953" y="171191"/>
                    <a:pt x="198191" y="170238"/>
                  </a:cubicBezTo>
                  <a:cubicBezTo>
                    <a:pt x="192857" y="164714"/>
                    <a:pt x="186380" y="158332"/>
                    <a:pt x="186857" y="154427"/>
                  </a:cubicBezTo>
                  <a:cubicBezTo>
                    <a:pt x="187619" y="148045"/>
                    <a:pt x="180475" y="144902"/>
                    <a:pt x="179713" y="140996"/>
                  </a:cubicBezTo>
                  <a:cubicBezTo>
                    <a:pt x="178951" y="137091"/>
                    <a:pt x="184475" y="130709"/>
                    <a:pt x="181332" y="127566"/>
                  </a:cubicBezTo>
                  <a:cubicBezTo>
                    <a:pt x="178189" y="124423"/>
                    <a:pt x="177332" y="116517"/>
                    <a:pt x="171807" y="115660"/>
                  </a:cubicBezTo>
                  <a:cubicBezTo>
                    <a:pt x="166283" y="114898"/>
                    <a:pt x="148852" y="106135"/>
                    <a:pt x="149614" y="100610"/>
                  </a:cubicBezTo>
                  <a:cubicBezTo>
                    <a:pt x="150376" y="95086"/>
                    <a:pt x="143327" y="91085"/>
                    <a:pt x="140089" y="89561"/>
                  </a:cubicBezTo>
                  <a:cubicBezTo>
                    <a:pt x="136946" y="87942"/>
                    <a:pt x="133707" y="73750"/>
                    <a:pt x="137708" y="71369"/>
                  </a:cubicBezTo>
                  <a:cubicBezTo>
                    <a:pt x="141613" y="68987"/>
                    <a:pt x="140851" y="55557"/>
                    <a:pt x="145614" y="55557"/>
                  </a:cubicBezTo>
                  <a:cubicBezTo>
                    <a:pt x="150376" y="55557"/>
                    <a:pt x="146375" y="48413"/>
                    <a:pt x="147995" y="43651"/>
                  </a:cubicBezTo>
                  <a:cubicBezTo>
                    <a:pt x="149614" y="38888"/>
                    <a:pt x="144089" y="36507"/>
                    <a:pt x="140089" y="36507"/>
                  </a:cubicBezTo>
                  <a:cubicBezTo>
                    <a:pt x="136089" y="36507"/>
                    <a:pt x="129040" y="30125"/>
                    <a:pt x="129040" y="24601"/>
                  </a:cubicBezTo>
                  <a:cubicBezTo>
                    <a:pt x="129040" y="19076"/>
                    <a:pt x="121134" y="11170"/>
                    <a:pt x="121896" y="8789"/>
                  </a:cubicBezTo>
                  <a:cubicBezTo>
                    <a:pt x="120563" y="19267"/>
                    <a:pt x="105418" y="3074"/>
                    <a:pt x="100751" y="5456"/>
                  </a:cubicBezTo>
                  <a:cubicBezTo>
                    <a:pt x="95988" y="7837"/>
                    <a:pt x="92464" y="693"/>
                    <a:pt x="82939" y="1931"/>
                  </a:cubicBezTo>
                  <a:cubicBezTo>
                    <a:pt x="76843" y="2693"/>
                    <a:pt x="77129" y="5837"/>
                    <a:pt x="73985" y="8694"/>
                  </a:cubicBezTo>
                  <a:lnTo>
                    <a:pt x="74366" y="8789"/>
                  </a:lnTo>
                  <a:lnTo>
                    <a:pt x="62460" y="17457"/>
                  </a:lnTo>
                  <a:cubicBezTo>
                    <a:pt x="62460" y="17457"/>
                    <a:pt x="52173" y="20600"/>
                    <a:pt x="49792" y="26982"/>
                  </a:cubicBezTo>
                  <a:cubicBezTo>
                    <a:pt x="47411" y="33364"/>
                    <a:pt x="54555" y="39650"/>
                    <a:pt x="51411" y="43651"/>
                  </a:cubicBezTo>
                  <a:cubicBezTo>
                    <a:pt x="48268" y="47556"/>
                    <a:pt x="49030" y="56319"/>
                    <a:pt x="49792" y="59462"/>
                  </a:cubicBezTo>
                  <a:cubicBezTo>
                    <a:pt x="50554" y="62606"/>
                    <a:pt x="45030" y="71369"/>
                    <a:pt x="45030" y="71369"/>
                  </a:cubicBezTo>
                  <a:cubicBezTo>
                    <a:pt x="45030" y="71369"/>
                    <a:pt x="21503" y="84037"/>
                    <a:pt x="1786" y="94038"/>
                  </a:cubicBezTo>
                  <a:cubicBezTo>
                    <a:pt x="2167" y="97658"/>
                    <a:pt x="2643" y="101277"/>
                    <a:pt x="3405" y="103849"/>
                  </a:cubicBezTo>
                  <a:cubicBezTo>
                    <a:pt x="4643" y="108230"/>
                    <a:pt x="6548" y="116612"/>
                    <a:pt x="8072" y="123566"/>
                  </a:cubicBezTo>
                  <a:cubicBezTo>
                    <a:pt x="15692" y="123470"/>
                    <a:pt x="16835" y="122804"/>
                    <a:pt x="23598" y="123566"/>
                  </a:cubicBezTo>
                  <a:cubicBezTo>
                    <a:pt x="30742" y="124328"/>
                    <a:pt x="56840" y="143378"/>
                    <a:pt x="63222" y="146521"/>
                  </a:cubicBezTo>
                  <a:cubicBezTo>
                    <a:pt x="69509" y="149664"/>
                    <a:pt x="104370" y="175763"/>
                    <a:pt x="111514" y="182144"/>
                  </a:cubicBezTo>
                  <a:cubicBezTo>
                    <a:pt x="118658" y="188526"/>
                    <a:pt x="130469" y="190050"/>
                    <a:pt x="135231" y="190050"/>
                  </a:cubicBezTo>
                  <a:cubicBezTo>
                    <a:pt x="137993" y="190050"/>
                    <a:pt x="149328" y="191384"/>
                    <a:pt x="158472" y="192431"/>
                  </a:cubicBezTo>
                  <a:cubicBezTo>
                    <a:pt x="161520" y="185764"/>
                    <a:pt x="165425" y="176525"/>
                    <a:pt x="167045" y="174810"/>
                  </a:cubicBezTo>
                  <a:close/>
                </a:path>
              </a:pathLst>
            </a:custGeom>
            <a:grpFill/>
            <a:ln w="2381" cap="flat">
              <a:solidFill>
                <a:srgbClr val="FFFFFF"/>
              </a:solidFill>
              <a:prstDash val="solid"/>
              <a:miter/>
            </a:ln>
          </p:spPr>
          <p:txBody>
            <a:bodyPr rtlCol="0" anchor="ctr"/>
            <a:lstStyle/>
            <a:p>
              <a:endParaRPr lang="en-ID"/>
            </a:p>
          </p:txBody>
        </p:sp>
        <p:sp>
          <p:nvSpPr>
            <p:cNvPr id="95" name="Freeform: Shape 102">
              <a:extLst>
                <a:ext uri="{FF2B5EF4-FFF2-40B4-BE49-F238E27FC236}">
                  <a16:creationId xmlns:a16="http://schemas.microsoft.com/office/drawing/2014/main" id="{7BEA30A7-7D25-7747-96E3-CDA855552DB1}"/>
                </a:ext>
              </a:extLst>
            </p:cNvPr>
            <p:cNvSpPr/>
            <p:nvPr/>
          </p:nvSpPr>
          <p:spPr>
            <a:xfrm>
              <a:off x="6796206" y="3318423"/>
              <a:ext cx="38100" cy="38100"/>
            </a:xfrm>
            <a:custGeom>
              <a:avLst/>
              <a:gdLst>
                <a:gd name="connsiteX0" fmla="*/ 14168 w 38100"/>
                <a:gd name="connsiteY0" fmla="*/ 28376 h 38100"/>
                <a:gd name="connsiteX1" fmla="*/ 24455 w 38100"/>
                <a:gd name="connsiteY1" fmla="*/ 37044 h 38100"/>
                <a:gd name="connsiteX2" fmla="*/ 40362 w 38100"/>
                <a:gd name="connsiteY2" fmla="*/ 37901 h 38100"/>
                <a:gd name="connsiteX3" fmla="*/ 30742 w 38100"/>
                <a:gd name="connsiteY3" fmla="*/ 12660 h 38100"/>
                <a:gd name="connsiteX4" fmla="*/ 32552 w 38100"/>
                <a:gd name="connsiteY4" fmla="*/ 9326 h 38100"/>
                <a:gd name="connsiteX5" fmla="*/ 19312 w 38100"/>
                <a:gd name="connsiteY5" fmla="*/ 1897 h 38100"/>
                <a:gd name="connsiteX6" fmla="*/ 10168 w 38100"/>
                <a:gd name="connsiteY6" fmla="*/ 9231 h 38100"/>
                <a:gd name="connsiteX7" fmla="*/ 1786 w 38100"/>
                <a:gd name="connsiteY7" fmla="*/ 26948 h 38100"/>
                <a:gd name="connsiteX8" fmla="*/ 14168 w 38100"/>
                <a:gd name="connsiteY8" fmla="*/ 2837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38100">
                  <a:moveTo>
                    <a:pt x="14168" y="28376"/>
                  </a:moveTo>
                  <a:lnTo>
                    <a:pt x="24455" y="37044"/>
                  </a:lnTo>
                  <a:lnTo>
                    <a:pt x="40362" y="37901"/>
                  </a:lnTo>
                  <a:cubicBezTo>
                    <a:pt x="36743" y="28567"/>
                    <a:pt x="30742" y="15803"/>
                    <a:pt x="30742" y="12660"/>
                  </a:cubicBezTo>
                  <a:cubicBezTo>
                    <a:pt x="30742" y="11517"/>
                    <a:pt x="31409" y="10374"/>
                    <a:pt x="32552" y="9326"/>
                  </a:cubicBezTo>
                  <a:cubicBezTo>
                    <a:pt x="27218" y="4373"/>
                    <a:pt x="24169" y="1135"/>
                    <a:pt x="19312" y="1897"/>
                  </a:cubicBezTo>
                  <a:cubicBezTo>
                    <a:pt x="13121" y="2754"/>
                    <a:pt x="12740" y="6564"/>
                    <a:pt x="10168" y="9231"/>
                  </a:cubicBezTo>
                  <a:cubicBezTo>
                    <a:pt x="8549" y="10946"/>
                    <a:pt x="4643" y="20185"/>
                    <a:pt x="1786" y="26948"/>
                  </a:cubicBezTo>
                  <a:cubicBezTo>
                    <a:pt x="8549" y="27710"/>
                    <a:pt x="14168" y="28376"/>
                    <a:pt x="14168" y="28376"/>
                  </a:cubicBezTo>
                  <a:close/>
                </a:path>
              </a:pathLst>
            </a:custGeom>
            <a:grpFill/>
            <a:ln w="2381" cap="flat">
              <a:solidFill>
                <a:srgbClr val="FFFFFF"/>
              </a:solidFill>
              <a:prstDash val="solid"/>
              <a:miter/>
            </a:ln>
          </p:spPr>
          <p:txBody>
            <a:bodyPr rtlCol="0" anchor="ctr"/>
            <a:lstStyle/>
            <a:p>
              <a:endParaRPr lang="en-ID"/>
            </a:p>
          </p:txBody>
        </p:sp>
        <p:sp>
          <p:nvSpPr>
            <p:cNvPr id="96" name="Freeform: Shape 103">
              <a:extLst>
                <a:ext uri="{FF2B5EF4-FFF2-40B4-BE49-F238E27FC236}">
                  <a16:creationId xmlns:a16="http://schemas.microsoft.com/office/drawing/2014/main" id="{1FEF5F57-8993-5E47-B706-5CDBD924371E}"/>
                </a:ext>
              </a:extLst>
            </p:cNvPr>
            <p:cNvSpPr/>
            <p:nvPr/>
          </p:nvSpPr>
          <p:spPr>
            <a:xfrm>
              <a:off x="5775010" y="2813233"/>
              <a:ext cx="285750" cy="238125"/>
            </a:xfrm>
            <a:custGeom>
              <a:avLst/>
              <a:gdLst>
                <a:gd name="connsiteX0" fmla="*/ 256600 w 285750"/>
                <a:gd name="connsiteY0" fmla="*/ 57221 h 238125"/>
                <a:gd name="connsiteX1" fmla="*/ 245932 w 285750"/>
                <a:gd name="connsiteY1" fmla="*/ 53697 h 238125"/>
                <a:gd name="connsiteX2" fmla="*/ 233074 w 285750"/>
                <a:gd name="connsiteY2" fmla="*/ 47506 h 238125"/>
                <a:gd name="connsiteX3" fmla="*/ 212214 w 285750"/>
                <a:gd name="connsiteY3" fmla="*/ 43886 h 238125"/>
                <a:gd name="connsiteX4" fmla="*/ 202022 w 285750"/>
                <a:gd name="connsiteY4" fmla="*/ 37219 h 238125"/>
                <a:gd name="connsiteX5" fmla="*/ 196212 w 285750"/>
                <a:gd name="connsiteY5" fmla="*/ 27884 h 238125"/>
                <a:gd name="connsiteX6" fmla="*/ 187354 w 285750"/>
                <a:gd name="connsiteY6" fmla="*/ 32361 h 238125"/>
                <a:gd name="connsiteX7" fmla="*/ 181543 w 285750"/>
                <a:gd name="connsiteY7" fmla="*/ 25694 h 238125"/>
                <a:gd name="connsiteX8" fmla="*/ 169066 w 285750"/>
                <a:gd name="connsiteY8" fmla="*/ 18169 h 238125"/>
                <a:gd name="connsiteX9" fmla="*/ 158874 w 285750"/>
                <a:gd name="connsiteY9" fmla="*/ 11978 h 238125"/>
                <a:gd name="connsiteX10" fmla="*/ 151730 w 285750"/>
                <a:gd name="connsiteY10" fmla="*/ 4453 h 238125"/>
                <a:gd name="connsiteX11" fmla="*/ 149158 w 285750"/>
                <a:gd name="connsiteY11" fmla="*/ 1786 h 238125"/>
                <a:gd name="connsiteX12" fmla="*/ 144587 w 285750"/>
                <a:gd name="connsiteY12" fmla="*/ 2167 h 238125"/>
                <a:gd name="connsiteX13" fmla="*/ 132490 w 285750"/>
                <a:gd name="connsiteY13" fmla="*/ 19407 h 238125"/>
                <a:gd name="connsiteX14" fmla="*/ 111725 w 285750"/>
                <a:gd name="connsiteY14" fmla="*/ 33314 h 238125"/>
                <a:gd name="connsiteX15" fmla="*/ 98676 w 285750"/>
                <a:gd name="connsiteY15" fmla="*/ 47506 h 238125"/>
                <a:gd name="connsiteX16" fmla="*/ 73435 w 285750"/>
                <a:gd name="connsiteY16" fmla="*/ 38933 h 238125"/>
                <a:gd name="connsiteX17" fmla="*/ 61909 w 285750"/>
                <a:gd name="connsiteY17" fmla="*/ 46649 h 238125"/>
                <a:gd name="connsiteX18" fmla="*/ 64576 w 285750"/>
                <a:gd name="connsiteY18" fmla="*/ 67985 h 238125"/>
                <a:gd name="connsiteX19" fmla="*/ 47050 w 285750"/>
                <a:gd name="connsiteY19" fmla="*/ 67127 h 238125"/>
                <a:gd name="connsiteX20" fmla="*/ 34954 w 285750"/>
                <a:gd name="connsiteY20" fmla="*/ 61222 h 238125"/>
                <a:gd name="connsiteX21" fmla="*/ 15428 w 285750"/>
                <a:gd name="connsiteY21" fmla="*/ 63317 h 238125"/>
                <a:gd name="connsiteX22" fmla="*/ 2950 w 285750"/>
                <a:gd name="connsiteY22" fmla="*/ 72842 h 238125"/>
                <a:gd name="connsiteX23" fmla="*/ 5331 w 285750"/>
                <a:gd name="connsiteY23" fmla="*/ 85320 h 238125"/>
                <a:gd name="connsiteX24" fmla="*/ 32001 w 285750"/>
                <a:gd name="connsiteY24" fmla="*/ 93893 h 238125"/>
                <a:gd name="connsiteX25" fmla="*/ 49527 w 285750"/>
                <a:gd name="connsiteY25" fmla="*/ 98655 h 238125"/>
                <a:gd name="connsiteX26" fmla="*/ 56099 w 285750"/>
                <a:gd name="connsiteY26" fmla="*/ 107513 h 238125"/>
                <a:gd name="connsiteX27" fmla="*/ 71815 w 285750"/>
                <a:gd name="connsiteY27" fmla="*/ 124658 h 238125"/>
                <a:gd name="connsiteX28" fmla="*/ 77149 w 285750"/>
                <a:gd name="connsiteY28" fmla="*/ 140375 h 238125"/>
                <a:gd name="connsiteX29" fmla="*/ 74197 w 285750"/>
                <a:gd name="connsiteY29" fmla="*/ 164378 h 238125"/>
                <a:gd name="connsiteX30" fmla="*/ 64672 w 285750"/>
                <a:gd name="connsiteY30" fmla="*/ 200573 h 238125"/>
                <a:gd name="connsiteX31" fmla="*/ 63529 w 285750"/>
                <a:gd name="connsiteY31" fmla="*/ 200763 h 238125"/>
                <a:gd name="connsiteX32" fmla="*/ 74959 w 285750"/>
                <a:gd name="connsiteY32" fmla="*/ 206383 h 238125"/>
                <a:gd name="connsiteX33" fmla="*/ 94390 w 285750"/>
                <a:gd name="connsiteY33" fmla="*/ 215717 h 238125"/>
                <a:gd name="connsiteX34" fmla="*/ 110296 w 285750"/>
                <a:gd name="connsiteY34" fmla="*/ 214289 h 238125"/>
                <a:gd name="connsiteX35" fmla="*/ 119631 w 285750"/>
                <a:gd name="connsiteY35" fmla="*/ 216479 h 238125"/>
                <a:gd name="connsiteX36" fmla="*/ 143443 w 285750"/>
                <a:gd name="connsiteY36" fmla="*/ 222290 h 238125"/>
                <a:gd name="connsiteX37" fmla="*/ 164017 w 285750"/>
                <a:gd name="connsiteY37" fmla="*/ 222861 h 238125"/>
                <a:gd name="connsiteX38" fmla="*/ 162779 w 285750"/>
                <a:gd name="connsiteY38" fmla="*/ 217718 h 238125"/>
                <a:gd name="connsiteX39" fmla="*/ 179353 w 285750"/>
                <a:gd name="connsiteY39" fmla="*/ 197810 h 238125"/>
                <a:gd name="connsiteX40" fmla="*/ 216119 w 285750"/>
                <a:gd name="connsiteY40" fmla="*/ 205812 h 238125"/>
                <a:gd name="connsiteX41" fmla="*/ 239265 w 285750"/>
                <a:gd name="connsiteY41" fmla="*/ 198096 h 238125"/>
                <a:gd name="connsiteX42" fmla="*/ 251838 w 285750"/>
                <a:gd name="connsiteY42" fmla="*/ 189905 h 238125"/>
                <a:gd name="connsiteX43" fmla="*/ 254124 w 285750"/>
                <a:gd name="connsiteY43" fmla="*/ 183142 h 238125"/>
                <a:gd name="connsiteX44" fmla="*/ 244789 w 285750"/>
                <a:gd name="connsiteY44" fmla="*/ 179999 h 238125"/>
                <a:gd name="connsiteX45" fmla="*/ 240313 w 285750"/>
                <a:gd name="connsiteY45" fmla="*/ 170188 h 238125"/>
                <a:gd name="connsiteX46" fmla="*/ 234503 w 285750"/>
                <a:gd name="connsiteY46" fmla="*/ 159996 h 238125"/>
                <a:gd name="connsiteX47" fmla="*/ 238503 w 285750"/>
                <a:gd name="connsiteY47" fmla="*/ 155138 h 238125"/>
                <a:gd name="connsiteX48" fmla="*/ 242503 w 285750"/>
                <a:gd name="connsiteY48" fmla="*/ 147137 h 238125"/>
                <a:gd name="connsiteX49" fmla="*/ 240313 w 285750"/>
                <a:gd name="connsiteY49" fmla="*/ 137327 h 238125"/>
                <a:gd name="connsiteX50" fmla="*/ 236788 w 285750"/>
                <a:gd name="connsiteY50" fmla="*/ 127516 h 238125"/>
                <a:gd name="connsiteX51" fmla="*/ 227930 w 285750"/>
                <a:gd name="connsiteY51" fmla="*/ 126659 h 238125"/>
                <a:gd name="connsiteX52" fmla="*/ 225263 w 285750"/>
                <a:gd name="connsiteY52" fmla="*/ 119991 h 238125"/>
                <a:gd name="connsiteX53" fmla="*/ 238122 w 285750"/>
                <a:gd name="connsiteY53" fmla="*/ 103989 h 238125"/>
                <a:gd name="connsiteX54" fmla="*/ 248314 w 285750"/>
                <a:gd name="connsiteY54" fmla="*/ 95512 h 238125"/>
                <a:gd name="connsiteX55" fmla="*/ 252790 w 285750"/>
                <a:gd name="connsiteY55" fmla="*/ 80367 h 238125"/>
                <a:gd name="connsiteX56" fmla="*/ 260791 w 285750"/>
                <a:gd name="connsiteY56" fmla="*/ 63889 h 238125"/>
                <a:gd name="connsiteX57" fmla="*/ 256600 w 285750"/>
                <a:gd name="connsiteY57" fmla="*/ 57221 h 238125"/>
                <a:gd name="connsiteX58" fmla="*/ 288319 w 285750"/>
                <a:gd name="connsiteY58" fmla="*/ 208097 h 238125"/>
                <a:gd name="connsiteX59" fmla="*/ 275841 w 285750"/>
                <a:gd name="connsiteY59" fmla="*/ 218766 h 238125"/>
                <a:gd name="connsiteX60" fmla="*/ 284128 w 285750"/>
                <a:gd name="connsiteY60" fmla="*/ 245435 h 238125"/>
                <a:gd name="connsiteX61" fmla="*/ 288319 w 285750"/>
                <a:gd name="connsiteY61" fmla="*/ 20809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750" h="238125">
                  <a:moveTo>
                    <a:pt x="256600" y="57221"/>
                  </a:moveTo>
                  <a:cubicBezTo>
                    <a:pt x="253933" y="57698"/>
                    <a:pt x="251743" y="53697"/>
                    <a:pt x="245932" y="53697"/>
                  </a:cubicBezTo>
                  <a:cubicBezTo>
                    <a:pt x="240122" y="53697"/>
                    <a:pt x="235741" y="51030"/>
                    <a:pt x="233074" y="47506"/>
                  </a:cubicBezTo>
                  <a:cubicBezTo>
                    <a:pt x="230407" y="43886"/>
                    <a:pt x="216595" y="43029"/>
                    <a:pt x="212214" y="43886"/>
                  </a:cubicBezTo>
                  <a:cubicBezTo>
                    <a:pt x="207737" y="44744"/>
                    <a:pt x="206404" y="36362"/>
                    <a:pt x="202022" y="37219"/>
                  </a:cubicBezTo>
                  <a:cubicBezTo>
                    <a:pt x="197545" y="38076"/>
                    <a:pt x="196212" y="31409"/>
                    <a:pt x="196212" y="27884"/>
                  </a:cubicBezTo>
                  <a:cubicBezTo>
                    <a:pt x="196212" y="24360"/>
                    <a:pt x="191354" y="30551"/>
                    <a:pt x="187354" y="32361"/>
                  </a:cubicBezTo>
                  <a:cubicBezTo>
                    <a:pt x="183353" y="34171"/>
                    <a:pt x="182020" y="28361"/>
                    <a:pt x="181543" y="25694"/>
                  </a:cubicBezTo>
                  <a:cubicBezTo>
                    <a:pt x="181067" y="23027"/>
                    <a:pt x="173066" y="20360"/>
                    <a:pt x="169066" y="18169"/>
                  </a:cubicBezTo>
                  <a:cubicBezTo>
                    <a:pt x="165065" y="15978"/>
                    <a:pt x="160588" y="8834"/>
                    <a:pt x="158874" y="11978"/>
                  </a:cubicBezTo>
                  <a:cubicBezTo>
                    <a:pt x="157064" y="15121"/>
                    <a:pt x="152206" y="7501"/>
                    <a:pt x="151730" y="4453"/>
                  </a:cubicBezTo>
                  <a:cubicBezTo>
                    <a:pt x="151445" y="2357"/>
                    <a:pt x="150016" y="3024"/>
                    <a:pt x="149158" y="1786"/>
                  </a:cubicBezTo>
                  <a:cubicBezTo>
                    <a:pt x="147634" y="2072"/>
                    <a:pt x="146111" y="2262"/>
                    <a:pt x="144587" y="2167"/>
                  </a:cubicBezTo>
                  <a:cubicBezTo>
                    <a:pt x="137443" y="1881"/>
                    <a:pt x="131251" y="7501"/>
                    <a:pt x="132490" y="19407"/>
                  </a:cubicBezTo>
                  <a:cubicBezTo>
                    <a:pt x="133633" y="31218"/>
                    <a:pt x="123917" y="32456"/>
                    <a:pt x="111725" y="33314"/>
                  </a:cubicBezTo>
                  <a:cubicBezTo>
                    <a:pt x="99533" y="34171"/>
                    <a:pt x="103724" y="43696"/>
                    <a:pt x="98676" y="47506"/>
                  </a:cubicBezTo>
                  <a:cubicBezTo>
                    <a:pt x="93628" y="51411"/>
                    <a:pt x="75816" y="45410"/>
                    <a:pt x="73435" y="38933"/>
                  </a:cubicBezTo>
                  <a:cubicBezTo>
                    <a:pt x="71053" y="32456"/>
                    <a:pt x="55051" y="38933"/>
                    <a:pt x="61909" y="46649"/>
                  </a:cubicBezTo>
                  <a:cubicBezTo>
                    <a:pt x="68767" y="54364"/>
                    <a:pt x="68387" y="65032"/>
                    <a:pt x="64576" y="67985"/>
                  </a:cubicBezTo>
                  <a:cubicBezTo>
                    <a:pt x="60766" y="70937"/>
                    <a:pt x="52384" y="63222"/>
                    <a:pt x="47050" y="67127"/>
                  </a:cubicBezTo>
                  <a:cubicBezTo>
                    <a:pt x="41716" y="71033"/>
                    <a:pt x="41431" y="63603"/>
                    <a:pt x="34954" y="61222"/>
                  </a:cubicBezTo>
                  <a:cubicBezTo>
                    <a:pt x="28477" y="58841"/>
                    <a:pt x="25714" y="64175"/>
                    <a:pt x="15428" y="63317"/>
                  </a:cubicBezTo>
                  <a:cubicBezTo>
                    <a:pt x="5045" y="62460"/>
                    <a:pt x="-860" y="68366"/>
                    <a:pt x="2950" y="72842"/>
                  </a:cubicBezTo>
                  <a:cubicBezTo>
                    <a:pt x="6760" y="77319"/>
                    <a:pt x="2378" y="81415"/>
                    <a:pt x="5331" y="85320"/>
                  </a:cubicBezTo>
                  <a:cubicBezTo>
                    <a:pt x="8284" y="89130"/>
                    <a:pt x="21904" y="88559"/>
                    <a:pt x="32001" y="93893"/>
                  </a:cubicBezTo>
                  <a:cubicBezTo>
                    <a:pt x="42097" y="99227"/>
                    <a:pt x="44479" y="94750"/>
                    <a:pt x="49527" y="98655"/>
                  </a:cubicBezTo>
                  <a:cubicBezTo>
                    <a:pt x="54575" y="102465"/>
                    <a:pt x="55718" y="100084"/>
                    <a:pt x="56099" y="107513"/>
                  </a:cubicBezTo>
                  <a:cubicBezTo>
                    <a:pt x="56385" y="114943"/>
                    <a:pt x="62005" y="121991"/>
                    <a:pt x="71815" y="124658"/>
                  </a:cubicBezTo>
                  <a:cubicBezTo>
                    <a:pt x="81626" y="127325"/>
                    <a:pt x="74197" y="133802"/>
                    <a:pt x="77149" y="140375"/>
                  </a:cubicBezTo>
                  <a:cubicBezTo>
                    <a:pt x="80102" y="146852"/>
                    <a:pt x="72673" y="156377"/>
                    <a:pt x="74197" y="164378"/>
                  </a:cubicBezTo>
                  <a:cubicBezTo>
                    <a:pt x="75721" y="172379"/>
                    <a:pt x="69434" y="198191"/>
                    <a:pt x="64672" y="200573"/>
                  </a:cubicBezTo>
                  <a:cubicBezTo>
                    <a:pt x="64386" y="200763"/>
                    <a:pt x="63910" y="200763"/>
                    <a:pt x="63529" y="200763"/>
                  </a:cubicBezTo>
                  <a:cubicBezTo>
                    <a:pt x="68005" y="202954"/>
                    <a:pt x="72673" y="204954"/>
                    <a:pt x="74959" y="206383"/>
                  </a:cubicBezTo>
                  <a:cubicBezTo>
                    <a:pt x="79340" y="209241"/>
                    <a:pt x="88675" y="212193"/>
                    <a:pt x="94390" y="215717"/>
                  </a:cubicBezTo>
                  <a:cubicBezTo>
                    <a:pt x="100200" y="219337"/>
                    <a:pt x="110296" y="218575"/>
                    <a:pt x="110296" y="214289"/>
                  </a:cubicBezTo>
                  <a:cubicBezTo>
                    <a:pt x="110296" y="210002"/>
                    <a:pt x="116107" y="212860"/>
                    <a:pt x="119631" y="216479"/>
                  </a:cubicBezTo>
                  <a:cubicBezTo>
                    <a:pt x="123250" y="220099"/>
                    <a:pt x="136966" y="220861"/>
                    <a:pt x="143443" y="222290"/>
                  </a:cubicBezTo>
                  <a:cubicBezTo>
                    <a:pt x="148873" y="223528"/>
                    <a:pt x="156874" y="222766"/>
                    <a:pt x="164017" y="222861"/>
                  </a:cubicBezTo>
                  <a:cubicBezTo>
                    <a:pt x="163732" y="221242"/>
                    <a:pt x="163351" y="219527"/>
                    <a:pt x="162779" y="217718"/>
                  </a:cubicBezTo>
                  <a:cubicBezTo>
                    <a:pt x="159255" y="206192"/>
                    <a:pt x="169542" y="199334"/>
                    <a:pt x="179353" y="197810"/>
                  </a:cubicBezTo>
                  <a:cubicBezTo>
                    <a:pt x="189163" y="196382"/>
                    <a:pt x="210499" y="202287"/>
                    <a:pt x="216119" y="205812"/>
                  </a:cubicBezTo>
                  <a:cubicBezTo>
                    <a:pt x="221739" y="209336"/>
                    <a:pt x="229454" y="208478"/>
                    <a:pt x="239265" y="198096"/>
                  </a:cubicBezTo>
                  <a:cubicBezTo>
                    <a:pt x="244218" y="192857"/>
                    <a:pt x="248218" y="190952"/>
                    <a:pt x="251838" y="189905"/>
                  </a:cubicBezTo>
                  <a:cubicBezTo>
                    <a:pt x="252124" y="187619"/>
                    <a:pt x="253267" y="185237"/>
                    <a:pt x="254124" y="183142"/>
                  </a:cubicBezTo>
                  <a:cubicBezTo>
                    <a:pt x="255457" y="179522"/>
                    <a:pt x="249266" y="180475"/>
                    <a:pt x="244789" y="179999"/>
                  </a:cubicBezTo>
                  <a:cubicBezTo>
                    <a:pt x="240313" y="179522"/>
                    <a:pt x="237265" y="175141"/>
                    <a:pt x="240313" y="170188"/>
                  </a:cubicBezTo>
                  <a:cubicBezTo>
                    <a:pt x="243456" y="165330"/>
                    <a:pt x="237646" y="164854"/>
                    <a:pt x="234503" y="159996"/>
                  </a:cubicBezTo>
                  <a:cubicBezTo>
                    <a:pt x="231359" y="155138"/>
                    <a:pt x="235836" y="156472"/>
                    <a:pt x="238503" y="155138"/>
                  </a:cubicBezTo>
                  <a:cubicBezTo>
                    <a:pt x="241170" y="153805"/>
                    <a:pt x="244694" y="148471"/>
                    <a:pt x="242503" y="147137"/>
                  </a:cubicBezTo>
                  <a:cubicBezTo>
                    <a:pt x="240313" y="145804"/>
                    <a:pt x="238503" y="142661"/>
                    <a:pt x="240313" y="137327"/>
                  </a:cubicBezTo>
                  <a:cubicBezTo>
                    <a:pt x="242122" y="131993"/>
                    <a:pt x="236788" y="131516"/>
                    <a:pt x="236788" y="127516"/>
                  </a:cubicBezTo>
                  <a:cubicBezTo>
                    <a:pt x="236788" y="123516"/>
                    <a:pt x="231931" y="121706"/>
                    <a:pt x="227930" y="126659"/>
                  </a:cubicBezTo>
                  <a:cubicBezTo>
                    <a:pt x="223930" y="131516"/>
                    <a:pt x="222596" y="127992"/>
                    <a:pt x="225263" y="119991"/>
                  </a:cubicBezTo>
                  <a:cubicBezTo>
                    <a:pt x="227930" y="111990"/>
                    <a:pt x="237265" y="108466"/>
                    <a:pt x="238122" y="103989"/>
                  </a:cubicBezTo>
                  <a:cubicBezTo>
                    <a:pt x="238979" y="99512"/>
                    <a:pt x="244313" y="95512"/>
                    <a:pt x="248314" y="95512"/>
                  </a:cubicBezTo>
                  <a:cubicBezTo>
                    <a:pt x="252314" y="95512"/>
                    <a:pt x="251457" y="86177"/>
                    <a:pt x="252790" y="80367"/>
                  </a:cubicBezTo>
                  <a:cubicBezTo>
                    <a:pt x="254124" y="74557"/>
                    <a:pt x="254981" y="68842"/>
                    <a:pt x="260791" y="63889"/>
                  </a:cubicBezTo>
                  <a:cubicBezTo>
                    <a:pt x="266411" y="59031"/>
                    <a:pt x="259267" y="56745"/>
                    <a:pt x="256600" y="57221"/>
                  </a:cubicBezTo>
                  <a:close/>
                  <a:moveTo>
                    <a:pt x="288319" y="208097"/>
                  </a:moveTo>
                  <a:cubicBezTo>
                    <a:pt x="285080" y="207812"/>
                    <a:pt x="284128" y="213717"/>
                    <a:pt x="275841" y="218766"/>
                  </a:cubicBezTo>
                  <a:cubicBezTo>
                    <a:pt x="267554" y="223814"/>
                    <a:pt x="275936" y="246578"/>
                    <a:pt x="284128" y="245435"/>
                  </a:cubicBezTo>
                  <a:cubicBezTo>
                    <a:pt x="292795" y="244292"/>
                    <a:pt x="291653" y="208383"/>
                    <a:pt x="288319" y="208097"/>
                  </a:cubicBezTo>
                  <a:close/>
                </a:path>
              </a:pathLst>
            </a:custGeom>
            <a:grpFill/>
            <a:ln w="2381" cap="flat">
              <a:solidFill>
                <a:srgbClr val="FFFFFF"/>
              </a:solidFill>
              <a:prstDash val="solid"/>
              <a:miter/>
            </a:ln>
          </p:spPr>
          <p:txBody>
            <a:bodyPr rtlCol="0" anchor="ctr"/>
            <a:lstStyle/>
            <a:p>
              <a:endParaRPr lang="en-ID"/>
            </a:p>
          </p:txBody>
        </p:sp>
        <p:sp>
          <p:nvSpPr>
            <p:cNvPr id="97" name="Freeform: Shape 104">
              <a:extLst>
                <a:ext uri="{FF2B5EF4-FFF2-40B4-BE49-F238E27FC236}">
                  <a16:creationId xmlns:a16="http://schemas.microsoft.com/office/drawing/2014/main" id="{B762CC7A-AECD-644F-A9F9-1FF9C03D7F16}"/>
                </a:ext>
              </a:extLst>
            </p:cNvPr>
            <p:cNvSpPr/>
            <p:nvPr/>
          </p:nvSpPr>
          <p:spPr>
            <a:xfrm>
              <a:off x="4050053" y="3654576"/>
              <a:ext cx="47625" cy="28575"/>
            </a:xfrm>
            <a:custGeom>
              <a:avLst/>
              <a:gdLst>
                <a:gd name="connsiteX0" fmla="*/ 47506 w 47625"/>
                <a:gd name="connsiteY0" fmla="*/ 11597 h 28575"/>
                <a:gd name="connsiteX1" fmla="*/ 25598 w 47625"/>
                <a:gd name="connsiteY1" fmla="*/ 6072 h 28575"/>
                <a:gd name="connsiteX2" fmla="*/ 16835 w 47625"/>
                <a:gd name="connsiteY2" fmla="*/ 1786 h 28575"/>
                <a:gd name="connsiteX3" fmla="*/ 16073 w 47625"/>
                <a:gd name="connsiteY3" fmla="*/ 2262 h 28575"/>
                <a:gd name="connsiteX4" fmla="*/ 1786 w 47625"/>
                <a:gd name="connsiteY4" fmla="*/ 14168 h 28575"/>
                <a:gd name="connsiteX5" fmla="*/ 40743 w 47625"/>
                <a:gd name="connsiteY5" fmla="*/ 27504 h 28575"/>
                <a:gd name="connsiteX6" fmla="*/ 47220 w 47625"/>
                <a:gd name="connsiteY6" fmla="*/ 24836 h 28575"/>
                <a:gd name="connsiteX7" fmla="*/ 47506 w 47625"/>
                <a:gd name="connsiteY7" fmla="*/ 1159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28575">
                  <a:moveTo>
                    <a:pt x="47506" y="11597"/>
                  </a:moveTo>
                  <a:cubicBezTo>
                    <a:pt x="44077" y="6834"/>
                    <a:pt x="35028" y="12454"/>
                    <a:pt x="25598" y="6072"/>
                  </a:cubicBezTo>
                  <a:cubicBezTo>
                    <a:pt x="23122" y="4358"/>
                    <a:pt x="20074" y="2929"/>
                    <a:pt x="16835" y="1786"/>
                  </a:cubicBezTo>
                  <a:cubicBezTo>
                    <a:pt x="16645" y="1881"/>
                    <a:pt x="16454" y="2072"/>
                    <a:pt x="16073" y="2262"/>
                  </a:cubicBezTo>
                  <a:cubicBezTo>
                    <a:pt x="14073" y="2834"/>
                    <a:pt x="7882" y="8454"/>
                    <a:pt x="1786" y="14168"/>
                  </a:cubicBezTo>
                  <a:cubicBezTo>
                    <a:pt x="8549" y="19502"/>
                    <a:pt x="33790" y="27504"/>
                    <a:pt x="40743" y="27504"/>
                  </a:cubicBezTo>
                  <a:cubicBezTo>
                    <a:pt x="43982" y="27504"/>
                    <a:pt x="45696" y="25980"/>
                    <a:pt x="47220" y="24836"/>
                  </a:cubicBezTo>
                  <a:cubicBezTo>
                    <a:pt x="48268" y="18455"/>
                    <a:pt x="48649" y="13216"/>
                    <a:pt x="47506" y="11597"/>
                  </a:cubicBezTo>
                  <a:close/>
                </a:path>
              </a:pathLst>
            </a:custGeom>
            <a:grpFill/>
            <a:ln w="2381" cap="flat">
              <a:solidFill>
                <a:srgbClr val="FFFFFF"/>
              </a:solidFill>
              <a:prstDash val="solid"/>
              <a:miter/>
            </a:ln>
          </p:spPr>
          <p:txBody>
            <a:bodyPr rtlCol="0" anchor="ctr"/>
            <a:lstStyle/>
            <a:p>
              <a:endParaRPr lang="en-ID"/>
            </a:p>
          </p:txBody>
        </p:sp>
        <p:sp>
          <p:nvSpPr>
            <p:cNvPr id="98" name="Freeform: Shape 105">
              <a:extLst>
                <a:ext uri="{FF2B5EF4-FFF2-40B4-BE49-F238E27FC236}">
                  <a16:creationId xmlns:a16="http://schemas.microsoft.com/office/drawing/2014/main" id="{F0272D12-D437-3F4C-BE98-D979114F4985}"/>
                </a:ext>
              </a:extLst>
            </p:cNvPr>
            <p:cNvSpPr/>
            <p:nvPr/>
          </p:nvSpPr>
          <p:spPr>
            <a:xfrm>
              <a:off x="4065103" y="3620362"/>
              <a:ext cx="123825" cy="66675"/>
            </a:xfrm>
            <a:custGeom>
              <a:avLst/>
              <a:gdLst>
                <a:gd name="connsiteX0" fmla="*/ 53411 w 123825"/>
                <a:gd name="connsiteY0" fmla="*/ 59051 h 66675"/>
                <a:gd name="connsiteX1" fmla="*/ 59888 w 123825"/>
                <a:gd name="connsiteY1" fmla="*/ 46573 h 66675"/>
                <a:gd name="connsiteX2" fmla="*/ 81796 w 123825"/>
                <a:gd name="connsiteY2" fmla="*/ 37143 h 66675"/>
                <a:gd name="connsiteX3" fmla="*/ 101132 w 123825"/>
                <a:gd name="connsiteY3" fmla="*/ 32857 h 66675"/>
                <a:gd name="connsiteX4" fmla="*/ 124563 w 123825"/>
                <a:gd name="connsiteY4" fmla="*/ 23427 h 66675"/>
                <a:gd name="connsiteX5" fmla="*/ 102275 w 123825"/>
                <a:gd name="connsiteY5" fmla="*/ 7616 h 66675"/>
                <a:gd name="connsiteX6" fmla="*/ 59603 w 123825"/>
                <a:gd name="connsiteY6" fmla="*/ 6758 h 66675"/>
                <a:gd name="connsiteX7" fmla="*/ 22265 w 123825"/>
                <a:gd name="connsiteY7" fmla="*/ 8949 h 66675"/>
                <a:gd name="connsiteX8" fmla="*/ 21788 w 123825"/>
                <a:gd name="connsiteY8" fmla="*/ 9140 h 66675"/>
                <a:gd name="connsiteX9" fmla="*/ 10930 w 123825"/>
                <a:gd name="connsiteY9" fmla="*/ 20284 h 66675"/>
                <a:gd name="connsiteX10" fmla="*/ 1786 w 123825"/>
                <a:gd name="connsiteY10" fmla="*/ 35714 h 66675"/>
                <a:gd name="connsiteX11" fmla="*/ 10549 w 123825"/>
                <a:gd name="connsiteY11" fmla="*/ 40001 h 66675"/>
                <a:gd name="connsiteX12" fmla="*/ 32456 w 123825"/>
                <a:gd name="connsiteY12" fmla="*/ 45525 h 66675"/>
                <a:gd name="connsiteX13" fmla="*/ 32266 w 123825"/>
                <a:gd name="connsiteY13" fmla="*/ 58574 h 66675"/>
                <a:gd name="connsiteX14" fmla="*/ 38267 w 123825"/>
                <a:gd name="connsiteY14" fmla="*/ 58574 h 66675"/>
                <a:gd name="connsiteX15" fmla="*/ 40076 w 123825"/>
                <a:gd name="connsiteY15" fmla="*/ 66099 h 66675"/>
                <a:gd name="connsiteX16" fmla="*/ 47506 w 123825"/>
                <a:gd name="connsiteY16" fmla="*/ 64385 h 66675"/>
                <a:gd name="connsiteX17" fmla="*/ 53411 w 123825"/>
                <a:gd name="connsiteY17" fmla="*/ 5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66675">
                  <a:moveTo>
                    <a:pt x="53411" y="59051"/>
                  </a:moveTo>
                  <a:cubicBezTo>
                    <a:pt x="54269" y="57336"/>
                    <a:pt x="48268" y="47430"/>
                    <a:pt x="59888" y="46573"/>
                  </a:cubicBezTo>
                  <a:cubicBezTo>
                    <a:pt x="71509" y="45716"/>
                    <a:pt x="80081" y="44477"/>
                    <a:pt x="81796" y="37143"/>
                  </a:cubicBezTo>
                  <a:cubicBezTo>
                    <a:pt x="83510" y="29904"/>
                    <a:pt x="97226" y="33238"/>
                    <a:pt x="101132" y="32857"/>
                  </a:cubicBezTo>
                  <a:cubicBezTo>
                    <a:pt x="104275" y="32476"/>
                    <a:pt x="114562" y="23046"/>
                    <a:pt x="124563" y="23427"/>
                  </a:cubicBezTo>
                  <a:cubicBezTo>
                    <a:pt x="124754" y="13712"/>
                    <a:pt x="111419" y="16855"/>
                    <a:pt x="102275" y="7616"/>
                  </a:cubicBezTo>
                  <a:cubicBezTo>
                    <a:pt x="92464" y="-2100"/>
                    <a:pt x="71128" y="2282"/>
                    <a:pt x="59603" y="6758"/>
                  </a:cubicBezTo>
                  <a:cubicBezTo>
                    <a:pt x="48077" y="11235"/>
                    <a:pt x="34742" y="1901"/>
                    <a:pt x="22265" y="8949"/>
                  </a:cubicBezTo>
                  <a:cubicBezTo>
                    <a:pt x="22074" y="9044"/>
                    <a:pt x="21979" y="9044"/>
                    <a:pt x="21788" y="9140"/>
                  </a:cubicBezTo>
                  <a:cubicBezTo>
                    <a:pt x="19026" y="12569"/>
                    <a:pt x="15311" y="16760"/>
                    <a:pt x="10930" y="20284"/>
                  </a:cubicBezTo>
                  <a:cubicBezTo>
                    <a:pt x="2548" y="27047"/>
                    <a:pt x="4834" y="33809"/>
                    <a:pt x="1786" y="35714"/>
                  </a:cubicBezTo>
                  <a:cubicBezTo>
                    <a:pt x="4929" y="36953"/>
                    <a:pt x="8072" y="38286"/>
                    <a:pt x="10549" y="40001"/>
                  </a:cubicBezTo>
                  <a:cubicBezTo>
                    <a:pt x="19979" y="46382"/>
                    <a:pt x="29027" y="40858"/>
                    <a:pt x="32456" y="45525"/>
                  </a:cubicBezTo>
                  <a:cubicBezTo>
                    <a:pt x="33599" y="47144"/>
                    <a:pt x="33218" y="52383"/>
                    <a:pt x="32266" y="58574"/>
                  </a:cubicBezTo>
                  <a:cubicBezTo>
                    <a:pt x="33980" y="57146"/>
                    <a:pt x="35314" y="56193"/>
                    <a:pt x="38267" y="58574"/>
                  </a:cubicBezTo>
                  <a:cubicBezTo>
                    <a:pt x="40838" y="60765"/>
                    <a:pt x="40362" y="63432"/>
                    <a:pt x="40076" y="66099"/>
                  </a:cubicBezTo>
                  <a:lnTo>
                    <a:pt x="47506" y="64385"/>
                  </a:lnTo>
                  <a:cubicBezTo>
                    <a:pt x="47411" y="64670"/>
                    <a:pt x="52554" y="60860"/>
                    <a:pt x="53411" y="59051"/>
                  </a:cubicBezTo>
                  <a:close/>
                </a:path>
              </a:pathLst>
            </a:custGeom>
            <a:grpFill/>
            <a:ln w="2381" cap="flat">
              <a:solidFill>
                <a:srgbClr val="FFFFFF"/>
              </a:solidFill>
              <a:prstDash val="solid"/>
              <a:miter/>
            </a:ln>
          </p:spPr>
          <p:txBody>
            <a:bodyPr rtlCol="0" anchor="ctr"/>
            <a:lstStyle/>
            <a:p>
              <a:endParaRPr lang="en-ID"/>
            </a:p>
          </p:txBody>
        </p:sp>
        <p:sp>
          <p:nvSpPr>
            <p:cNvPr id="99" name="Freeform: Shape 106">
              <a:extLst>
                <a:ext uri="{FF2B5EF4-FFF2-40B4-BE49-F238E27FC236}">
                  <a16:creationId xmlns:a16="http://schemas.microsoft.com/office/drawing/2014/main" id="{792F5532-3E5A-014E-83EE-184907BEE1F1}"/>
                </a:ext>
              </a:extLst>
            </p:cNvPr>
            <p:cNvSpPr/>
            <p:nvPr/>
          </p:nvSpPr>
          <p:spPr>
            <a:xfrm>
              <a:off x="3507700" y="3262622"/>
              <a:ext cx="609600" cy="381000"/>
            </a:xfrm>
            <a:custGeom>
              <a:avLst/>
              <a:gdLst>
                <a:gd name="connsiteX0" fmla="*/ 510040 w 609600"/>
                <a:gd name="connsiteY0" fmla="*/ 360212 h 381000"/>
                <a:gd name="connsiteX1" fmla="*/ 536615 w 609600"/>
                <a:gd name="connsiteY1" fmla="*/ 357259 h 381000"/>
                <a:gd name="connsiteX2" fmla="*/ 522042 w 609600"/>
                <a:gd name="connsiteY2" fmla="*/ 337923 h 381000"/>
                <a:gd name="connsiteX3" fmla="*/ 528518 w 609600"/>
                <a:gd name="connsiteY3" fmla="*/ 322874 h 381000"/>
                <a:gd name="connsiteX4" fmla="*/ 564999 w 609600"/>
                <a:gd name="connsiteY4" fmla="*/ 322874 h 381000"/>
                <a:gd name="connsiteX5" fmla="*/ 577858 w 609600"/>
                <a:gd name="connsiteY5" fmla="*/ 310396 h 381000"/>
                <a:gd name="connsiteX6" fmla="*/ 587193 w 609600"/>
                <a:gd name="connsiteY6" fmla="*/ 316206 h 381000"/>
                <a:gd name="connsiteX7" fmla="*/ 596146 w 609600"/>
                <a:gd name="connsiteY7" fmla="*/ 288965 h 381000"/>
                <a:gd name="connsiteX8" fmla="*/ 599670 w 609600"/>
                <a:gd name="connsiteY8" fmla="*/ 266295 h 381000"/>
                <a:gd name="connsiteX9" fmla="*/ 610814 w 609600"/>
                <a:gd name="connsiteY9" fmla="*/ 249817 h 381000"/>
                <a:gd name="connsiteX10" fmla="*/ 593479 w 609600"/>
                <a:gd name="connsiteY10" fmla="*/ 245340 h 381000"/>
                <a:gd name="connsiteX11" fmla="*/ 561951 w 609600"/>
                <a:gd name="connsiteY11" fmla="*/ 246674 h 381000"/>
                <a:gd name="connsiteX12" fmla="*/ 536139 w 609600"/>
                <a:gd name="connsiteY12" fmla="*/ 269819 h 381000"/>
                <a:gd name="connsiteX13" fmla="*/ 530328 w 609600"/>
                <a:gd name="connsiteY13" fmla="*/ 288012 h 381000"/>
                <a:gd name="connsiteX14" fmla="*/ 516993 w 609600"/>
                <a:gd name="connsiteY14" fmla="*/ 306300 h 381000"/>
                <a:gd name="connsiteX15" fmla="*/ 501848 w 609600"/>
                <a:gd name="connsiteY15" fmla="*/ 304014 h 381000"/>
                <a:gd name="connsiteX16" fmla="*/ 454700 w 609600"/>
                <a:gd name="connsiteY16" fmla="*/ 314206 h 381000"/>
                <a:gd name="connsiteX17" fmla="*/ 432030 w 609600"/>
                <a:gd name="connsiteY17" fmla="*/ 303538 h 381000"/>
                <a:gd name="connsiteX18" fmla="*/ 420505 w 609600"/>
                <a:gd name="connsiteY18" fmla="*/ 283059 h 381000"/>
                <a:gd name="connsiteX19" fmla="*/ 399169 w 609600"/>
                <a:gd name="connsiteY19" fmla="*/ 256865 h 381000"/>
                <a:gd name="connsiteX20" fmla="*/ 391644 w 609600"/>
                <a:gd name="connsiteY20" fmla="*/ 217718 h 381000"/>
                <a:gd name="connsiteX21" fmla="*/ 398312 w 609600"/>
                <a:gd name="connsiteY21" fmla="*/ 161711 h 381000"/>
                <a:gd name="connsiteX22" fmla="*/ 400122 w 609600"/>
                <a:gd name="connsiteY22" fmla="*/ 153329 h 381000"/>
                <a:gd name="connsiteX23" fmla="*/ 391739 w 609600"/>
                <a:gd name="connsiteY23" fmla="*/ 150185 h 381000"/>
                <a:gd name="connsiteX24" fmla="*/ 363736 w 609600"/>
                <a:gd name="connsiteY24" fmla="*/ 140184 h 381000"/>
                <a:gd name="connsiteX25" fmla="*/ 358021 w 609600"/>
                <a:gd name="connsiteY25" fmla="*/ 127802 h 381000"/>
                <a:gd name="connsiteX26" fmla="*/ 353259 w 609600"/>
                <a:gd name="connsiteY26" fmla="*/ 112562 h 381000"/>
                <a:gd name="connsiteX27" fmla="*/ 334304 w 609600"/>
                <a:gd name="connsiteY27" fmla="*/ 85511 h 381000"/>
                <a:gd name="connsiteX28" fmla="*/ 298680 w 609600"/>
                <a:gd name="connsiteY28" fmla="*/ 65127 h 381000"/>
                <a:gd name="connsiteX29" fmla="*/ 282964 w 609600"/>
                <a:gd name="connsiteY29" fmla="*/ 83606 h 381000"/>
                <a:gd name="connsiteX30" fmla="*/ 259723 w 609600"/>
                <a:gd name="connsiteY30" fmla="*/ 71699 h 381000"/>
                <a:gd name="connsiteX31" fmla="*/ 252579 w 609600"/>
                <a:gd name="connsiteY31" fmla="*/ 58841 h 381000"/>
                <a:gd name="connsiteX32" fmla="*/ 239720 w 609600"/>
                <a:gd name="connsiteY32" fmla="*/ 43124 h 381000"/>
                <a:gd name="connsiteX33" fmla="*/ 216956 w 609600"/>
                <a:gd name="connsiteY33" fmla="*/ 22646 h 381000"/>
                <a:gd name="connsiteX34" fmla="*/ 185618 w 609600"/>
                <a:gd name="connsiteY34" fmla="*/ 22646 h 381000"/>
                <a:gd name="connsiteX35" fmla="*/ 178951 w 609600"/>
                <a:gd name="connsiteY35" fmla="*/ 31218 h 381000"/>
                <a:gd name="connsiteX36" fmla="*/ 121991 w 609600"/>
                <a:gd name="connsiteY36" fmla="*/ 31694 h 381000"/>
                <a:gd name="connsiteX37" fmla="*/ 70175 w 609600"/>
                <a:gd name="connsiteY37" fmla="*/ 13692 h 381000"/>
                <a:gd name="connsiteX38" fmla="*/ 47887 w 609600"/>
                <a:gd name="connsiteY38" fmla="*/ 1786 h 381000"/>
                <a:gd name="connsiteX39" fmla="*/ 1786 w 609600"/>
                <a:gd name="connsiteY39" fmla="*/ 7787 h 381000"/>
                <a:gd name="connsiteX40" fmla="*/ 12359 w 609600"/>
                <a:gd name="connsiteY40" fmla="*/ 24455 h 381000"/>
                <a:gd name="connsiteX41" fmla="*/ 29218 w 609600"/>
                <a:gd name="connsiteY41" fmla="*/ 63603 h 381000"/>
                <a:gd name="connsiteX42" fmla="*/ 54078 w 609600"/>
                <a:gd name="connsiteY42" fmla="*/ 83606 h 381000"/>
                <a:gd name="connsiteX43" fmla="*/ 63889 w 609600"/>
                <a:gd name="connsiteY43" fmla="*/ 110276 h 381000"/>
                <a:gd name="connsiteX44" fmla="*/ 47887 w 609600"/>
                <a:gd name="connsiteY44" fmla="*/ 111609 h 381000"/>
                <a:gd name="connsiteX45" fmla="*/ 72747 w 609600"/>
                <a:gd name="connsiteY45" fmla="*/ 130278 h 381000"/>
                <a:gd name="connsiteX46" fmla="*/ 94559 w 609600"/>
                <a:gd name="connsiteY46" fmla="*/ 143613 h 381000"/>
                <a:gd name="connsiteX47" fmla="*/ 100370 w 609600"/>
                <a:gd name="connsiteY47" fmla="*/ 168473 h 381000"/>
                <a:gd name="connsiteX48" fmla="*/ 123516 w 609600"/>
                <a:gd name="connsiteY48" fmla="*/ 188952 h 381000"/>
                <a:gd name="connsiteX49" fmla="*/ 144851 w 609600"/>
                <a:gd name="connsiteY49" fmla="*/ 214765 h 381000"/>
                <a:gd name="connsiteX50" fmla="*/ 154662 w 609600"/>
                <a:gd name="connsiteY50" fmla="*/ 208574 h 381000"/>
                <a:gd name="connsiteX51" fmla="*/ 150185 w 609600"/>
                <a:gd name="connsiteY51" fmla="*/ 192572 h 381000"/>
                <a:gd name="connsiteX52" fmla="*/ 133326 w 609600"/>
                <a:gd name="connsiteY52" fmla="*/ 185428 h 381000"/>
                <a:gd name="connsiteX53" fmla="*/ 128468 w 609600"/>
                <a:gd name="connsiteY53" fmla="*/ 167616 h 381000"/>
                <a:gd name="connsiteX54" fmla="*/ 115610 w 609600"/>
                <a:gd name="connsiteY54" fmla="*/ 139136 h 381000"/>
                <a:gd name="connsiteX55" fmla="*/ 93416 w 609600"/>
                <a:gd name="connsiteY55" fmla="*/ 108942 h 381000"/>
                <a:gd name="connsiteX56" fmla="*/ 77414 w 609600"/>
                <a:gd name="connsiteY56" fmla="*/ 87130 h 381000"/>
                <a:gd name="connsiteX57" fmla="*/ 79605 w 609600"/>
                <a:gd name="connsiteY57" fmla="*/ 76462 h 381000"/>
                <a:gd name="connsiteX58" fmla="*/ 64079 w 609600"/>
                <a:gd name="connsiteY58" fmla="*/ 69794 h 381000"/>
                <a:gd name="connsiteX59" fmla="*/ 52935 w 609600"/>
                <a:gd name="connsiteY59" fmla="*/ 54269 h 381000"/>
                <a:gd name="connsiteX60" fmla="*/ 46268 w 609600"/>
                <a:gd name="connsiteY60" fmla="*/ 24455 h 381000"/>
                <a:gd name="connsiteX61" fmla="*/ 53411 w 609600"/>
                <a:gd name="connsiteY61" fmla="*/ 22265 h 381000"/>
                <a:gd name="connsiteX62" fmla="*/ 60555 w 609600"/>
                <a:gd name="connsiteY62" fmla="*/ 25789 h 381000"/>
                <a:gd name="connsiteX63" fmla="*/ 71223 w 609600"/>
                <a:gd name="connsiteY63" fmla="*/ 30266 h 381000"/>
                <a:gd name="connsiteX64" fmla="*/ 84558 w 609600"/>
                <a:gd name="connsiteY64" fmla="*/ 32933 h 381000"/>
                <a:gd name="connsiteX65" fmla="*/ 88082 w 609600"/>
                <a:gd name="connsiteY65" fmla="*/ 58269 h 381000"/>
                <a:gd name="connsiteX66" fmla="*/ 91607 w 609600"/>
                <a:gd name="connsiteY66" fmla="*/ 80939 h 381000"/>
                <a:gd name="connsiteX67" fmla="*/ 100941 w 609600"/>
                <a:gd name="connsiteY67" fmla="*/ 86273 h 381000"/>
                <a:gd name="connsiteX68" fmla="*/ 115133 w 609600"/>
                <a:gd name="connsiteY68" fmla="*/ 97798 h 381000"/>
                <a:gd name="connsiteX69" fmla="*/ 131993 w 609600"/>
                <a:gd name="connsiteY69" fmla="*/ 109323 h 381000"/>
                <a:gd name="connsiteX70" fmla="*/ 141803 w 609600"/>
                <a:gd name="connsiteY70" fmla="*/ 122658 h 381000"/>
                <a:gd name="connsiteX71" fmla="*/ 155615 w 609600"/>
                <a:gd name="connsiteY71" fmla="*/ 133326 h 381000"/>
                <a:gd name="connsiteX72" fmla="*/ 158758 w 609600"/>
                <a:gd name="connsiteY72" fmla="*/ 145328 h 381000"/>
                <a:gd name="connsiteX73" fmla="*/ 171236 w 609600"/>
                <a:gd name="connsiteY73" fmla="*/ 160853 h 381000"/>
                <a:gd name="connsiteX74" fmla="*/ 187714 w 609600"/>
                <a:gd name="connsiteY74" fmla="*/ 175998 h 381000"/>
                <a:gd name="connsiteX75" fmla="*/ 230862 w 609600"/>
                <a:gd name="connsiteY75" fmla="*/ 224004 h 381000"/>
                <a:gd name="connsiteX76" fmla="*/ 240673 w 609600"/>
                <a:gd name="connsiteY76" fmla="*/ 245816 h 381000"/>
                <a:gd name="connsiteX77" fmla="*/ 239816 w 609600"/>
                <a:gd name="connsiteY77" fmla="*/ 260485 h 381000"/>
                <a:gd name="connsiteX78" fmla="*/ 233624 w 609600"/>
                <a:gd name="connsiteY78" fmla="*/ 267629 h 381000"/>
                <a:gd name="connsiteX79" fmla="*/ 249626 w 609600"/>
                <a:gd name="connsiteY79" fmla="*/ 292584 h 381000"/>
                <a:gd name="connsiteX80" fmla="*/ 278487 w 609600"/>
                <a:gd name="connsiteY80" fmla="*/ 312110 h 381000"/>
                <a:gd name="connsiteX81" fmla="*/ 310491 w 609600"/>
                <a:gd name="connsiteY81" fmla="*/ 321921 h 381000"/>
                <a:gd name="connsiteX82" fmla="*/ 350020 w 609600"/>
                <a:gd name="connsiteY82" fmla="*/ 341924 h 381000"/>
                <a:gd name="connsiteX83" fmla="*/ 395359 w 609600"/>
                <a:gd name="connsiteY83" fmla="*/ 361450 h 381000"/>
                <a:gd name="connsiteX84" fmla="*/ 435840 w 609600"/>
                <a:gd name="connsiteY84" fmla="*/ 359259 h 381000"/>
                <a:gd name="connsiteX85" fmla="*/ 472321 w 609600"/>
                <a:gd name="connsiteY85" fmla="*/ 364593 h 381000"/>
                <a:gd name="connsiteX86" fmla="*/ 493943 w 609600"/>
                <a:gd name="connsiteY86" fmla="*/ 381357 h 381000"/>
                <a:gd name="connsiteX87" fmla="*/ 510040 w 609600"/>
                <a:gd name="connsiteY87" fmla="*/ 36021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09600" h="381000">
                  <a:moveTo>
                    <a:pt x="510040" y="360212"/>
                  </a:moveTo>
                  <a:cubicBezTo>
                    <a:pt x="512135" y="359831"/>
                    <a:pt x="534519" y="362783"/>
                    <a:pt x="536615" y="357259"/>
                  </a:cubicBezTo>
                  <a:cubicBezTo>
                    <a:pt x="538806" y="351735"/>
                    <a:pt x="519851" y="339257"/>
                    <a:pt x="522042" y="337923"/>
                  </a:cubicBezTo>
                  <a:cubicBezTo>
                    <a:pt x="524232" y="336685"/>
                    <a:pt x="525089" y="322874"/>
                    <a:pt x="528518" y="322874"/>
                  </a:cubicBezTo>
                  <a:cubicBezTo>
                    <a:pt x="531948" y="322874"/>
                    <a:pt x="563285" y="323731"/>
                    <a:pt x="564999" y="322874"/>
                  </a:cubicBezTo>
                  <a:cubicBezTo>
                    <a:pt x="566714" y="322016"/>
                    <a:pt x="572714" y="310872"/>
                    <a:pt x="577858" y="310396"/>
                  </a:cubicBezTo>
                  <a:cubicBezTo>
                    <a:pt x="580239" y="310205"/>
                    <a:pt x="583859" y="313063"/>
                    <a:pt x="587193" y="316206"/>
                  </a:cubicBezTo>
                  <a:cubicBezTo>
                    <a:pt x="593003" y="310872"/>
                    <a:pt x="595003" y="298775"/>
                    <a:pt x="596146" y="288965"/>
                  </a:cubicBezTo>
                  <a:cubicBezTo>
                    <a:pt x="597480" y="276963"/>
                    <a:pt x="593479" y="272963"/>
                    <a:pt x="599670" y="266295"/>
                  </a:cubicBezTo>
                  <a:cubicBezTo>
                    <a:pt x="605861" y="259628"/>
                    <a:pt x="612529" y="259151"/>
                    <a:pt x="610814" y="249817"/>
                  </a:cubicBezTo>
                  <a:cubicBezTo>
                    <a:pt x="609005" y="240482"/>
                    <a:pt x="600623" y="249817"/>
                    <a:pt x="593479" y="245340"/>
                  </a:cubicBezTo>
                  <a:cubicBezTo>
                    <a:pt x="586335" y="240864"/>
                    <a:pt x="580144" y="244007"/>
                    <a:pt x="561951" y="246674"/>
                  </a:cubicBezTo>
                  <a:cubicBezTo>
                    <a:pt x="543759" y="249341"/>
                    <a:pt x="535281" y="256865"/>
                    <a:pt x="536139" y="269819"/>
                  </a:cubicBezTo>
                  <a:cubicBezTo>
                    <a:pt x="536996" y="282773"/>
                    <a:pt x="529947" y="276963"/>
                    <a:pt x="530328" y="288012"/>
                  </a:cubicBezTo>
                  <a:cubicBezTo>
                    <a:pt x="530805" y="299156"/>
                    <a:pt x="516136" y="299537"/>
                    <a:pt x="516993" y="306300"/>
                  </a:cubicBezTo>
                  <a:cubicBezTo>
                    <a:pt x="517851" y="312968"/>
                    <a:pt x="505468" y="306300"/>
                    <a:pt x="501848" y="304014"/>
                  </a:cubicBezTo>
                  <a:cubicBezTo>
                    <a:pt x="498324" y="301823"/>
                    <a:pt x="460034" y="313349"/>
                    <a:pt x="454700" y="314206"/>
                  </a:cubicBezTo>
                  <a:cubicBezTo>
                    <a:pt x="449366" y="315063"/>
                    <a:pt x="439555" y="303157"/>
                    <a:pt x="432030" y="303538"/>
                  </a:cubicBezTo>
                  <a:cubicBezTo>
                    <a:pt x="424505" y="303919"/>
                    <a:pt x="421362" y="292394"/>
                    <a:pt x="420505" y="283059"/>
                  </a:cubicBezTo>
                  <a:cubicBezTo>
                    <a:pt x="419648" y="273725"/>
                    <a:pt x="405360" y="265247"/>
                    <a:pt x="399169" y="256865"/>
                  </a:cubicBezTo>
                  <a:cubicBezTo>
                    <a:pt x="392978" y="248388"/>
                    <a:pt x="392025" y="229719"/>
                    <a:pt x="391644" y="217718"/>
                  </a:cubicBezTo>
                  <a:cubicBezTo>
                    <a:pt x="391168" y="205716"/>
                    <a:pt x="389835" y="185237"/>
                    <a:pt x="398312" y="161711"/>
                  </a:cubicBezTo>
                  <a:cubicBezTo>
                    <a:pt x="399455" y="158567"/>
                    <a:pt x="399931" y="155805"/>
                    <a:pt x="400122" y="153329"/>
                  </a:cubicBezTo>
                  <a:cubicBezTo>
                    <a:pt x="397073" y="151424"/>
                    <a:pt x="394026" y="150090"/>
                    <a:pt x="391739" y="150185"/>
                  </a:cubicBezTo>
                  <a:cubicBezTo>
                    <a:pt x="384119" y="150662"/>
                    <a:pt x="367070" y="140184"/>
                    <a:pt x="363736" y="140184"/>
                  </a:cubicBezTo>
                  <a:cubicBezTo>
                    <a:pt x="360402" y="140184"/>
                    <a:pt x="360878" y="132088"/>
                    <a:pt x="358021" y="127802"/>
                  </a:cubicBezTo>
                  <a:cubicBezTo>
                    <a:pt x="355164" y="123515"/>
                    <a:pt x="357068" y="115419"/>
                    <a:pt x="353259" y="112562"/>
                  </a:cubicBezTo>
                  <a:cubicBezTo>
                    <a:pt x="349448" y="109704"/>
                    <a:pt x="338018" y="98750"/>
                    <a:pt x="334304" y="85511"/>
                  </a:cubicBezTo>
                  <a:cubicBezTo>
                    <a:pt x="330494" y="72176"/>
                    <a:pt x="307253" y="65603"/>
                    <a:pt x="298680" y="65127"/>
                  </a:cubicBezTo>
                  <a:cubicBezTo>
                    <a:pt x="290108" y="64651"/>
                    <a:pt x="285345" y="82748"/>
                    <a:pt x="282964" y="83606"/>
                  </a:cubicBezTo>
                  <a:cubicBezTo>
                    <a:pt x="280583" y="84558"/>
                    <a:pt x="264485" y="74081"/>
                    <a:pt x="259723" y="71699"/>
                  </a:cubicBezTo>
                  <a:cubicBezTo>
                    <a:pt x="254960" y="69318"/>
                    <a:pt x="252579" y="64556"/>
                    <a:pt x="252579" y="58841"/>
                  </a:cubicBezTo>
                  <a:cubicBezTo>
                    <a:pt x="252579" y="53126"/>
                    <a:pt x="242578" y="44077"/>
                    <a:pt x="239720" y="43124"/>
                  </a:cubicBezTo>
                  <a:cubicBezTo>
                    <a:pt x="236863" y="42172"/>
                    <a:pt x="216956" y="22646"/>
                    <a:pt x="216956" y="22646"/>
                  </a:cubicBezTo>
                  <a:lnTo>
                    <a:pt x="185618" y="22646"/>
                  </a:lnTo>
                  <a:lnTo>
                    <a:pt x="178951" y="31218"/>
                  </a:lnTo>
                  <a:lnTo>
                    <a:pt x="121991" y="31694"/>
                  </a:lnTo>
                  <a:cubicBezTo>
                    <a:pt x="121991" y="31694"/>
                    <a:pt x="78272" y="15502"/>
                    <a:pt x="70175" y="13692"/>
                  </a:cubicBezTo>
                  <a:cubicBezTo>
                    <a:pt x="62079" y="11787"/>
                    <a:pt x="47887" y="1786"/>
                    <a:pt x="47887" y="1786"/>
                  </a:cubicBezTo>
                  <a:lnTo>
                    <a:pt x="1786" y="7787"/>
                  </a:lnTo>
                  <a:cubicBezTo>
                    <a:pt x="4167" y="12835"/>
                    <a:pt x="7406" y="18359"/>
                    <a:pt x="12359" y="24455"/>
                  </a:cubicBezTo>
                  <a:cubicBezTo>
                    <a:pt x="21693" y="35981"/>
                    <a:pt x="28361" y="56459"/>
                    <a:pt x="29218" y="63603"/>
                  </a:cubicBezTo>
                  <a:cubicBezTo>
                    <a:pt x="30075" y="70747"/>
                    <a:pt x="43029" y="76462"/>
                    <a:pt x="54078" y="83606"/>
                  </a:cubicBezTo>
                  <a:cubicBezTo>
                    <a:pt x="65222" y="90654"/>
                    <a:pt x="65222" y="106275"/>
                    <a:pt x="63889" y="110276"/>
                  </a:cubicBezTo>
                  <a:cubicBezTo>
                    <a:pt x="62555" y="114276"/>
                    <a:pt x="48744" y="107609"/>
                    <a:pt x="47887" y="111609"/>
                  </a:cubicBezTo>
                  <a:cubicBezTo>
                    <a:pt x="47030" y="115610"/>
                    <a:pt x="65699" y="131135"/>
                    <a:pt x="72747" y="130278"/>
                  </a:cubicBezTo>
                  <a:cubicBezTo>
                    <a:pt x="79891" y="129421"/>
                    <a:pt x="83415" y="133802"/>
                    <a:pt x="94559" y="143613"/>
                  </a:cubicBezTo>
                  <a:cubicBezTo>
                    <a:pt x="105704" y="153424"/>
                    <a:pt x="104751" y="164949"/>
                    <a:pt x="100370" y="168473"/>
                  </a:cubicBezTo>
                  <a:cubicBezTo>
                    <a:pt x="95893" y="171998"/>
                    <a:pt x="109228" y="179618"/>
                    <a:pt x="123516" y="188952"/>
                  </a:cubicBezTo>
                  <a:cubicBezTo>
                    <a:pt x="137708" y="198287"/>
                    <a:pt x="143518" y="209812"/>
                    <a:pt x="144851" y="214765"/>
                  </a:cubicBezTo>
                  <a:cubicBezTo>
                    <a:pt x="146185" y="219623"/>
                    <a:pt x="152376" y="215241"/>
                    <a:pt x="154662" y="208574"/>
                  </a:cubicBezTo>
                  <a:cubicBezTo>
                    <a:pt x="156853" y="201906"/>
                    <a:pt x="150185" y="200096"/>
                    <a:pt x="150185" y="192572"/>
                  </a:cubicBezTo>
                  <a:cubicBezTo>
                    <a:pt x="150185" y="185047"/>
                    <a:pt x="138660" y="186380"/>
                    <a:pt x="133326" y="185428"/>
                  </a:cubicBezTo>
                  <a:cubicBezTo>
                    <a:pt x="127992" y="184571"/>
                    <a:pt x="133802" y="172950"/>
                    <a:pt x="128468" y="167616"/>
                  </a:cubicBezTo>
                  <a:cubicBezTo>
                    <a:pt x="123134" y="162282"/>
                    <a:pt x="118277" y="148947"/>
                    <a:pt x="115610" y="139136"/>
                  </a:cubicBezTo>
                  <a:cubicBezTo>
                    <a:pt x="112943" y="129326"/>
                    <a:pt x="99131" y="119610"/>
                    <a:pt x="93416" y="108942"/>
                  </a:cubicBezTo>
                  <a:cubicBezTo>
                    <a:pt x="87606" y="98274"/>
                    <a:pt x="81415" y="89797"/>
                    <a:pt x="77414" y="87130"/>
                  </a:cubicBezTo>
                  <a:cubicBezTo>
                    <a:pt x="73414" y="84463"/>
                    <a:pt x="83225" y="80462"/>
                    <a:pt x="79605" y="76462"/>
                  </a:cubicBezTo>
                  <a:cubicBezTo>
                    <a:pt x="76081" y="72461"/>
                    <a:pt x="70747" y="72938"/>
                    <a:pt x="64079" y="69794"/>
                  </a:cubicBezTo>
                  <a:cubicBezTo>
                    <a:pt x="57412" y="66651"/>
                    <a:pt x="52935" y="61317"/>
                    <a:pt x="52935" y="54269"/>
                  </a:cubicBezTo>
                  <a:cubicBezTo>
                    <a:pt x="52935" y="47125"/>
                    <a:pt x="48458" y="30266"/>
                    <a:pt x="46268" y="24455"/>
                  </a:cubicBezTo>
                  <a:cubicBezTo>
                    <a:pt x="44077" y="18645"/>
                    <a:pt x="51125" y="19598"/>
                    <a:pt x="53411" y="22265"/>
                  </a:cubicBezTo>
                  <a:cubicBezTo>
                    <a:pt x="55602" y="24932"/>
                    <a:pt x="57412" y="27599"/>
                    <a:pt x="60555" y="25789"/>
                  </a:cubicBezTo>
                  <a:cubicBezTo>
                    <a:pt x="63698" y="23979"/>
                    <a:pt x="69032" y="25313"/>
                    <a:pt x="71223" y="30266"/>
                  </a:cubicBezTo>
                  <a:cubicBezTo>
                    <a:pt x="73414" y="35123"/>
                    <a:pt x="81034" y="30742"/>
                    <a:pt x="84558" y="32933"/>
                  </a:cubicBezTo>
                  <a:cubicBezTo>
                    <a:pt x="88082" y="35123"/>
                    <a:pt x="76557" y="37790"/>
                    <a:pt x="88082" y="58269"/>
                  </a:cubicBezTo>
                  <a:cubicBezTo>
                    <a:pt x="99608" y="78748"/>
                    <a:pt x="91607" y="67127"/>
                    <a:pt x="91607" y="80939"/>
                  </a:cubicBezTo>
                  <a:cubicBezTo>
                    <a:pt x="91607" y="94750"/>
                    <a:pt x="98750" y="88463"/>
                    <a:pt x="100941" y="86273"/>
                  </a:cubicBezTo>
                  <a:cubicBezTo>
                    <a:pt x="103132" y="84082"/>
                    <a:pt x="109418" y="90749"/>
                    <a:pt x="115133" y="97798"/>
                  </a:cubicBezTo>
                  <a:cubicBezTo>
                    <a:pt x="120944" y="104942"/>
                    <a:pt x="131993" y="105323"/>
                    <a:pt x="131993" y="109323"/>
                  </a:cubicBezTo>
                  <a:cubicBezTo>
                    <a:pt x="131993" y="113324"/>
                    <a:pt x="134183" y="121325"/>
                    <a:pt x="141803" y="122658"/>
                  </a:cubicBezTo>
                  <a:cubicBezTo>
                    <a:pt x="149328" y="123992"/>
                    <a:pt x="150662" y="132469"/>
                    <a:pt x="155615" y="133326"/>
                  </a:cubicBezTo>
                  <a:cubicBezTo>
                    <a:pt x="160472" y="134183"/>
                    <a:pt x="161425" y="139517"/>
                    <a:pt x="158758" y="145328"/>
                  </a:cubicBezTo>
                  <a:cubicBezTo>
                    <a:pt x="156091" y="151138"/>
                    <a:pt x="158758" y="155996"/>
                    <a:pt x="171236" y="160853"/>
                  </a:cubicBezTo>
                  <a:cubicBezTo>
                    <a:pt x="183714" y="165711"/>
                    <a:pt x="177903" y="166664"/>
                    <a:pt x="187714" y="175998"/>
                  </a:cubicBezTo>
                  <a:cubicBezTo>
                    <a:pt x="197525" y="185333"/>
                    <a:pt x="225052" y="215527"/>
                    <a:pt x="230862" y="224004"/>
                  </a:cubicBezTo>
                  <a:cubicBezTo>
                    <a:pt x="236672" y="232481"/>
                    <a:pt x="238387" y="239530"/>
                    <a:pt x="240673" y="245816"/>
                  </a:cubicBezTo>
                  <a:cubicBezTo>
                    <a:pt x="242864" y="252008"/>
                    <a:pt x="236196" y="255151"/>
                    <a:pt x="239816" y="260485"/>
                  </a:cubicBezTo>
                  <a:cubicBezTo>
                    <a:pt x="243340" y="265819"/>
                    <a:pt x="233148" y="263628"/>
                    <a:pt x="233624" y="267629"/>
                  </a:cubicBezTo>
                  <a:cubicBezTo>
                    <a:pt x="234101" y="271629"/>
                    <a:pt x="239816" y="291632"/>
                    <a:pt x="249626" y="292584"/>
                  </a:cubicBezTo>
                  <a:cubicBezTo>
                    <a:pt x="259437" y="293441"/>
                    <a:pt x="270486" y="305443"/>
                    <a:pt x="278487" y="312110"/>
                  </a:cubicBezTo>
                  <a:cubicBezTo>
                    <a:pt x="286488" y="318778"/>
                    <a:pt x="298490" y="317444"/>
                    <a:pt x="310491" y="321921"/>
                  </a:cubicBezTo>
                  <a:cubicBezTo>
                    <a:pt x="322493" y="326398"/>
                    <a:pt x="332685" y="337066"/>
                    <a:pt x="350020" y="341924"/>
                  </a:cubicBezTo>
                  <a:cubicBezTo>
                    <a:pt x="367355" y="346781"/>
                    <a:pt x="384215" y="354401"/>
                    <a:pt x="395359" y="361450"/>
                  </a:cubicBezTo>
                  <a:cubicBezTo>
                    <a:pt x="406503" y="368594"/>
                    <a:pt x="420219" y="365450"/>
                    <a:pt x="435840" y="359259"/>
                  </a:cubicBezTo>
                  <a:cubicBezTo>
                    <a:pt x="451366" y="353068"/>
                    <a:pt x="463368" y="361069"/>
                    <a:pt x="472321" y="364593"/>
                  </a:cubicBezTo>
                  <a:cubicBezTo>
                    <a:pt x="476702" y="366308"/>
                    <a:pt x="485275" y="373737"/>
                    <a:pt x="493943" y="381357"/>
                  </a:cubicBezTo>
                  <a:cubicBezTo>
                    <a:pt x="501468" y="370594"/>
                    <a:pt x="508992" y="360402"/>
                    <a:pt x="510040" y="360212"/>
                  </a:cubicBezTo>
                  <a:close/>
                </a:path>
              </a:pathLst>
            </a:custGeom>
            <a:grpFill/>
            <a:ln w="2381" cap="flat">
              <a:solidFill>
                <a:srgbClr val="FFFFFF"/>
              </a:solidFill>
              <a:prstDash val="solid"/>
              <a:miter/>
            </a:ln>
          </p:spPr>
          <p:txBody>
            <a:bodyPr rtlCol="0" anchor="ctr"/>
            <a:lstStyle/>
            <a:p>
              <a:endParaRPr lang="en-ID"/>
            </a:p>
          </p:txBody>
        </p:sp>
        <p:sp>
          <p:nvSpPr>
            <p:cNvPr id="100" name="Freeform: Shape 107">
              <a:extLst>
                <a:ext uri="{FF2B5EF4-FFF2-40B4-BE49-F238E27FC236}">
                  <a16:creationId xmlns:a16="http://schemas.microsoft.com/office/drawing/2014/main" id="{2EDCE623-0CA5-9E4B-80C3-602E3CE16560}"/>
                </a:ext>
              </a:extLst>
            </p:cNvPr>
            <p:cNvSpPr/>
            <p:nvPr/>
          </p:nvSpPr>
          <p:spPr>
            <a:xfrm>
              <a:off x="3999571" y="3583710"/>
              <a:ext cx="85725" cy="85725"/>
            </a:xfrm>
            <a:custGeom>
              <a:avLst/>
              <a:gdLst>
                <a:gd name="connsiteX0" fmla="*/ 76462 w 85725"/>
                <a:gd name="connsiteY0" fmla="*/ 57126 h 85725"/>
                <a:gd name="connsiteX1" fmla="*/ 87321 w 85725"/>
                <a:gd name="connsiteY1" fmla="*/ 45982 h 85725"/>
                <a:gd name="connsiteX2" fmla="*/ 79224 w 85725"/>
                <a:gd name="connsiteY2" fmla="*/ 41220 h 85725"/>
                <a:gd name="connsiteX3" fmla="*/ 69223 w 85725"/>
                <a:gd name="connsiteY3" fmla="*/ 42553 h 85725"/>
                <a:gd name="connsiteX4" fmla="*/ 70271 w 85725"/>
                <a:gd name="connsiteY4" fmla="*/ 2072 h 85725"/>
                <a:gd name="connsiteX5" fmla="*/ 36647 w 85725"/>
                <a:gd name="connsiteY5" fmla="*/ 1786 h 85725"/>
                <a:gd name="connsiteX6" fmla="*/ 30171 w 85725"/>
                <a:gd name="connsiteY6" fmla="*/ 16835 h 85725"/>
                <a:gd name="connsiteX7" fmla="*/ 44744 w 85725"/>
                <a:gd name="connsiteY7" fmla="*/ 36171 h 85725"/>
                <a:gd name="connsiteX8" fmla="*/ 18169 w 85725"/>
                <a:gd name="connsiteY8" fmla="*/ 39124 h 85725"/>
                <a:gd name="connsiteX9" fmla="*/ 1786 w 85725"/>
                <a:gd name="connsiteY9" fmla="*/ 60746 h 85725"/>
                <a:gd name="connsiteX10" fmla="*/ 23789 w 85725"/>
                <a:gd name="connsiteY10" fmla="*/ 79510 h 85725"/>
                <a:gd name="connsiteX11" fmla="*/ 51792 w 85725"/>
                <a:gd name="connsiteY11" fmla="*/ 84368 h 85725"/>
                <a:gd name="connsiteX12" fmla="*/ 52459 w 85725"/>
                <a:gd name="connsiteY12" fmla="*/ 84844 h 85725"/>
                <a:gd name="connsiteX13" fmla="*/ 66747 w 85725"/>
                <a:gd name="connsiteY13" fmla="*/ 72938 h 85725"/>
                <a:gd name="connsiteX14" fmla="*/ 76462 w 85725"/>
                <a:gd name="connsiteY14" fmla="*/ 571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25" h="85725">
                  <a:moveTo>
                    <a:pt x="76462" y="57126"/>
                  </a:moveTo>
                  <a:cubicBezTo>
                    <a:pt x="80843" y="53602"/>
                    <a:pt x="84558" y="49411"/>
                    <a:pt x="87321" y="45982"/>
                  </a:cubicBezTo>
                  <a:cubicBezTo>
                    <a:pt x="80367" y="49792"/>
                    <a:pt x="78176" y="46172"/>
                    <a:pt x="79224" y="41220"/>
                  </a:cubicBezTo>
                  <a:lnTo>
                    <a:pt x="69223" y="42553"/>
                  </a:lnTo>
                  <a:lnTo>
                    <a:pt x="70271" y="2072"/>
                  </a:lnTo>
                  <a:cubicBezTo>
                    <a:pt x="62174" y="2453"/>
                    <a:pt x="39505" y="1786"/>
                    <a:pt x="36647" y="1786"/>
                  </a:cubicBezTo>
                  <a:cubicBezTo>
                    <a:pt x="33218" y="1786"/>
                    <a:pt x="32361" y="15502"/>
                    <a:pt x="30171" y="16835"/>
                  </a:cubicBezTo>
                  <a:cubicBezTo>
                    <a:pt x="28075" y="18169"/>
                    <a:pt x="46934" y="30551"/>
                    <a:pt x="44744" y="36171"/>
                  </a:cubicBezTo>
                  <a:cubicBezTo>
                    <a:pt x="42553" y="41791"/>
                    <a:pt x="20264" y="38743"/>
                    <a:pt x="18169" y="39124"/>
                  </a:cubicBezTo>
                  <a:cubicBezTo>
                    <a:pt x="17217" y="39314"/>
                    <a:pt x="9597" y="49506"/>
                    <a:pt x="1786" y="60746"/>
                  </a:cubicBezTo>
                  <a:cubicBezTo>
                    <a:pt x="10644" y="68651"/>
                    <a:pt x="19502" y="76843"/>
                    <a:pt x="23789" y="79510"/>
                  </a:cubicBezTo>
                  <a:cubicBezTo>
                    <a:pt x="32266" y="84844"/>
                    <a:pt x="45982" y="79034"/>
                    <a:pt x="51792" y="84368"/>
                  </a:cubicBezTo>
                  <a:cubicBezTo>
                    <a:pt x="51983" y="84558"/>
                    <a:pt x="52173" y="84654"/>
                    <a:pt x="52459" y="84844"/>
                  </a:cubicBezTo>
                  <a:cubicBezTo>
                    <a:pt x="58460" y="79129"/>
                    <a:pt x="64651" y="73509"/>
                    <a:pt x="66747" y="72938"/>
                  </a:cubicBezTo>
                  <a:cubicBezTo>
                    <a:pt x="70938" y="71700"/>
                    <a:pt x="67509" y="64460"/>
                    <a:pt x="76462" y="57126"/>
                  </a:cubicBezTo>
                  <a:close/>
                </a:path>
              </a:pathLst>
            </a:custGeom>
            <a:grpFill/>
            <a:ln w="2381" cap="flat">
              <a:solidFill>
                <a:srgbClr val="FFFFFF"/>
              </a:solidFill>
              <a:prstDash val="solid"/>
              <a:miter/>
            </a:ln>
          </p:spPr>
          <p:txBody>
            <a:bodyPr rtlCol="0" anchor="ctr"/>
            <a:lstStyle/>
            <a:p>
              <a:endParaRPr lang="en-ID"/>
            </a:p>
          </p:txBody>
        </p:sp>
        <p:sp>
          <p:nvSpPr>
            <p:cNvPr id="101" name="Freeform: Shape 108">
              <a:extLst>
                <a:ext uri="{FF2B5EF4-FFF2-40B4-BE49-F238E27FC236}">
                  <a16:creationId xmlns:a16="http://schemas.microsoft.com/office/drawing/2014/main" id="{6722F3EA-DD51-A449-BF34-D05464328814}"/>
                </a:ext>
              </a:extLst>
            </p:cNvPr>
            <p:cNvSpPr/>
            <p:nvPr/>
          </p:nvSpPr>
          <p:spPr>
            <a:xfrm>
              <a:off x="4066913" y="3571318"/>
              <a:ext cx="28575" cy="47625"/>
            </a:xfrm>
            <a:custGeom>
              <a:avLst/>
              <a:gdLst>
                <a:gd name="connsiteX0" fmla="*/ 5691 w 28575"/>
                <a:gd name="connsiteY0" fmla="*/ 14177 h 47625"/>
                <a:gd name="connsiteX1" fmla="*/ 2834 w 28575"/>
                <a:gd name="connsiteY1" fmla="*/ 14463 h 47625"/>
                <a:gd name="connsiteX2" fmla="*/ 1786 w 28575"/>
                <a:gd name="connsiteY2" fmla="*/ 54944 h 47625"/>
                <a:gd name="connsiteX3" fmla="*/ 11787 w 28575"/>
                <a:gd name="connsiteY3" fmla="*/ 53611 h 47625"/>
                <a:gd name="connsiteX4" fmla="*/ 18074 w 28575"/>
                <a:gd name="connsiteY4" fmla="*/ 43514 h 47625"/>
                <a:gd name="connsiteX5" fmla="*/ 23408 w 28575"/>
                <a:gd name="connsiteY5" fmla="*/ 10177 h 47625"/>
                <a:gd name="connsiteX6" fmla="*/ 27884 w 28575"/>
                <a:gd name="connsiteY6" fmla="*/ 7605 h 47625"/>
                <a:gd name="connsiteX7" fmla="*/ 18550 w 28575"/>
                <a:gd name="connsiteY7" fmla="*/ 1795 h 47625"/>
                <a:gd name="connsiteX8" fmla="*/ 5691 w 28575"/>
                <a:gd name="connsiteY8" fmla="*/ 1417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47625">
                  <a:moveTo>
                    <a:pt x="5691" y="14177"/>
                  </a:moveTo>
                  <a:cubicBezTo>
                    <a:pt x="5405" y="14273"/>
                    <a:pt x="4358" y="14368"/>
                    <a:pt x="2834" y="14463"/>
                  </a:cubicBezTo>
                  <a:lnTo>
                    <a:pt x="1786" y="54944"/>
                  </a:lnTo>
                  <a:lnTo>
                    <a:pt x="11787" y="53611"/>
                  </a:lnTo>
                  <a:cubicBezTo>
                    <a:pt x="12549" y="50182"/>
                    <a:pt x="14835" y="46086"/>
                    <a:pt x="18074" y="43514"/>
                  </a:cubicBezTo>
                  <a:cubicBezTo>
                    <a:pt x="26075" y="37323"/>
                    <a:pt x="14073" y="12368"/>
                    <a:pt x="23408" y="10177"/>
                  </a:cubicBezTo>
                  <a:cubicBezTo>
                    <a:pt x="25122" y="9796"/>
                    <a:pt x="26551" y="8748"/>
                    <a:pt x="27884" y="7605"/>
                  </a:cubicBezTo>
                  <a:cubicBezTo>
                    <a:pt x="24551" y="4462"/>
                    <a:pt x="20836" y="1604"/>
                    <a:pt x="18550" y="1795"/>
                  </a:cubicBezTo>
                  <a:cubicBezTo>
                    <a:pt x="13406" y="2081"/>
                    <a:pt x="7406" y="13320"/>
                    <a:pt x="5691" y="14177"/>
                  </a:cubicBezTo>
                  <a:close/>
                </a:path>
              </a:pathLst>
            </a:custGeom>
            <a:grpFill/>
            <a:ln w="2381" cap="flat">
              <a:solidFill>
                <a:srgbClr val="FFFFFF"/>
              </a:solidFill>
              <a:prstDash val="solid"/>
              <a:miter/>
            </a:ln>
          </p:spPr>
          <p:txBody>
            <a:bodyPr rtlCol="0" anchor="ctr"/>
            <a:lstStyle/>
            <a:p>
              <a:endParaRPr lang="en-ID"/>
            </a:p>
          </p:txBody>
        </p:sp>
        <p:sp>
          <p:nvSpPr>
            <p:cNvPr id="102" name="Freeform: Shape 109">
              <a:extLst>
                <a:ext uri="{FF2B5EF4-FFF2-40B4-BE49-F238E27FC236}">
                  <a16:creationId xmlns:a16="http://schemas.microsoft.com/office/drawing/2014/main" id="{8497A2E1-E67B-9949-8380-09C5E0F3C59A}"/>
                </a:ext>
              </a:extLst>
            </p:cNvPr>
            <p:cNvSpPr/>
            <p:nvPr/>
          </p:nvSpPr>
          <p:spPr>
            <a:xfrm>
              <a:off x="4363270" y="3535941"/>
              <a:ext cx="57150" cy="47625"/>
            </a:xfrm>
            <a:custGeom>
              <a:avLst/>
              <a:gdLst>
                <a:gd name="connsiteX0" fmla="*/ 27755 w 57150"/>
                <a:gd name="connsiteY0" fmla="*/ 3263 h 47625"/>
                <a:gd name="connsiteX1" fmla="*/ 41089 w 57150"/>
                <a:gd name="connsiteY1" fmla="*/ 30791 h 47625"/>
                <a:gd name="connsiteX2" fmla="*/ 1942 w 57150"/>
                <a:gd name="connsiteY2" fmla="*/ 37934 h 47625"/>
                <a:gd name="connsiteX3" fmla="*/ 27755 w 57150"/>
                <a:gd name="connsiteY3" fmla="*/ 44125 h 47625"/>
                <a:gd name="connsiteX4" fmla="*/ 55567 w 57150"/>
                <a:gd name="connsiteY4" fmla="*/ 47745 h 47625"/>
                <a:gd name="connsiteX5" fmla="*/ 59473 w 57150"/>
                <a:gd name="connsiteY5" fmla="*/ 8788 h 47625"/>
                <a:gd name="connsiteX6" fmla="*/ 27755 w 57150"/>
                <a:gd name="connsiteY6" fmla="*/ 326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27755" y="3263"/>
                  </a:moveTo>
                  <a:cubicBezTo>
                    <a:pt x="18896" y="9454"/>
                    <a:pt x="41089" y="22789"/>
                    <a:pt x="41089" y="30791"/>
                  </a:cubicBezTo>
                  <a:cubicBezTo>
                    <a:pt x="41089" y="38791"/>
                    <a:pt x="5371" y="29266"/>
                    <a:pt x="1942" y="37934"/>
                  </a:cubicBezTo>
                  <a:cubicBezTo>
                    <a:pt x="132" y="42411"/>
                    <a:pt x="14420" y="48602"/>
                    <a:pt x="27755" y="44125"/>
                  </a:cubicBezTo>
                  <a:cubicBezTo>
                    <a:pt x="40137" y="40030"/>
                    <a:pt x="48709" y="44316"/>
                    <a:pt x="55567" y="47745"/>
                  </a:cubicBezTo>
                  <a:cubicBezTo>
                    <a:pt x="56520" y="34315"/>
                    <a:pt x="58139" y="19075"/>
                    <a:pt x="59473" y="8788"/>
                  </a:cubicBezTo>
                  <a:cubicBezTo>
                    <a:pt x="48233" y="5930"/>
                    <a:pt x="34231" y="-1309"/>
                    <a:pt x="27755" y="3263"/>
                  </a:cubicBezTo>
                  <a:close/>
                </a:path>
              </a:pathLst>
            </a:custGeom>
            <a:grpFill/>
            <a:ln w="2381" cap="flat">
              <a:solidFill>
                <a:srgbClr val="FFFFFF"/>
              </a:solidFill>
              <a:prstDash val="solid"/>
              <a:miter/>
            </a:ln>
          </p:spPr>
          <p:txBody>
            <a:bodyPr rtlCol="0" anchor="ctr"/>
            <a:lstStyle/>
            <a:p>
              <a:endParaRPr lang="en-ID"/>
            </a:p>
          </p:txBody>
        </p:sp>
        <p:sp>
          <p:nvSpPr>
            <p:cNvPr id="103" name="Freeform: Shape 110">
              <a:extLst>
                <a:ext uri="{FF2B5EF4-FFF2-40B4-BE49-F238E27FC236}">
                  <a16:creationId xmlns:a16="http://schemas.microsoft.com/office/drawing/2014/main" id="{57D0B1B0-FC15-D443-8E56-FF94E24A9A4C}"/>
                </a:ext>
              </a:extLst>
            </p:cNvPr>
            <p:cNvSpPr/>
            <p:nvPr/>
          </p:nvSpPr>
          <p:spPr>
            <a:xfrm>
              <a:off x="4417052" y="3543038"/>
              <a:ext cx="66675" cy="38100"/>
            </a:xfrm>
            <a:custGeom>
              <a:avLst/>
              <a:gdLst>
                <a:gd name="connsiteX0" fmla="*/ 28170 w 66675"/>
                <a:gd name="connsiteY0" fmla="*/ 32647 h 38100"/>
                <a:gd name="connsiteX1" fmla="*/ 69985 w 66675"/>
                <a:gd name="connsiteY1" fmla="*/ 24646 h 38100"/>
                <a:gd name="connsiteX2" fmla="*/ 16645 w 66675"/>
                <a:gd name="connsiteY2" fmla="*/ 2453 h 38100"/>
                <a:gd name="connsiteX3" fmla="*/ 5691 w 66675"/>
                <a:gd name="connsiteY3" fmla="*/ 1786 h 38100"/>
                <a:gd name="connsiteX4" fmla="*/ 1786 w 66675"/>
                <a:gd name="connsiteY4" fmla="*/ 40743 h 38100"/>
                <a:gd name="connsiteX5" fmla="*/ 3310 w 66675"/>
                <a:gd name="connsiteY5" fmla="*/ 41505 h 38100"/>
                <a:gd name="connsiteX6" fmla="*/ 28170 w 66675"/>
                <a:gd name="connsiteY6" fmla="*/ 3264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8170" y="32647"/>
                  </a:moveTo>
                  <a:cubicBezTo>
                    <a:pt x="44172" y="27313"/>
                    <a:pt x="69985" y="37124"/>
                    <a:pt x="69985" y="24646"/>
                  </a:cubicBezTo>
                  <a:cubicBezTo>
                    <a:pt x="69985" y="12168"/>
                    <a:pt x="27313" y="-1167"/>
                    <a:pt x="16645" y="2453"/>
                  </a:cubicBezTo>
                  <a:cubicBezTo>
                    <a:pt x="13787" y="3405"/>
                    <a:pt x="9882" y="2929"/>
                    <a:pt x="5691" y="1786"/>
                  </a:cubicBezTo>
                  <a:cubicBezTo>
                    <a:pt x="4262" y="12073"/>
                    <a:pt x="2738" y="27313"/>
                    <a:pt x="1786" y="40743"/>
                  </a:cubicBezTo>
                  <a:cubicBezTo>
                    <a:pt x="2262" y="41029"/>
                    <a:pt x="2834" y="41315"/>
                    <a:pt x="3310" y="41505"/>
                  </a:cubicBezTo>
                  <a:cubicBezTo>
                    <a:pt x="10359" y="45029"/>
                    <a:pt x="12168" y="37981"/>
                    <a:pt x="28170" y="32647"/>
                  </a:cubicBezTo>
                  <a:close/>
                </a:path>
              </a:pathLst>
            </a:custGeom>
            <a:grpFill/>
            <a:ln w="2381" cap="flat">
              <a:solidFill>
                <a:srgbClr val="FFFFFF"/>
              </a:solidFill>
              <a:prstDash val="solid"/>
              <a:miter/>
            </a:ln>
          </p:spPr>
          <p:txBody>
            <a:bodyPr rtlCol="0" anchor="ctr"/>
            <a:lstStyle/>
            <a:p>
              <a:endParaRPr lang="en-ID"/>
            </a:p>
          </p:txBody>
        </p:sp>
        <p:sp>
          <p:nvSpPr>
            <p:cNvPr id="104" name="Freeform: Shape 111">
              <a:extLst>
                <a:ext uri="{FF2B5EF4-FFF2-40B4-BE49-F238E27FC236}">
                  <a16:creationId xmlns:a16="http://schemas.microsoft.com/office/drawing/2014/main" id="{234D18B3-FC66-D14E-9CEA-453DDFD460AF}"/>
                </a:ext>
              </a:extLst>
            </p:cNvPr>
            <p:cNvSpPr/>
            <p:nvPr/>
          </p:nvSpPr>
          <p:spPr>
            <a:xfrm>
              <a:off x="4103007" y="3642277"/>
              <a:ext cx="85725" cy="85725"/>
            </a:xfrm>
            <a:custGeom>
              <a:avLst/>
              <a:gdLst>
                <a:gd name="connsiteX0" fmla="*/ 47606 w 85725"/>
                <a:gd name="connsiteY0" fmla="*/ 84474 h 85725"/>
                <a:gd name="connsiteX1" fmla="*/ 67419 w 85725"/>
                <a:gd name="connsiteY1" fmla="*/ 87808 h 85725"/>
                <a:gd name="connsiteX2" fmla="*/ 77325 w 85725"/>
                <a:gd name="connsiteY2" fmla="*/ 88951 h 85725"/>
                <a:gd name="connsiteX3" fmla="*/ 74562 w 85725"/>
                <a:gd name="connsiteY3" fmla="*/ 84665 h 85725"/>
                <a:gd name="connsiteX4" fmla="*/ 79420 w 85725"/>
                <a:gd name="connsiteY4" fmla="*/ 58852 h 85725"/>
                <a:gd name="connsiteX5" fmla="*/ 82087 w 85725"/>
                <a:gd name="connsiteY5" fmla="*/ 24657 h 85725"/>
                <a:gd name="connsiteX6" fmla="*/ 86564 w 85725"/>
                <a:gd name="connsiteY6" fmla="*/ 3797 h 85725"/>
                <a:gd name="connsiteX7" fmla="*/ 86564 w 85725"/>
                <a:gd name="connsiteY7" fmla="*/ 1797 h 85725"/>
                <a:gd name="connsiteX8" fmla="*/ 63132 w 85725"/>
                <a:gd name="connsiteY8" fmla="*/ 11227 h 85725"/>
                <a:gd name="connsiteX9" fmla="*/ 43797 w 85725"/>
                <a:gd name="connsiteY9" fmla="*/ 15513 h 85725"/>
                <a:gd name="connsiteX10" fmla="*/ 21889 w 85725"/>
                <a:gd name="connsiteY10" fmla="*/ 24943 h 85725"/>
                <a:gd name="connsiteX11" fmla="*/ 15412 w 85725"/>
                <a:gd name="connsiteY11" fmla="*/ 37421 h 85725"/>
                <a:gd name="connsiteX12" fmla="*/ 9411 w 85725"/>
                <a:gd name="connsiteY12" fmla="*/ 43040 h 85725"/>
                <a:gd name="connsiteX13" fmla="*/ 1982 w 85725"/>
                <a:gd name="connsiteY13" fmla="*/ 44755 h 85725"/>
                <a:gd name="connsiteX14" fmla="*/ 5030 w 85725"/>
                <a:gd name="connsiteY14" fmla="*/ 52375 h 85725"/>
                <a:gd name="connsiteX15" fmla="*/ 29509 w 85725"/>
                <a:gd name="connsiteY15" fmla="*/ 75902 h 85725"/>
                <a:gd name="connsiteX16" fmla="*/ 36367 w 85725"/>
                <a:gd name="connsiteY16" fmla="*/ 83998 h 85725"/>
                <a:gd name="connsiteX17" fmla="*/ 47606 w 85725"/>
                <a:gd name="connsiteY17" fmla="*/ 844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47606" y="84474"/>
                  </a:moveTo>
                  <a:cubicBezTo>
                    <a:pt x="51988" y="86665"/>
                    <a:pt x="63037" y="84474"/>
                    <a:pt x="67419" y="87808"/>
                  </a:cubicBezTo>
                  <a:cubicBezTo>
                    <a:pt x="69514" y="89427"/>
                    <a:pt x="73134" y="89427"/>
                    <a:pt x="77325" y="88951"/>
                  </a:cubicBezTo>
                  <a:cubicBezTo>
                    <a:pt x="75991" y="87046"/>
                    <a:pt x="75039" y="85617"/>
                    <a:pt x="74562" y="84665"/>
                  </a:cubicBezTo>
                  <a:cubicBezTo>
                    <a:pt x="71419" y="78950"/>
                    <a:pt x="76753" y="67329"/>
                    <a:pt x="79420" y="58852"/>
                  </a:cubicBezTo>
                  <a:cubicBezTo>
                    <a:pt x="82087" y="50375"/>
                    <a:pt x="77229" y="29991"/>
                    <a:pt x="82087" y="24657"/>
                  </a:cubicBezTo>
                  <a:cubicBezTo>
                    <a:pt x="86945" y="19323"/>
                    <a:pt x="84278" y="16180"/>
                    <a:pt x="86564" y="3797"/>
                  </a:cubicBezTo>
                  <a:cubicBezTo>
                    <a:pt x="86659" y="2940"/>
                    <a:pt x="86564" y="2464"/>
                    <a:pt x="86564" y="1797"/>
                  </a:cubicBezTo>
                  <a:cubicBezTo>
                    <a:pt x="76563" y="1416"/>
                    <a:pt x="66371" y="10846"/>
                    <a:pt x="63132" y="11227"/>
                  </a:cubicBezTo>
                  <a:cubicBezTo>
                    <a:pt x="59227" y="11608"/>
                    <a:pt x="45511" y="8274"/>
                    <a:pt x="43797" y="15513"/>
                  </a:cubicBezTo>
                  <a:cubicBezTo>
                    <a:pt x="42082" y="22847"/>
                    <a:pt x="33510" y="24086"/>
                    <a:pt x="21889" y="24943"/>
                  </a:cubicBezTo>
                  <a:cubicBezTo>
                    <a:pt x="10269" y="25800"/>
                    <a:pt x="16269" y="35706"/>
                    <a:pt x="15412" y="37421"/>
                  </a:cubicBezTo>
                  <a:cubicBezTo>
                    <a:pt x="14555" y="39135"/>
                    <a:pt x="9411" y="43040"/>
                    <a:pt x="9411" y="43040"/>
                  </a:cubicBezTo>
                  <a:lnTo>
                    <a:pt x="1982" y="44755"/>
                  </a:lnTo>
                  <a:cubicBezTo>
                    <a:pt x="1601" y="47517"/>
                    <a:pt x="1410" y="50279"/>
                    <a:pt x="5030" y="52375"/>
                  </a:cubicBezTo>
                  <a:cubicBezTo>
                    <a:pt x="12173" y="56375"/>
                    <a:pt x="21889" y="71901"/>
                    <a:pt x="29509" y="75902"/>
                  </a:cubicBezTo>
                  <a:cubicBezTo>
                    <a:pt x="33129" y="77807"/>
                    <a:pt x="35415" y="80950"/>
                    <a:pt x="36367" y="83998"/>
                  </a:cubicBezTo>
                  <a:cubicBezTo>
                    <a:pt x="40844" y="83426"/>
                    <a:pt x="45321" y="83236"/>
                    <a:pt x="47606" y="84474"/>
                  </a:cubicBezTo>
                  <a:close/>
                </a:path>
              </a:pathLst>
            </a:custGeom>
            <a:grpFill/>
            <a:ln w="2381" cap="flat">
              <a:solidFill>
                <a:srgbClr val="FFFFFF"/>
              </a:solidFill>
              <a:prstDash val="solid"/>
              <a:miter/>
            </a:ln>
          </p:spPr>
          <p:txBody>
            <a:bodyPr rtlCol="0" anchor="ctr"/>
            <a:lstStyle/>
            <a:p>
              <a:endParaRPr lang="en-ID"/>
            </a:p>
          </p:txBody>
        </p:sp>
        <p:sp>
          <p:nvSpPr>
            <p:cNvPr id="105" name="Freeform: Shape 112">
              <a:extLst>
                <a:ext uri="{FF2B5EF4-FFF2-40B4-BE49-F238E27FC236}">
                  <a16:creationId xmlns:a16="http://schemas.microsoft.com/office/drawing/2014/main" id="{2B9593DC-909D-2B4B-9969-3A1DF5119CBA}"/>
                </a:ext>
              </a:extLst>
            </p:cNvPr>
            <p:cNvSpPr/>
            <p:nvPr/>
          </p:nvSpPr>
          <p:spPr>
            <a:xfrm>
              <a:off x="4376007" y="3843454"/>
              <a:ext cx="790575" cy="809625"/>
            </a:xfrm>
            <a:custGeom>
              <a:avLst/>
              <a:gdLst>
                <a:gd name="connsiteX0" fmla="*/ 423164 w 790575"/>
                <a:gd name="connsiteY0" fmla="*/ 808175 h 809625"/>
                <a:gd name="connsiteX1" fmla="*/ 438308 w 790575"/>
                <a:gd name="connsiteY1" fmla="*/ 783315 h 809625"/>
                <a:gd name="connsiteX2" fmla="*/ 448976 w 790575"/>
                <a:gd name="connsiteY2" fmla="*/ 758836 h 809625"/>
                <a:gd name="connsiteX3" fmla="*/ 459644 w 790575"/>
                <a:gd name="connsiteY3" fmla="*/ 737500 h 809625"/>
                <a:gd name="connsiteX4" fmla="*/ 460120 w 790575"/>
                <a:gd name="connsiteY4" fmla="*/ 755693 h 809625"/>
                <a:gd name="connsiteX5" fmla="*/ 461454 w 790575"/>
                <a:gd name="connsiteY5" fmla="*/ 762360 h 809625"/>
                <a:gd name="connsiteX6" fmla="*/ 487267 w 790575"/>
                <a:gd name="connsiteY6" fmla="*/ 723212 h 809625"/>
                <a:gd name="connsiteX7" fmla="*/ 507269 w 790575"/>
                <a:gd name="connsiteY7" fmla="*/ 701876 h 809625"/>
                <a:gd name="connsiteX8" fmla="*/ 513079 w 790575"/>
                <a:gd name="connsiteY8" fmla="*/ 673016 h 809625"/>
                <a:gd name="connsiteX9" fmla="*/ 513556 w 790575"/>
                <a:gd name="connsiteY9" fmla="*/ 643202 h 809625"/>
                <a:gd name="connsiteX10" fmla="*/ 519747 w 790575"/>
                <a:gd name="connsiteY10" fmla="*/ 628534 h 809625"/>
                <a:gd name="connsiteX11" fmla="*/ 545083 w 790575"/>
                <a:gd name="connsiteY11" fmla="*/ 609388 h 809625"/>
                <a:gd name="connsiteX12" fmla="*/ 571277 w 790575"/>
                <a:gd name="connsiteY12" fmla="*/ 597863 h 809625"/>
                <a:gd name="connsiteX13" fmla="*/ 582422 w 790575"/>
                <a:gd name="connsiteY13" fmla="*/ 591672 h 809625"/>
                <a:gd name="connsiteX14" fmla="*/ 597947 w 790575"/>
                <a:gd name="connsiteY14" fmla="*/ 579670 h 809625"/>
                <a:gd name="connsiteX15" fmla="*/ 631285 w 790575"/>
                <a:gd name="connsiteY15" fmla="*/ 580147 h 809625"/>
                <a:gd name="connsiteX16" fmla="*/ 649097 w 790575"/>
                <a:gd name="connsiteY16" fmla="*/ 574336 h 809625"/>
                <a:gd name="connsiteX17" fmla="*/ 660241 w 790575"/>
                <a:gd name="connsiteY17" fmla="*/ 562335 h 809625"/>
                <a:gd name="connsiteX18" fmla="*/ 669099 w 790575"/>
                <a:gd name="connsiteY18" fmla="*/ 551667 h 809625"/>
                <a:gd name="connsiteX19" fmla="*/ 677100 w 790575"/>
                <a:gd name="connsiteY19" fmla="*/ 533474 h 809625"/>
                <a:gd name="connsiteX20" fmla="*/ 685101 w 790575"/>
                <a:gd name="connsiteY20" fmla="*/ 514805 h 809625"/>
                <a:gd name="connsiteX21" fmla="*/ 692626 w 790575"/>
                <a:gd name="connsiteY21" fmla="*/ 504137 h 809625"/>
                <a:gd name="connsiteX22" fmla="*/ 695769 w 790575"/>
                <a:gd name="connsiteY22" fmla="*/ 479658 h 809625"/>
                <a:gd name="connsiteX23" fmla="*/ 705961 w 790575"/>
                <a:gd name="connsiteY23" fmla="*/ 468990 h 809625"/>
                <a:gd name="connsiteX24" fmla="*/ 708151 w 790575"/>
                <a:gd name="connsiteY24" fmla="*/ 444130 h 809625"/>
                <a:gd name="connsiteX25" fmla="*/ 708151 w 790575"/>
                <a:gd name="connsiteY25" fmla="*/ 404982 h 809625"/>
                <a:gd name="connsiteX26" fmla="*/ 712628 w 790575"/>
                <a:gd name="connsiteY26" fmla="*/ 375645 h 809625"/>
                <a:gd name="connsiteX27" fmla="*/ 711295 w 790575"/>
                <a:gd name="connsiteY27" fmla="*/ 367644 h 809625"/>
                <a:gd name="connsiteX28" fmla="*/ 714819 w 790575"/>
                <a:gd name="connsiteY28" fmla="*/ 361929 h 809625"/>
                <a:gd name="connsiteX29" fmla="*/ 727297 w 790575"/>
                <a:gd name="connsiteY29" fmla="*/ 365929 h 809625"/>
                <a:gd name="connsiteX30" fmla="*/ 743299 w 790575"/>
                <a:gd name="connsiteY30" fmla="*/ 334783 h 809625"/>
                <a:gd name="connsiteX31" fmla="*/ 762444 w 790575"/>
                <a:gd name="connsiteY31" fmla="*/ 320114 h 809625"/>
                <a:gd name="connsiteX32" fmla="*/ 790448 w 790575"/>
                <a:gd name="connsiteY32" fmla="*/ 280490 h 809625"/>
                <a:gd name="connsiteX33" fmla="*/ 786447 w 790575"/>
                <a:gd name="connsiteY33" fmla="*/ 222293 h 809625"/>
                <a:gd name="connsiteX34" fmla="*/ 769112 w 790575"/>
                <a:gd name="connsiteY34" fmla="*/ 210767 h 809625"/>
                <a:gd name="connsiteX35" fmla="*/ 721106 w 790575"/>
                <a:gd name="connsiteY35" fmla="*/ 184954 h 809625"/>
                <a:gd name="connsiteX36" fmla="*/ 662431 w 790575"/>
                <a:gd name="connsiteY36" fmla="*/ 166762 h 809625"/>
                <a:gd name="connsiteX37" fmla="*/ 622807 w 790575"/>
                <a:gd name="connsiteY37" fmla="*/ 157427 h 809625"/>
                <a:gd name="connsiteX38" fmla="*/ 596614 w 790575"/>
                <a:gd name="connsiteY38" fmla="*/ 170286 h 809625"/>
                <a:gd name="connsiteX39" fmla="*/ 600614 w 790575"/>
                <a:gd name="connsiteY39" fmla="*/ 151141 h 809625"/>
                <a:gd name="connsiteX40" fmla="*/ 553465 w 790575"/>
                <a:gd name="connsiteY40" fmla="*/ 122661 h 809625"/>
                <a:gd name="connsiteX41" fmla="*/ 524128 w 790575"/>
                <a:gd name="connsiteY41" fmla="*/ 131519 h 809625"/>
                <a:gd name="connsiteX42" fmla="*/ 509936 w 790575"/>
                <a:gd name="connsiteY42" fmla="*/ 141330 h 809625"/>
                <a:gd name="connsiteX43" fmla="*/ 499744 w 790575"/>
                <a:gd name="connsiteY43" fmla="*/ 141806 h 809625"/>
                <a:gd name="connsiteX44" fmla="*/ 517080 w 790575"/>
                <a:gd name="connsiteY44" fmla="*/ 118661 h 809625"/>
                <a:gd name="connsiteX45" fmla="*/ 476599 w 790575"/>
                <a:gd name="connsiteY45" fmla="*/ 107993 h 809625"/>
                <a:gd name="connsiteX46" fmla="*/ 463740 w 790575"/>
                <a:gd name="connsiteY46" fmla="*/ 123518 h 809625"/>
                <a:gd name="connsiteX47" fmla="*/ 469074 w 790575"/>
                <a:gd name="connsiteY47" fmla="*/ 107040 h 809625"/>
                <a:gd name="connsiteX48" fmla="*/ 489077 w 790575"/>
                <a:gd name="connsiteY48" fmla="*/ 82180 h 809625"/>
                <a:gd name="connsiteX49" fmla="*/ 472598 w 790575"/>
                <a:gd name="connsiteY49" fmla="*/ 60844 h 809625"/>
                <a:gd name="connsiteX50" fmla="*/ 458215 w 790575"/>
                <a:gd name="connsiteY50" fmla="*/ 22363 h 809625"/>
                <a:gd name="connsiteX51" fmla="*/ 434498 w 790575"/>
                <a:gd name="connsiteY51" fmla="*/ 54367 h 809625"/>
                <a:gd name="connsiteX52" fmla="*/ 413448 w 790575"/>
                <a:gd name="connsiteY52" fmla="*/ 63415 h 809625"/>
                <a:gd name="connsiteX53" fmla="*/ 393541 w 790575"/>
                <a:gd name="connsiteY53" fmla="*/ 57415 h 809625"/>
                <a:gd name="connsiteX54" fmla="*/ 371252 w 790575"/>
                <a:gd name="connsiteY54" fmla="*/ 56748 h 809625"/>
                <a:gd name="connsiteX55" fmla="*/ 362775 w 790575"/>
                <a:gd name="connsiteY55" fmla="*/ 69416 h 809625"/>
                <a:gd name="connsiteX56" fmla="*/ 338677 w 790575"/>
                <a:gd name="connsiteY56" fmla="*/ 68845 h 809625"/>
                <a:gd name="connsiteX57" fmla="*/ 328485 w 790575"/>
                <a:gd name="connsiteY57" fmla="*/ 73607 h 809625"/>
                <a:gd name="connsiteX58" fmla="*/ 315245 w 790575"/>
                <a:gd name="connsiteY58" fmla="*/ 78370 h 809625"/>
                <a:gd name="connsiteX59" fmla="*/ 293528 w 790575"/>
                <a:gd name="connsiteY59" fmla="*/ 71131 h 809625"/>
                <a:gd name="connsiteX60" fmla="*/ 289337 w 790575"/>
                <a:gd name="connsiteY60" fmla="*/ 35602 h 809625"/>
                <a:gd name="connsiteX61" fmla="*/ 287527 w 790575"/>
                <a:gd name="connsiteY61" fmla="*/ 18743 h 809625"/>
                <a:gd name="connsiteX62" fmla="*/ 279145 w 790575"/>
                <a:gd name="connsiteY62" fmla="*/ 1884 h 809625"/>
                <a:gd name="connsiteX63" fmla="*/ 266477 w 790575"/>
                <a:gd name="connsiteY63" fmla="*/ 13314 h 809625"/>
                <a:gd name="connsiteX64" fmla="*/ 241807 w 790575"/>
                <a:gd name="connsiteY64" fmla="*/ 22934 h 809625"/>
                <a:gd name="connsiteX65" fmla="*/ 227996 w 790575"/>
                <a:gd name="connsiteY65" fmla="*/ 30745 h 809625"/>
                <a:gd name="connsiteX66" fmla="*/ 220186 w 790575"/>
                <a:gd name="connsiteY66" fmla="*/ 30173 h 809625"/>
                <a:gd name="connsiteX67" fmla="*/ 202755 w 790575"/>
                <a:gd name="connsiteY67" fmla="*/ 24173 h 809625"/>
                <a:gd name="connsiteX68" fmla="*/ 189515 w 790575"/>
                <a:gd name="connsiteY68" fmla="*/ 26554 h 809625"/>
                <a:gd name="connsiteX69" fmla="*/ 197326 w 790575"/>
                <a:gd name="connsiteY69" fmla="*/ 41603 h 809625"/>
                <a:gd name="connsiteX70" fmla="*/ 202755 w 790575"/>
                <a:gd name="connsiteY70" fmla="*/ 54272 h 809625"/>
                <a:gd name="connsiteX71" fmla="*/ 212947 w 790575"/>
                <a:gd name="connsiteY71" fmla="*/ 56653 h 809625"/>
                <a:gd name="connsiteX72" fmla="*/ 210565 w 790575"/>
                <a:gd name="connsiteY72" fmla="*/ 65035 h 809625"/>
                <a:gd name="connsiteX73" fmla="*/ 199135 w 790575"/>
                <a:gd name="connsiteY73" fmla="*/ 75893 h 809625"/>
                <a:gd name="connsiteX74" fmla="*/ 185896 w 790575"/>
                <a:gd name="connsiteY74" fmla="*/ 82465 h 809625"/>
                <a:gd name="connsiteX75" fmla="*/ 172085 w 790575"/>
                <a:gd name="connsiteY75" fmla="*/ 89704 h 809625"/>
                <a:gd name="connsiteX76" fmla="*/ 161226 w 790575"/>
                <a:gd name="connsiteY76" fmla="*/ 91514 h 809625"/>
                <a:gd name="connsiteX77" fmla="*/ 149224 w 790575"/>
                <a:gd name="connsiteY77" fmla="*/ 86752 h 809625"/>
                <a:gd name="connsiteX78" fmla="*/ 133889 w 790575"/>
                <a:gd name="connsiteY78" fmla="*/ 66464 h 809625"/>
                <a:gd name="connsiteX79" fmla="*/ 114268 w 790575"/>
                <a:gd name="connsiteY79" fmla="*/ 72178 h 809625"/>
                <a:gd name="connsiteX80" fmla="*/ 83978 w 790575"/>
                <a:gd name="connsiteY80" fmla="*/ 74369 h 809625"/>
                <a:gd name="connsiteX81" fmla="*/ 89217 w 790575"/>
                <a:gd name="connsiteY81" fmla="*/ 85418 h 809625"/>
                <a:gd name="connsiteX82" fmla="*/ 93218 w 790575"/>
                <a:gd name="connsiteY82" fmla="*/ 93610 h 809625"/>
                <a:gd name="connsiteX83" fmla="*/ 79597 w 790575"/>
                <a:gd name="connsiteY83" fmla="*/ 104373 h 809625"/>
                <a:gd name="connsiteX84" fmla="*/ 92455 w 790575"/>
                <a:gd name="connsiteY84" fmla="*/ 136853 h 809625"/>
                <a:gd name="connsiteX85" fmla="*/ 88360 w 790575"/>
                <a:gd name="connsiteY85" fmla="*/ 164190 h 809625"/>
                <a:gd name="connsiteX86" fmla="*/ 80644 w 790575"/>
                <a:gd name="connsiteY86" fmla="*/ 191432 h 809625"/>
                <a:gd name="connsiteX87" fmla="*/ 63404 w 790575"/>
                <a:gd name="connsiteY87" fmla="*/ 192670 h 809625"/>
                <a:gd name="connsiteX88" fmla="*/ 39115 w 790575"/>
                <a:gd name="connsiteY88" fmla="*/ 201528 h 809625"/>
                <a:gd name="connsiteX89" fmla="*/ 21304 w 790575"/>
                <a:gd name="connsiteY89" fmla="*/ 213339 h 809625"/>
                <a:gd name="connsiteX90" fmla="*/ 14827 w 790575"/>
                <a:gd name="connsiteY90" fmla="*/ 232294 h 809625"/>
                <a:gd name="connsiteX91" fmla="*/ 5968 w 790575"/>
                <a:gd name="connsiteY91" fmla="*/ 242962 h 809625"/>
                <a:gd name="connsiteX92" fmla="*/ 3016 w 790575"/>
                <a:gd name="connsiteY92" fmla="*/ 256011 h 809625"/>
                <a:gd name="connsiteX93" fmla="*/ 8350 w 790575"/>
                <a:gd name="connsiteY93" fmla="*/ 273156 h 809625"/>
                <a:gd name="connsiteX94" fmla="*/ 16636 w 790575"/>
                <a:gd name="connsiteY94" fmla="*/ 290396 h 809625"/>
                <a:gd name="connsiteX95" fmla="*/ 26733 w 790575"/>
                <a:gd name="connsiteY95" fmla="*/ 298111 h 809625"/>
                <a:gd name="connsiteX96" fmla="*/ 37401 w 790575"/>
                <a:gd name="connsiteY96" fmla="*/ 309351 h 809625"/>
                <a:gd name="connsiteX97" fmla="*/ 58737 w 790575"/>
                <a:gd name="connsiteY97" fmla="*/ 306398 h 809625"/>
                <a:gd name="connsiteX98" fmla="*/ 67595 w 790575"/>
                <a:gd name="connsiteY98" fmla="*/ 304588 h 809625"/>
                <a:gd name="connsiteX99" fmla="*/ 72358 w 790575"/>
                <a:gd name="connsiteY99" fmla="*/ 330687 h 809625"/>
                <a:gd name="connsiteX100" fmla="*/ 98456 w 790575"/>
                <a:gd name="connsiteY100" fmla="*/ 331259 h 809625"/>
                <a:gd name="connsiteX101" fmla="*/ 115601 w 790575"/>
                <a:gd name="connsiteY101" fmla="*/ 327068 h 809625"/>
                <a:gd name="connsiteX102" fmla="*/ 132746 w 790575"/>
                <a:gd name="connsiteY102" fmla="*/ 318209 h 809625"/>
                <a:gd name="connsiteX103" fmla="*/ 156464 w 790575"/>
                <a:gd name="connsiteY103" fmla="*/ 307541 h 809625"/>
                <a:gd name="connsiteX104" fmla="*/ 175418 w 790575"/>
                <a:gd name="connsiteY104" fmla="*/ 308684 h 809625"/>
                <a:gd name="connsiteX105" fmla="*/ 181895 w 790575"/>
                <a:gd name="connsiteY105" fmla="*/ 347832 h 809625"/>
                <a:gd name="connsiteX106" fmla="*/ 205612 w 790575"/>
                <a:gd name="connsiteY106" fmla="*/ 362119 h 809625"/>
                <a:gd name="connsiteX107" fmla="*/ 219805 w 790575"/>
                <a:gd name="connsiteY107" fmla="*/ 365072 h 809625"/>
                <a:gd name="connsiteX108" fmla="*/ 228091 w 790575"/>
                <a:gd name="connsiteY108" fmla="*/ 372121 h 809625"/>
                <a:gd name="connsiteX109" fmla="*/ 244665 w 790575"/>
                <a:gd name="connsiteY109" fmla="*/ 379836 h 809625"/>
                <a:gd name="connsiteX110" fmla="*/ 266572 w 790575"/>
                <a:gd name="connsiteY110" fmla="*/ 384599 h 809625"/>
                <a:gd name="connsiteX111" fmla="*/ 274288 w 790575"/>
                <a:gd name="connsiteY111" fmla="*/ 398219 h 809625"/>
                <a:gd name="connsiteX112" fmla="*/ 277240 w 790575"/>
                <a:gd name="connsiteY112" fmla="*/ 413650 h 809625"/>
                <a:gd name="connsiteX113" fmla="*/ 279622 w 790575"/>
                <a:gd name="connsiteY113" fmla="*/ 430223 h 809625"/>
                <a:gd name="connsiteX114" fmla="*/ 301529 w 790575"/>
                <a:gd name="connsiteY114" fmla="*/ 440320 h 809625"/>
                <a:gd name="connsiteX115" fmla="*/ 318103 w 790575"/>
                <a:gd name="connsiteY115" fmla="*/ 450416 h 809625"/>
                <a:gd name="connsiteX116" fmla="*/ 329914 w 790575"/>
                <a:gd name="connsiteY116" fmla="*/ 469943 h 809625"/>
                <a:gd name="connsiteX117" fmla="*/ 327532 w 790575"/>
                <a:gd name="connsiteY117" fmla="*/ 496041 h 809625"/>
                <a:gd name="connsiteX118" fmla="*/ 321436 w 790575"/>
                <a:gd name="connsiteY118" fmla="*/ 509662 h 809625"/>
                <a:gd name="connsiteX119" fmla="*/ 322294 w 790575"/>
                <a:gd name="connsiteY119" fmla="*/ 520425 h 809625"/>
                <a:gd name="connsiteX120" fmla="*/ 325913 w 790575"/>
                <a:gd name="connsiteY120" fmla="*/ 545095 h 809625"/>
                <a:gd name="connsiteX121" fmla="*/ 336200 w 790575"/>
                <a:gd name="connsiteY121" fmla="*/ 561383 h 809625"/>
                <a:gd name="connsiteX122" fmla="*/ 353631 w 790575"/>
                <a:gd name="connsiteY122" fmla="*/ 563192 h 809625"/>
                <a:gd name="connsiteX123" fmla="*/ 367442 w 790575"/>
                <a:gd name="connsiteY123" fmla="*/ 580052 h 809625"/>
                <a:gd name="connsiteX124" fmla="*/ 377062 w 790575"/>
                <a:gd name="connsiteY124" fmla="*/ 602245 h 809625"/>
                <a:gd name="connsiteX125" fmla="*/ 393922 w 790575"/>
                <a:gd name="connsiteY125" fmla="*/ 598625 h 809625"/>
                <a:gd name="connsiteX126" fmla="*/ 392017 w 790575"/>
                <a:gd name="connsiteY126" fmla="*/ 634535 h 809625"/>
                <a:gd name="connsiteX127" fmla="*/ 405161 w 790575"/>
                <a:gd name="connsiteY127" fmla="*/ 635392 h 809625"/>
                <a:gd name="connsiteX128" fmla="*/ 408781 w 790575"/>
                <a:gd name="connsiteY128" fmla="*/ 666062 h 809625"/>
                <a:gd name="connsiteX129" fmla="*/ 384492 w 790575"/>
                <a:gd name="connsiteY129" fmla="*/ 679588 h 809625"/>
                <a:gd name="connsiteX130" fmla="*/ 349821 w 790575"/>
                <a:gd name="connsiteY130" fmla="*/ 716069 h 809625"/>
                <a:gd name="connsiteX131" fmla="*/ 332104 w 790575"/>
                <a:gd name="connsiteY131" fmla="*/ 737119 h 809625"/>
                <a:gd name="connsiteX132" fmla="*/ 338105 w 790575"/>
                <a:gd name="connsiteY132" fmla="*/ 736738 h 809625"/>
                <a:gd name="connsiteX133" fmla="*/ 355250 w 790575"/>
                <a:gd name="connsiteY133" fmla="*/ 743024 h 809625"/>
                <a:gd name="connsiteX134" fmla="*/ 364299 w 790575"/>
                <a:gd name="connsiteY134" fmla="*/ 757026 h 809625"/>
                <a:gd name="connsiteX135" fmla="*/ 375539 w 790575"/>
                <a:gd name="connsiteY135" fmla="*/ 753883 h 809625"/>
                <a:gd name="connsiteX136" fmla="*/ 398018 w 790575"/>
                <a:gd name="connsiteY136" fmla="*/ 771028 h 809625"/>
                <a:gd name="connsiteX137" fmla="*/ 411543 w 790575"/>
                <a:gd name="connsiteY137" fmla="*/ 786744 h 809625"/>
                <a:gd name="connsiteX138" fmla="*/ 413639 w 790575"/>
                <a:gd name="connsiteY138" fmla="*/ 817129 h 809625"/>
                <a:gd name="connsiteX139" fmla="*/ 423164 w 790575"/>
                <a:gd name="connsiteY139" fmla="*/ 80817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790575" h="809625">
                  <a:moveTo>
                    <a:pt x="423164" y="808175"/>
                  </a:moveTo>
                  <a:cubicBezTo>
                    <a:pt x="435641" y="799317"/>
                    <a:pt x="432498" y="793983"/>
                    <a:pt x="438308" y="783315"/>
                  </a:cubicBezTo>
                  <a:cubicBezTo>
                    <a:pt x="444118" y="772647"/>
                    <a:pt x="439165" y="768170"/>
                    <a:pt x="448976" y="758836"/>
                  </a:cubicBezTo>
                  <a:cubicBezTo>
                    <a:pt x="458787" y="749501"/>
                    <a:pt x="447166" y="743310"/>
                    <a:pt x="459644" y="737500"/>
                  </a:cubicBezTo>
                  <a:cubicBezTo>
                    <a:pt x="472122" y="731689"/>
                    <a:pt x="470312" y="742834"/>
                    <a:pt x="460120" y="755693"/>
                  </a:cubicBezTo>
                  <a:cubicBezTo>
                    <a:pt x="449929" y="768646"/>
                    <a:pt x="448119" y="772171"/>
                    <a:pt x="461454" y="762360"/>
                  </a:cubicBezTo>
                  <a:cubicBezTo>
                    <a:pt x="474789" y="752549"/>
                    <a:pt x="479647" y="738833"/>
                    <a:pt x="487267" y="723212"/>
                  </a:cubicBezTo>
                  <a:cubicBezTo>
                    <a:pt x="494791" y="707686"/>
                    <a:pt x="500602" y="702734"/>
                    <a:pt x="507269" y="701876"/>
                  </a:cubicBezTo>
                  <a:cubicBezTo>
                    <a:pt x="513937" y="701019"/>
                    <a:pt x="513937" y="684541"/>
                    <a:pt x="513079" y="673016"/>
                  </a:cubicBezTo>
                  <a:cubicBezTo>
                    <a:pt x="512222" y="661490"/>
                    <a:pt x="508603" y="650727"/>
                    <a:pt x="513556" y="643202"/>
                  </a:cubicBezTo>
                  <a:cubicBezTo>
                    <a:pt x="518414" y="635678"/>
                    <a:pt x="513556" y="628534"/>
                    <a:pt x="519747" y="628534"/>
                  </a:cubicBezTo>
                  <a:cubicBezTo>
                    <a:pt x="525938" y="628534"/>
                    <a:pt x="535273" y="619199"/>
                    <a:pt x="545083" y="609388"/>
                  </a:cubicBezTo>
                  <a:cubicBezTo>
                    <a:pt x="554894" y="599578"/>
                    <a:pt x="561085" y="598720"/>
                    <a:pt x="571277" y="597863"/>
                  </a:cubicBezTo>
                  <a:cubicBezTo>
                    <a:pt x="581469" y="597006"/>
                    <a:pt x="575754" y="593386"/>
                    <a:pt x="582422" y="591672"/>
                  </a:cubicBezTo>
                  <a:cubicBezTo>
                    <a:pt x="589089" y="589862"/>
                    <a:pt x="593566" y="583671"/>
                    <a:pt x="597947" y="579670"/>
                  </a:cubicBezTo>
                  <a:cubicBezTo>
                    <a:pt x="602424" y="575670"/>
                    <a:pt x="620617" y="580147"/>
                    <a:pt x="631285" y="580147"/>
                  </a:cubicBezTo>
                  <a:cubicBezTo>
                    <a:pt x="641953" y="580147"/>
                    <a:pt x="649097" y="581004"/>
                    <a:pt x="649097" y="574336"/>
                  </a:cubicBezTo>
                  <a:cubicBezTo>
                    <a:pt x="649097" y="567669"/>
                    <a:pt x="653954" y="562335"/>
                    <a:pt x="660241" y="562335"/>
                  </a:cubicBezTo>
                  <a:cubicBezTo>
                    <a:pt x="666432" y="562335"/>
                    <a:pt x="669099" y="560525"/>
                    <a:pt x="669099" y="551667"/>
                  </a:cubicBezTo>
                  <a:cubicBezTo>
                    <a:pt x="669099" y="542809"/>
                    <a:pt x="671766" y="537475"/>
                    <a:pt x="677100" y="533474"/>
                  </a:cubicBezTo>
                  <a:cubicBezTo>
                    <a:pt x="682434" y="529474"/>
                    <a:pt x="683291" y="520616"/>
                    <a:pt x="685101" y="514805"/>
                  </a:cubicBezTo>
                  <a:cubicBezTo>
                    <a:pt x="686911" y="508995"/>
                    <a:pt x="692626" y="512519"/>
                    <a:pt x="692626" y="504137"/>
                  </a:cubicBezTo>
                  <a:cubicBezTo>
                    <a:pt x="692626" y="495660"/>
                    <a:pt x="695769" y="486326"/>
                    <a:pt x="695769" y="479658"/>
                  </a:cubicBezTo>
                  <a:cubicBezTo>
                    <a:pt x="695769" y="472991"/>
                    <a:pt x="702913" y="473848"/>
                    <a:pt x="705961" y="468990"/>
                  </a:cubicBezTo>
                  <a:cubicBezTo>
                    <a:pt x="709104" y="464132"/>
                    <a:pt x="703294" y="457846"/>
                    <a:pt x="708151" y="444130"/>
                  </a:cubicBezTo>
                  <a:cubicBezTo>
                    <a:pt x="713009" y="430319"/>
                    <a:pt x="708151" y="417460"/>
                    <a:pt x="708151" y="404982"/>
                  </a:cubicBezTo>
                  <a:cubicBezTo>
                    <a:pt x="708151" y="392504"/>
                    <a:pt x="708151" y="379645"/>
                    <a:pt x="712628" y="375645"/>
                  </a:cubicBezTo>
                  <a:cubicBezTo>
                    <a:pt x="717105" y="371644"/>
                    <a:pt x="714819" y="369454"/>
                    <a:pt x="711295" y="367644"/>
                  </a:cubicBezTo>
                  <a:cubicBezTo>
                    <a:pt x="707771" y="365834"/>
                    <a:pt x="711771" y="360977"/>
                    <a:pt x="714819" y="361929"/>
                  </a:cubicBezTo>
                  <a:cubicBezTo>
                    <a:pt x="717962" y="362786"/>
                    <a:pt x="721487" y="369454"/>
                    <a:pt x="727297" y="365929"/>
                  </a:cubicBezTo>
                  <a:cubicBezTo>
                    <a:pt x="733107" y="362405"/>
                    <a:pt x="738441" y="347261"/>
                    <a:pt x="743299" y="334783"/>
                  </a:cubicBezTo>
                  <a:cubicBezTo>
                    <a:pt x="748156" y="322305"/>
                    <a:pt x="756157" y="322781"/>
                    <a:pt x="762444" y="320114"/>
                  </a:cubicBezTo>
                  <a:cubicBezTo>
                    <a:pt x="768635" y="317447"/>
                    <a:pt x="782065" y="302303"/>
                    <a:pt x="790448" y="280490"/>
                  </a:cubicBezTo>
                  <a:cubicBezTo>
                    <a:pt x="798925" y="258678"/>
                    <a:pt x="789971" y="237342"/>
                    <a:pt x="786447" y="222293"/>
                  </a:cubicBezTo>
                  <a:cubicBezTo>
                    <a:pt x="782923" y="207148"/>
                    <a:pt x="777970" y="210291"/>
                    <a:pt x="769112" y="210767"/>
                  </a:cubicBezTo>
                  <a:cubicBezTo>
                    <a:pt x="760253" y="211244"/>
                    <a:pt x="743299" y="208957"/>
                    <a:pt x="721106" y="184954"/>
                  </a:cubicBezTo>
                  <a:cubicBezTo>
                    <a:pt x="698912" y="160952"/>
                    <a:pt x="677100" y="162761"/>
                    <a:pt x="662431" y="166762"/>
                  </a:cubicBezTo>
                  <a:cubicBezTo>
                    <a:pt x="647763" y="170762"/>
                    <a:pt x="632618" y="159618"/>
                    <a:pt x="622807" y="157427"/>
                  </a:cubicBezTo>
                  <a:cubicBezTo>
                    <a:pt x="612997" y="155236"/>
                    <a:pt x="603662" y="167619"/>
                    <a:pt x="596614" y="170286"/>
                  </a:cubicBezTo>
                  <a:cubicBezTo>
                    <a:pt x="589470" y="172953"/>
                    <a:pt x="600138" y="159618"/>
                    <a:pt x="600614" y="151141"/>
                  </a:cubicBezTo>
                  <a:cubicBezTo>
                    <a:pt x="601090" y="142664"/>
                    <a:pt x="573944" y="130662"/>
                    <a:pt x="553465" y="122661"/>
                  </a:cubicBezTo>
                  <a:cubicBezTo>
                    <a:pt x="532987" y="114660"/>
                    <a:pt x="524128" y="118661"/>
                    <a:pt x="524128" y="131519"/>
                  </a:cubicBezTo>
                  <a:cubicBezTo>
                    <a:pt x="524128" y="144378"/>
                    <a:pt x="516127" y="127519"/>
                    <a:pt x="509936" y="141330"/>
                  </a:cubicBezTo>
                  <a:cubicBezTo>
                    <a:pt x="503745" y="155141"/>
                    <a:pt x="492124" y="146188"/>
                    <a:pt x="499744" y="141806"/>
                  </a:cubicBezTo>
                  <a:cubicBezTo>
                    <a:pt x="507269" y="137329"/>
                    <a:pt x="514413" y="127138"/>
                    <a:pt x="517080" y="118661"/>
                  </a:cubicBezTo>
                  <a:cubicBezTo>
                    <a:pt x="519747" y="110183"/>
                    <a:pt x="487743" y="103516"/>
                    <a:pt x="476599" y="107993"/>
                  </a:cubicBezTo>
                  <a:cubicBezTo>
                    <a:pt x="465454" y="112469"/>
                    <a:pt x="472598" y="128471"/>
                    <a:pt x="463740" y="123518"/>
                  </a:cubicBezTo>
                  <a:cubicBezTo>
                    <a:pt x="454882" y="118661"/>
                    <a:pt x="461930" y="106564"/>
                    <a:pt x="469074" y="107040"/>
                  </a:cubicBezTo>
                  <a:cubicBezTo>
                    <a:pt x="476218" y="107516"/>
                    <a:pt x="484219" y="92848"/>
                    <a:pt x="489077" y="82180"/>
                  </a:cubicBezTo>
                  <a:cubicBezTo>
                    <a:pt x="493934" y="71512"/>
                    <a:pt x="480599" y="69702"/>
                    <a:pt x="472598" y="60844"/>
                  </a:cubicBezTo>
                  <a:cubicBezTo>
                    <a:pt x="464693" y="52081"/>
                    <a:pt x="466312" y="26363"/>
                    <a:pt x="458215" y="22363"/>
                  </a:cubicBezTo>
                  <a:cubicBezTo>
                    <a:pt x="449548" y="30935"/>
                    <a:pt x="437832" y="44461"/>
                    <a:pt x="434498" y="54367"/>
                  </a:cubicBezTo>
                  <a:cubicBezTo>
                    <a:pt x="430307" y="67035"/>
                    <a:pt x="424878" y="59796"/>
                    <a:pt x="413448" y="63415"/>
                  </a:cubicBezTo>
                  <a:cubicBezTo>
                    <a:pt x="402018" y="67035"/>
                    <a:pt x="396589" y="62177"/>
                    <a:pt x="393541" y="57415"/>
                  </a:cubicBezTo>
                  <a:cubicBezTo>
                    <a:pt x="390588" y="52557"/>
                    <a:pt x="379063" y="57415"/>
                    <a:pt x="371252" y="56748"/>
                  </a:cubicBezTo>
                  <a:cubicBezTo>
                    <a:pt x="363442" y="56177"/>
                    <a:pt x="368204" y="66368"/>
                    <a:pt x="362775" y="69416"/>
                  </a:cubicBezTo>
                  <a:cubicBezTo>
                    <a:pt x="357346" y="72369"/>
                    <a:pt x="343535" y="63415"/>
                    <a:pt x="338677" y="68845"/>
                  </a:cubicBezTo>
                  <a:cubicBezTo>
                    <a:pt x="333819" y="74274"/>
                    <a:pt x="330866" y="68845"/>
                    <a:pt x="328485" y="73607"/>
                  </a:cubicBezTo>
                  <a:cubicBezTo>
                    <a:pt x="326104" y="78370"/>
                    <a:pt x="317627" y="75417"/>
                    <a:pt x="315245" y="78370"/>
                  </a:cubicBezTo>
                  <a:cubicBezTo>
                    <a:pt x="312864" y="81418"/>
                    <a:pt x="304387" y="83132"/>
                    <a:pt x="293528" y="71131"/>
                  </a:cubicBezTo>
                  <a:cubicBezTo>
                    <a:pt x="282670" y="59129"/>
                    <a:pt x="284479" y="39222"/>
                    <a:pt x="289337" y="35602"/>
                  </a:cubicBezTo>
                  <a:cubicBezTo>
                    <a:pt x="294100" y="31983"/>
                    <a:pt x="294100" y="21791"/>
                    <a:pt x="287527" y="18743"/>
                  </a:cubicBezTo>
                  <a:cubicBezTo>
                    <a:pt x="280860" y="15790"/>
                    <a:pt x="287527" y="3122"/>
                    <a:pt x="279145" y="1884"/>
                  </a:cubicBezTo>
                  <a:cubicBezTo>
                    <a:pt x="270668" y="646"/>
                    <a:pt x="271906" y="11504"/>
                    <a:pt x="266477" y="13314"/>
                  </a:cubicBezTo>
                  <a:cubicBezTo>
                    <a:pt x="261048" y="15124"/>
                    <a:pt x="247808" y="24173"/>
                    <a:pt x="241807" y="22934"/>
                  </a:cubicBezTo>
                  <a:cubicBezTo>
                    <a:pt x="235807" y="21696"/>
                    <a:pt x="227996" y="24173"/>
                    <a:pt x="227996" y="30745"/>
                  </a:cubicBezTo>
                  <a:cubicBezTo>
                    <a:pt x="227996" y="37412"/>
                    <a:pt x="221424" y="35602"/>
                    <a:pt x="220186" y="30173"/>
                  </a:cubicBezTo>
                  <a:cubicBezTo>
                    <a:pt x="218947" y="24744"/>
                    <a:pt x="206374" y="27792"/>
                    <a:pt x="202755" y="24173"/>
                  </a:cubicBezTo>
                  <a:cubicBezTo>
                    <a:pt x="199135" y="20553"/>
                    <a:pt x="182276" y="22363"/>
                    <a:pt x="189515" y="26554"/>
                  </a:cubicBezTo>
                  <a:cubicBezTo>
                    <a:pt x="196754" y="30745"/>
                    <a:pt x="197326" y="34936"/>
                    <a:pt x="197326" y="41603"/>
                  </a:cubicBezTo>
                  <a:cubicBezTo>
                    <a:pt x="197326" y="48271"/>
                    <a:pt x="202755" y="46366"/>
                    <a:pt x="202755" y="54272"/>
                  </a:cubicBezTo>
                  <a:cubicBezTo>
                    <a:pt x="202755" y="62082"/>
                    <a:pt x="208756" y="56653"/>
                    <a:pt x="212947" y="56653"/>
                  </a:cubicBezTo>
                  <a:cubicBezTo>
                    <a:pt x="217138" y="56653"/>
                    <a:pt x="217138" y="63892"/>
                    <a:pt x="210565" y="65035"/>
                  </a:cubicBezTo>
                  <a:cubicBezTo>
                    <a:pt x="203898" y="66273"/>
                    <a:pt x="200945" y="69797"/>
                    <a:pt x="199135" y="75893"/>
                  </a:cubicBezTo>
                  <a:cubicBezTo>
                    <a:pt x="197326" y="81894"/>
                    <a:pt x="191325" y="77703"/>
                    <a:pt x="185896" y="82465"/>
                  </a:cubicBezTo>
                  <a:cubicBezTo>
                    <a:pt x="180466" y="87323"/>
                    <a:pt x="175704" y="92086"/>
                    <a:pt x="172085" y="89704"/>
                  </a:cubicBezTo>
                  <a:cubicBezTo>
                    <a:pt x="168465" y="87323"/>
                    <a:pt x="165512" y="89133"/>
                    <a:pt x="161226" y="91514"/>
                  </a:cubicBezTo>
                  <a:cubicBezTo>
                    <a:pt x="157035" y="93895"/>
                    <a:pt x="155225" y="91514"/>
                    <a:pt x="149224" y="86752"/>
                  </a:cubicBezTo>
                  <a:cubicBezTo>
                    <a:pt x="144748" y="83132"/>
                    <a:pt x="141890" y="74465"/>
                    <a:pt x="133889" y="66464"/>
                  </a:cubicBezTo>
                  <a:cubicBezTo>
                    <a:pt x="129127" y="68749"/>
                    <a:pt x="119411" y="72178"/>
                    <a:pt x="114268" y="72178"/>
                  </a:cubicBezTo>
                  <a:cubicBezTo>
                    <a:pt x="107219" y="72178"/>
                    <a:pt x="85216" y="70559"/>
                    <a:pt x="83978" y="74369"/>
                  </a:cubicBezTo>
                  <a:cubicBezTo>
                    <a:pt x="82740" y="78179"/>
                    <a:pt x="85597" y="84561"/>
                    <a:pt x="89217" y="85418"/>
                  </a:cubicBezTo>
                  <a:cubicBezTo>
                    <a:pt x="92836" y="86276"/>
                    <a:pt x="100456" y="88466"/>
                    <a:pt x="93218" y="93610"/>
                  </a:cubicBezTo>
                  <a:cubicBezTo>
                    <a:pt x="85978" y="98848"/>
                    <a:pt x="79597" y="91800"/>
                    <a:pt x="79597" y="104373"/>
                  </a:cubicBezTo>
                  <a:cubicBezTo>
                    <a:pt x="79597" y="117041"/>
                    <a:pt x="95789" y="125233"/>
                    <a:pt x="92455" y="136853"/>
                  </a:cubicBezTo>
                  <a:cubicBezTo>
                    <a:pt x="90741" y="142854"/>
                    <a:pt x="88360" y="158285"/>
                    <a:pt x="88360" y="164190"/>
                  </a:cubicBezTo>
                  <a:cubicBezTo>
                    <a:pt x="88360" y="170095"/>
                    <a:pt x="85978" y="190289"/>
                    <a:pt x="80644" y="191432"/>
                  </a:cubicBezTo>
                  <a:cubicBezTo>
                    <a:pt x="75310" y="192670"/>
                    <a:pt x="70548" y="186764"/>
                    <a:pt x="63404" y="192670"/>
                  </a:cubicBezTo>
                  <a:cubicBezTo>
                    <a:pt x="56260" y="198575"/>
                    <a:pt x="47402" y="195051"/>
                    <a:pt x="39115" y="201528"/>
                  </a:cubicBezTo>
                  <a:cubicBezTo>
                    <a:pt x="30829" y="208005"/>
                    <a:pt x="21970" y="205624"/>
                    <a:pt x="21304" y="213339"/>
                  </a:cubicBezTo>
                  <a:cubicBezTo>
                    <a:pt x="20637" y="221054"/>
                    <a:pt x="13017" y="225245"/>
                    <a:pt x="14827" y="232294"/>
                  </a:cubicBezTo>
                  <a:cubicBezTo>
                    <a:pt x="16636" y="239437"/>
                    <a:pt x="11302" y="237628"/>
                    <a:pt x="5968" y="242962"/>
                  </a:cubicBezTo>
                  <a:cubicBezTo>
                    <a:pt x="635" y="248296"/>
                    <a:pt x="6540" y="251820"/>
                    <a:pt x="3016" y="256011"/>
                  </a:cubicBezTo>
                  <a:cubicBezTo>
                    <a:pt x="-509" y="260202"/>
                    <a:pt x="4254" y="266679"/>
                    <a:pt x="8350" y="273156"/>
                  </a:cubicBezTo>
                  <a:cubicBezTo>
                    <a:pt x="12541" y="279633"/>
                    <a:pt x="17208" y="284395"/>
                    <a:pt x="16636" y="290396"/>
                  </a:cubicBezTo>
                  <a:cubicBezTo>
                    <a:pt x="16065" y="296302"/>
                    <a:pt x="20732" y="298683"/>
                    <a:pt x="26733" y="298111"/>
                  </a:cubicBezTo>
                  <a:cubicBezTo>
                    <a:pt x="32639" y="297540"/>
                    <a:pt x="27876" y="309351"/>
                    <a:pt x="37401" y="309351"/>
                  </a:cubicBezTo>
                  <a:cubicBezTo>
                    <a:pt x="46926" y="309351"/>
                    <a:pt x="56356" y="311732"/>
                    <a:pt x="58737" y="306398"/>
                  </a:cubicBezTo>
                  <a:cubicBezTo>
                    <a:pt x="61118" y="301064"/>
                    <a:pt x="67595" y="296873"/>
                    <a:pt x="67595" y="304588"/>
                  </a:cubicBezTo>
                  <a:cubicBezTo>
                    <a:pt x="67595" y="312304"/>
                    <a:pt x="65785" y="333068"/>
                    <a:pt x="72358" y="330687"/>
                  </a:cubicBezTo>
                  <a:cubicBezTo>
                    <a:pt x="78930" y="328306"/>
                    <a:pt x="91884" y="328877"/>
                    <a:pt x="98456" y="331259"/>
                  </a:cubicBezTo>
                  <a:cubicBezTo>
                    <a:pt x="104933" y="333640"/>
                    <a:pt x="111505" y="331259"/>
                    <a:pt x="115601" y="327068"/>
                  </a:cubicBezTo>
                  <a:cubicBezTo>
                    <a:pt x="119792" y="322877"/>
                    <a:pt x="124460" y="322972"/>
                    <a:pt x="132746" y="318209"/>
                  </a:cubicBezTo>
                  <a:cubicBezTo>
                    <a:pt x="141033" y="313447"/>
                    <a:pt x="148748" y="307541"/>
                    <a:pt x="156464" y="307541"/>
                  </a:cubicBezTo>
                  <a:cubicBezTo>
                    <a:pt x="164179" y="307541"/>
                    <a:pt x="177228" y="302779"/>
                    <a:pt x="175418" y="308684"/>
                  </a:cubicBezTo>
                  <a:cubicBezTo>
                    <a:pt x="173608" y="314590"/>
                    <a:pt x="172465" y="336593"/>
                    <a:pt x="181895" y="347832"/>
                  </a:cubicBezTo>
                  <a:cubicBezTo>
                    <a:pt x="191420" y="359071"/>
                    <a:pt x="196754" y="363262"/>
                    <a:pt x="205612" y="362119"/>
                  </a:cubicBezTo>
                  <a:cubicBezTo>
                    <a:pt x="214471" y="360881"/>
                    <a:pt x="213328" y="365644"/>
                    <a:pt x="219805" y="365072"/>
                  </a:cubicBezTo>
                  <a:cubicBezTo>
                    <a:pt x="226282" y="364501"/>
                    <a:pt x="222186" y="372121"/>
                    <a:pt x="228091" y="372121"/>
                  </a:cubicBezTo>
                  <a:cubicBezTo>
                    <a:pt x="233997" y="372121"/>
                    <a:pt x="244665" y="373359"/>
                    <a:pt x="244665" y="379836"/>
                  </a:cubicBezTo>
                  <a:cubicBezTo>
                    <a:pt x="244665" y="386408"/>
                    <a:pt x="262477" y="381074"/>
                    <a:pt x="266572" y="384599"/>
                  </a:cubicBezTo>
                  <a:cubicBezTo>
                    <a:pt x="270764" y="388123"/>
                    <a:pt x="275431" y="391076"/>
                    <a:pt x="274288" y="398219"/>
                  </a:cubicBezTo>
                  <a:cubicBezTo>
                    <a:pt x="273049" y="405363"/>
                    <a:pt x="283146" y="410697"/>
                    <a:pt x="277240" y="413650"/>
                  </a:cubicBezTo>
                  <a:cubicBezTo>
                    <a:pt x="271335" y="416603"/>
                    <a:pt x="279050" y="422508"/>
                    <a:pt x="279622" y="430223"/>
                  </a:cubicBezTo>
                  <a:cubicBezTo>
                    <a:pt x="280193" y="437938"/>
                    <a:pt x="288480" y="440891"/>
                    <a:pt x="301529" y="440320"/>
                  </a:cubicBezTo>
                  <a:cubicBezTo>
                    <a:pt x="314578" y="439748"/>
                    <a:pt x="318103" y="440891"/>
                    <a:pt x="318103" y="450416"/>
                  </a:cubicBezTo>
                  <a:cubicBezTo>
                    <a:pt x="318103" y="459846"/>
                    <a:pt x="326961" y="461084"/>
                    <a:pt x="329914" y="469943"/>
                  </a:cubicBezTo>
                  <a:cubicBezTo>
                    <a:pt x="332866" y="478801"/>
                    <a:pt x="326389" y="488897"/>
                    <a:pt x="327532" y="496041"/>
                  </a:cubicBezTo>
                  <a:cubicBezTo>
                    <a:pt x="328390" y="501470"/>
                    <a:pt x="325151" y="507280"/>
                    <a:pt x="321436" y="509662"/>
                  </a:cubicBezTo>
                  <a:cubicBezTo>
                    <a:pt x="326008" y="515472"/>
                    <a:pt x="326389" y="518139"/>
                    <a:pt x="322294" y="520425"/>
                  </a:cubicBezTo>
                  <a:cubicBezTo>
                    <a:pt x="316864" y="523378"/>
                    <a:pt x="328961" y="531855"/>
                    <a:pt x="325913" y="545095"/>
                  </a:cubicBezTo>
                  <a:cubicBezTo>
                    <a:pt x="322960" y="558335"/>
                    <a:pt x="322294" y="560716"/>
                    <a:pt x="336200" y="561383"/>
                  </a:cubicBezTo>
                  <a:cubicBezTo>
                    <a:pt x="350011" y="561954"/>
                    <a:pt x="348868" y="566145"/>
                    <a:pt x="353631" y="563192"/>
                  </a:cubicBezTo>
                  <a:cubicBezTo>
                    <a:pt x="358489" y="560144"/>
                    <a:pt x="365632" y="573479"/>
                    <a:pt x="367442" y="580052"/>
                  </a:cubicBezTo>
                  <a:cubicBezTo>
                    <a:pt x="369252" y="586624"/>
                    <a:pt x="374681" y="602245"/>
                    <a:pt x="377062" y="602245"/>
                  </a:cubicBezTo>
                  <a:cubicBezTo>
                    <a:pt x="379444" y="602245"/>
                    <a:pt x="386683" y="595006"/>
                    <a:pt x="393922" y="598625"/>
                  </a:cubicBezTo>
                  <a:cubicBezTo>
                    <a:pt x="400685" y="601959"/>
                    <a:pt x="392302" y="624628"/>
                    <a:pt x="392017" y="634535"/>
                  </a:cubicBezTo>
                  <a:cubicBezTo>
                    <a:pt x="397065" y="634344"/>
                    <a:pt x="403161" y="634344"/>
                    <a:pt x="405161" y="635392"/>
                  </a:cubicBezTo>
                  <a:cubicBezTo>
                    <a:pt x="408781" y="637202"/>
                    <a:pt x="410590" y="661490"/>
                    <a:pt x="408781" y="666062"/>
                  </a:cubicBezTo>
                  <a:cubicBezTo>
                    <a:pt x="406971" y="670539"/>
                    <a:pt x="392112" y="674635"/>
                    <a:pt x="384492" y="679588"/>
                  </a:cubicBezTo>
                  <a:cubicBezTo>
                    <a:pt x="376872" y="684541"/>
                    <a:pt x="358393" y="702162"/>
                    <a:pt x="349821" y="716069"/>
                  </a:cubicBezTo>
                  <a:cubicBezTo>
                    <a:pt x="344773" y="724355"/>
                    <a:pt x="337343" y="731213"/>
                    <a:pt x="332104" y="737119"/>
                  </a:cubicBezTo>
                  <a:cubicBezTo>
                    <a:pt x="334581" y="737500"/>
                    <a:pt x="336677" y="737404"/>
                    <a:pt x="338105" y="736738"/>
                  </a:cubicBezTo>
                  <a:cubicBezTo>
                    <a:pt x="342201" y="734928"/>
                    <a:pt x="348487" y="734928"/>
                    <a:pt x="355250" y="743024"/>
                  </a:cubicBezTo>
                  <a:cubicBezTo>
                    <a:pt x="362013" y="751120"/>
                    <a:pt x="361537" y="757407"/>
                    <a:pt x="364299" y="757026"/>
                  </a:cubicBezTo>
                  <a:cubicBezTo>
                    <a:pt x="366966" y="756550"/>
                    <a:pt x="370204" y="746263"/>
                    <a:pt x="375539" y="753883"/>
                  </a:cubicBezTo>
                  <a:cubicBezTo>
                    <a:pt x="380968" y="761503"/>
                    <a:pt x="394874" y="767408"/>
                    <a:pt x="398018" y="771028"/>
                  </a:cubicBezTo>
                  <a:cubicBezTo>
                    <a:pt x="401161" y="774647"/>
                    <a:pt x="411543" y="777314"/>
                    <a:pt x="411543" y="786744"/>
                  </a:cubicBezTo>
                  <a:cubicBezTo>
                    <a:pt x="411543" y="793507"/>
                    <a:pt x="408304" y="806270"/>
                    <a:pt x="413639" y="817129"/>
                  </a:cubicBezTo>
                  <a:cubicBezTo>
                    <a:pt x="416306" y="814176"/>
                    <a:pt x="419258" y="810937"/>
                    <a:pt x="423164" y="808175"/>
                  </a:cubicBezTo>
                  <a:close/>
                </a:path>
              </a:pathLst>
            </a:custGeom>
            <a:grpFill/>
            <a:ln w="2381" cap="flat">
              <a:solidFill>
                <a:srgbClr val="FFFFFF"/>
              </a:solidFill>
              <a:prstDash val="solid"/>
              <a:miter/>
            </a:ln>
          </p:spPr>
          <p:txBody>
            <a:bodyPr rtlCol="0" anchor="ctr"/>
            <a:lstStyle/>
            <a:p>
              <a:endParaRPr lang="en-ID"/>
            </a:p>
          </p:txBody>
        </p:sp>
        <p:sp>
          <p:nvSpPr>
            <p:cNvPr id="106" name="Freeform: Shape 113">
              <a:extLst>
                <a:ext uri="{FF2B5EF4-FFF2-40B4-BE49-F238E27FC236}">
                  <a16:creationId xmlns:a16="http://schemas.microsoft.com/office/drawing/2014/main" id="{650780C0-C4B0-964D-AEA2-1C38B935006D}"/>
                </a:ext>
              </a:extLst>
            </p:cNvPr>
            <p:cNvSpPr/>
            <p:nvPr/>
          </p:nvSpPr>
          <p:spPr>
            <a:xfrm>
              <a:off x="4688099" y="4577716"/>
              <a:ext cx="95250" cy="104775"/>
            </a:xfrm>
            <a:custGeom>
              <a:avLst/>
              <a:gdLst>
                <a:gd name="connsiteX0" fmla="*/ 99642 w 95250"/>
                <a:gd name="connsiteY0" fmla="*/ 52768 h 104775"/>
                <a:gd name="connsiteX1" fmla="*/ 86117 w 95250"/>
                <a:gd name="connsiteY1" fmla="*/ 37051 h 104775"/>
                <a:gd name="connsiteX2" fmla="*/ 63638 w 95250"/>
                <a:gd name="connsiteY2" fmla="*/ 19906 h 104775"/>
                <a:gd name="connsiteX3" fmla="*/ 52398 w 95250"/>
                <a:gd name="connsiteY3" fmla="*/ 23049 h 104775"/>
                <a:gd name="connsiteX4" fmla="*/ 43350 w 95250"/>
                <a:gd name="connsiteY4" fmla="*/ 9048 h 104775"/>
                <a:gd name="connsiteX5" fmla="*/ 26204 w 95250"/>
                <a:gd name="connsiteY5" fmla="*/ 2761 h 104775"/>
                <a:gd name="connsiteX6" fmla="*/ 20204 w 95250"/>
                <a:gd name="connsiteY6" fmla="*/ 3142 h 104775"/>
                <a:gd name="connsiteX7" fmla="*/ 14013 w 95250"/>
                <a:gd name="connsiteY7" fmla="*/ 14477 h 104775"/>
                <a:gd name="connsiteX8" fmla="*/ 7250 w 95250"/>
                <a:gd name="connsiteY8" fmla="*/ 48672 h 104775"/>
                <a:gd name="connsiteX9" fmla="*/ 1821 w 95250"/>
                <a:gd name="connsiteY9" fmla="*/ 74770 h 104775"/>
                <a:gd name="connsiteX10" fmla="*/ 7631 w 95250"/>
                <a:gd name="connsiteY10" fmla="*/ 86962 h 104775"/>
                <a:gd name="connsiteX11" fmla="*/ 6107 w 95250"/>
                <a:gd name="connsiteY11" fmla="*/ 95344 h 104775"/>
                <a:gd name="connsiteX12" fmla="*/ 14013 w 95250"/>
                <a:gd name="connsiteY12" fmla="*/ 99154 h 104775"/>
                <a:gd name="connsiteX13" fmla="*/ 39825 w 95250"/>
                <a:gd name="connsiteY13" fmla="*/ 105822 h 104775"/>
                <a:gd name="connsiteX14" fmla="*/ 55351 w 95250"/>
                <a:gd name="connsiteY14" fmla="*/ 105822 h 104775"/>
                <a:gd name="connsiteX15" fmla="*/ 85545 w 95250"/>
                <a:gd name="connsiteY15" fmla="*/ 101821 h 104775"/>
                <a:gd name="connsiteX16" fmla="*/ 101547 w 95250"/>
                <a:gd name="connsiteY16" fmla="*/ 83057 h 104775"/>
                <a:gd name="connsiteX17" fmla="*/ 99642 w 95250"/>
                <a:gd name="connsiteY17" fmla="*/ 5276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99642" y="52768"/>
                  </a:moveTo>
                  <a:cubicBezTo>
                    <a:pt x="99642" y="43338"/>
                    <a:pt x="89260" y="40575"/>
                    <a:pt x="86117" y="37051"/>
                  </a:cubicBezTo>
                  <a:cubicBezTo>
                    <a:pt x="82973" y="33432"/>
                    <a:pt x="68972" y="27621"/>
                    <a:pt x="63638" y="19906"/>
                  </a:cubicBezTo>
                  <a:cubicBezTo>
                    <a:pt x="58209" y="12286"/>
                    <a:pt x="55065" y="22573"/>
                    <a:pt x="52398" y="23049"/>
                  </a:cubicBezTo>
                  <a:cubicBezTo>
                    <a:pt x="49731" y="23526"/>
                    <a:pt x="50112" y="17144"/>
                    <a:pt x="43350" y="9048"/>
                  </a:cubicBezTo>
                  <a:cubicBezTo>
                    <a:pt x="36587" y="952"/>
                    <a:pt x="30300" y="952"/>
                    <a:pt x="26204" y="2761"/>
                  </a:cubicBezTo>
                  <a:cubicBezTo>
                    <a:pt x="24776" y="3428"/>
                    <a:pt x="22680" y="3523"/>
                    <a:pt x="20204" y="3142"/>
                  </a:cubicBezTo>
                  <a:cubicBezTo>
                    <a:pt x="16584" y="7238"/>
                    <a:pt x="14013" y="10953"/>
                    <a:pt x="14013" y="14477"/>
                  </a:cubicBezTo>
                  <a:cubicBezTo>
                    <a:pt x="14013" y="23049"/>
                    <a:pt x="7726" y="32479"/>
                    <a:pt x="7250" y="48672"/>
                  </a:cubicBezTo>
                  <a:cubicBezTo>
                    <a:pt x="6773" y="64864"/>
                    <a:pt x="2297" y="62197"/>
                    <a:pt x="1821" y="74770"/>
                  </a:cubicBezTo>
                  <a:cubicBezTo>
                    <a:pt x="1344" y="87438"/>
                    <a:pt x="5916" y="85153"/>
                    <a:pt x="7631" y="86962"/>
                  </a:cubicBezTo>
                  <a:cubicBezTo>
                    <a:pt x="8679" y="87915"/>
                    <a:pt x="7440" y="92011"/>
                    <a:pt x="6107" y="95344"/>
                  </a:cubicBezTo>
                  <a:cubicBezTo>
                    <a:pt x="8012" y="97059"/>
                    <a:pt x="9917" y="99630"/>
                    <a:pt x="14013" y="99154"/>
                  </a:cubicBezTo>
                  <a:cubicBezTo>
                    <a:pt x="22013" y="98297"/>
                    <a:pt x="30014" y="101440"/>
                    <a:pt x="39825" y="105822"/>
                  </a:cubicBezTo>
                  <a:cubicBezTo>
                    <a:pt x="49636" y="110298"/>
                    <a:pt x="46017" y="104488"/>
                    <a:pt x="55351" y="105822"/>
                  </a:cubicBezTo>
                  <a:cubicBezTo>
                    <a:pt x="64685" y="107155"/>
                    <a:pt x="75354" y="108013"/>
                    <a:pt x="85545" y="101821"/>
                  </a:cubicBezTo>
                  <a:cubicBezTo>
                    <a:pt x="92594" y="97535"/>
                    <a:pt x="96023" y="90201"/>
                    <a:pt x="101547" y="83057"/>
                  </a:cubicBezTo>
                  <a:cubicBezTo>
                    <a:pt x="96404" y="72294"/>
                    <a:pt x="99642" y="59530"/>
                    <a:pt x="99642" y="52768"/>
                  </a:cubicBezTo>
                  <a:close/>
                </a:path>
              </a:pathLst>
            </a:custGeom>
            <a:grpFill/>
            <a:ln w="2381" cap="flat">
              <a:solidFill>
                <a:srgbClr val="FFFFFF"/>
              </a:solidFill>
              <a:prstDash val="solid"/>
              <a:miter/>
            </a:ln>
          </p:spPr>
          <p:txBody>
            <a:bodyPr rtlCol="0" anchor="ctr"/>
            <a:lstStyle/>
            <a:p>
              <a:endParaRPr lang="en-ID"/>
            </a:p>
          </p:txBody>
        </p:sp>
        <p:sp>
          <p:nvSpPr>
            <p:cNvPr id="107" name="Freeform: Shape 114">
              <a:extLst>
                <a:ext uri="{FF2B5EF4-FFF2-40B4-BE49-F238E27FC236}">
                  <a16:creationId xmlns:a16="http://schemas.microsoft.com/office/drawing/2014/main" id="{F5A19305-9EB5-7142-B5D0-00D47775B1FE}"/>
                </a:ext>
              </a:extLst>
            </p:cNvPr>
            <p:cNvSpPr/>
            <p:nvPr/>
          </p:nvSpPr>
          <p:spPr>
            <a:xfrm>
              <a:off x="4381092" y="4399029"/>
              <a:ext cx="400050" cy="790575"/>
            </a:xfrm>
            <a:custGeom>
              <a:avLst/>
              <a:gdLst>
                <a:gd name="connsiteX0" fmla="*/ 153951 w 400050"/>
                <a:gd name="connsiteY0" fmla="*/ 782190 h 790575"/>
                <a:gd name="connsiteX1" fmla="*/ 114422 w 400050"/>
                <a:gd name="connsiteY1" fmla="*/ 755997 h 790575"/>
                <a:gd name="connsiteX2" fmla="*/ 104611 w 400050"/>
                <a:gd name="connsiteY2" fmla="*/ 746662 h 790575"/>
                <a:gd name="connsiteX3" fmla="*/ 106421 w 400050"/>
                <a:gd name="connsiteY3" fmla="*/ 738185 h 790575"/>
                <a:gd name="connsiteX4" fmla="*/ 99373 w 400050"/>
                <a:gd name="connsiteY4" fmla="*/ 727327 h 790575"/>
                <a:gd name="connsiteX5" fmla="*/ 99468 w 400050"/>
                <a:gd name="connsiteY5" fmla="*/ 793335 h 790575"/>
                <a:gd name="connsiteX6" fmla="*/ 133282 w 400050"/>
                <a:gd name="connsiteY6" fmla="*/ 795145 h 790575"/>
                <a:gd name="connsiteX7" fmla="*/ 142426 w 400050"/>
                <a:gd name="connsiteY7" fmla="*/ 795145 h 790575"/>
                <a:gd name="connsiteX8" fmla="*/ 167286 w 400050"/>
                <a:gd name="connsiteY8" fmla="*/ 788477 h 790575"/>
                <a:gd name="connsiteX9" fmla="*/ 153951 w 400050"/>
                <a:gd name="connsiteY9" fmla="*/ 782190 h 790575"/>
                <a:gd name="connsiteX10" fmla="*/ 400267 w 400050"/>
                <a:gd name="connsiteY10" fmla="*/ 80103 h 790575"/>
                <a:gd name="connsiteX11" fmla="*/ 387123 w 400050"/>
                <a:gd name="connsiteY11" fmla="*/ 79245 h 790575"/>
                <a:gd name="connsiteX12" fmla="*/ 387218 w 400050"/>
                <a:gd name="connsiteY12" fmla="*/ 81246 h 790575"/>
                <a:gd name="connsiteX13" fmla="*/ 377026 w 400050"/>
                <a:gd name="connsiteY13" fmla="*/ 110773 h 790575"/>
                <a:gd name="connsiteX14" fmla="*/ 361405 w 400050"/>
                <a:gd name="connsiteY14" fmla="*/ 118584 h 790575"/>
                <a:gd name="connsiteX15" fmla="*/ 343975 w 400050"/>
                <a:gd name="connsiteY15" fmla="*/ 122203 h 790575"/>
                <a:gd name="connsiteX16" fmla="*/ 324734 w 400050"/>
                <a:gd name="connsiteY16" fmla="*/ 120394 h 790575"/>
                <a:gd name="connsiteX17" fmla="*/ 306065 w 400050"/>
                <a:gd name="connsiteY17" fmla="*/ 116202 h 790575"/>
                <a:gd name="connsiteX18" fmla="*/ 312732 w 400050"/>
                <a:gd name="connsiteY18" fmla="*/ 102963 h 790575"/>
                <a:gd name="connsiteX19" fmla="*/ 328353 w 400050"/>
                <a:gd name="connsiteY19" fmla="*/ 75912 h 790575"/>
                <a:gd name="connsiteX20" fmla="*/ 291015 w 400050"/>
                <a:gd name="connsiteY20" fmla="*/ 57243 h 790575"/>
                <a:gd name="connsiteX21" fmla="*/ 268727 w 400050"/>
                <a:gd name="connsiteY21" fmla="*/ 45813 h 790575"/>
                <a:gd name="connsiteX22" fmla="*/ 246439 w 400050"/>
                <a:gd name="connsiteY22" fmla="*/ 32002 h 790575"/>
                <a:gd name="connsiteX23" fmla="*/ 218626 w 400050"/>
                <a:gd name="connsiteY23" fmla="*/ 3522 h 790575"/>
                <a:gd name="connsiteX24" fmla="*/ 198814 w 400050"/>
                <a:gd name="connsiteY24" fmla="*/ 3712 h 790575"/>
                <a:gd name="connsiteX25" fmla="*/ 187003 w 400050"/>
                <a:gd name="connsiteY25" fmla="*/ 15619 h 790575"/>
                <a:gd name="connsiteX26" fmla="*/ 163857 w 400050"/>
                <a:gd name="connsiteY26" fmla="*/ 6094 h 790575"/>
                <a:gd name="connsiteX27" fmla="*/ 146045 w 400050"/>
                <a:gd name="connsiteY27" fmla="*/ 6665 h 790575"/>
                <a:gd name="connsiteX28" fmla="*/ 131377 w 400050"/>
                <a:gd name="connsiteY28" fmla="*/ 18762 h 790575"/>
                <a:gd name="connsiteX29" fmla="*/ 127281 w 400050"/>
                <a:gd name="connsiteY29" fmla="*/ 42193 h 790575"/>
                <a:gd name="connsiteX30" fmla="*/ 104421 w 400050"/>
                <a:gd name="connsiteY30" fmla="*/ 60291 h 790575"/>
                <a:gd name="connsiteX31" fmla="*/ 103182 w 400050"/>
                <a:gd name="connsiteY31" fmla="*/ 74769 h 790575"/>
                <a:gd name="connsiteX32" fmla="*/ 104992 w 400050"/>
                <a:gd name="connsiteY32" fmla="*/ 96390 h 790575"/>
                <a:gd name="connsiteX33" fmla="*/ 105564 w 400050"/>
                <a:gd name="connsiteY33" fmla="*/ 109630 h 790575"/>
                <a:gd name="connsiteX34" fmla="*/ 93562 w 400050"/>
                <a:gd name="connsiteY34" fmla="*/ 119250 h 790575"/>
                <a:gd name="connsiteX35" fmla="*/ 87561 w 400050"/>
                <a:gd name="connsiteY35" fmla="*/ 136110 h 790575"/>
                <a:gd name="connsiteX36" fmla="*/ 78513 w 400050"/>
                <a:gd name="connsiteY36" fmla="*/ 154207 h 790575"/>
                <a:gd name="connsiteX37" fmla="*/ 73084 w 400050"/>
                <a:gd name="connsiteY37" fmla="*/ 165066 h 790575"/>
                <a:gd name="connsiteX38" fmla="*/ 73084 w 400050"/>
                <a:gd name="connsiteY38" fmla="*/ 185544 h 790575"/>
                <a:gd name="connsiteX39" fmla="*/ 64606 w 400050"/>
                <a:gd name="connsiteY39" fmla="*/ 201165 h 790575"/>
                <a:gd name="connsiteX40" fmla="*/ 64606 w 400050"/>
                <a:gd name="connsiteY40" fmla="*/ 222787 h 790575"/>
                <a:gd name="connsiteX41" fmla="*/ 71274 w 400050"/>
                <a:gd name="connsiteY41" fmla="*/ 242694 h 790575"/>
                <a:gd name="connsiteX42" fmla="*/ 76036 w 400050"/>
                <a:gd name="connsiteY42" fmla="*/ 260125 h 790575"/>
                <a:gd name="connsiteX43" fmla="*/ 70607 w 400050"/>
                <a:gd name="connsiteY43" fmla="*/ 276985 h 790575"/>
                <a:gd name="connsiteX44" fmla="*/ 64606 w 400050"/>
                <a:gd name="connsiteY44" fmla="*/ 291462 h 790575"/>
                <a:gd name="connsiteX45" fmla="*/ 64606 w 400050"/>
                <a:gd name="connsiteY45" fmla="*/ 316704 h 790575"/>
                <a:gd name="connsiteX46" fmla="*/ 49557 w 400050"/>
                <a:gd name="connsiteY46" fmla="*/ 336611 h 790575"/>
                <a:gd name="connsiteX47" fmla="*/ 50128 w 400050"/>
                <a:gd name="connsiteY47" fmla="*/ 363090 h 790575"/>
                <a:gd name="connsiteX48" fmla="*/ 54986 w 400050"/>
                <a:gd name="connsiteY48" fmla="*/ 374520 h 790575"/>
                <a:gd name="connsiteX49" fmla="*/ 43556 w 400050"/>
                <a:gd name="connsiteY49" fmla="*/ 382331 h 790575"/>
                <a:gd name="connsiteX50" fmla="*/ 42318 w 400050"/>
                <a:gd name="connsiteY50" fmla="*/ 397380 h 790575"/>
                <a:gd name="connsiteX51" fmla="*/ 36889 w 400050"/>
                <a:gd name="connsiteY51" fmla="*/ 410049 h 790575"/>
                <a:gd name="connsiteX52" fmla="*/ 31459 w 400050"/>
                <a:gd name="connsiteY52" fmla="*/ 423860 h 790575"/>
                <a:gd name="connsiteX53" fmla="*/ 35650 w 400050"/>
                <a:gd name="connsiteY53" fmla="*/ 437671 h 790575"/>
                <a:gd name="connsiteX54" fmla="*/ 34412 w 400050"/>
                <a:gd name="connsiteY54" fmla="*/ 459388 h 790575"/>
                <a:gd name="connsiteX55" fmla="*/ 31459 w 400050"/>
                <a:gd name="connsiteY55" fmla="*/ 480438 h 790575"/>
                <a:gd name="connsiteX56" fmla="*/ 33269 w 400050"/>
                <a:gd name="connsiteY56" fmla="*/ 491297 h 790575"/>
                <a:gd name="connsiteX57" fmla="*/ 36317 w 400050"/>
                <a:gd name="connsiteY57" fmla="*/ 503965 h 790575"/>
                <a:gd name="connsiteX58" fmla="*/ 42318 w 400050"/>
                <a:gd name="connsiteY58" fmla="*/ 514157 h 790575"/>
                <a:gd name="connsiteX59" fmla="*/ 45366 w 400050"/>
                <a:gd name="connsiteY59" fmla="*/ 523206 h 790575"/>
                <a:gd name="connsiteX60" fmla="*/ 37555 w 400050"/>
                <a:gd name="connsiteY60" fmla="*/ 527397 h 790575"/>
                <a:gd name="connsiteX61" fmla="*/ 40603 w 400050"/>
                <a:gd name="connsiteY61" fmla="*/ 540636 h 790575"/>
                <a:gd name="connsiteX62" fmla="*/ 37555 w 400050"/>
                <a:gd name="connsiteY62" fmla="*/ 556257 h 790575"/>
                <a:gd name="connsiteX63" fmla="*/ 36984 w 400050"/>
                <a:gd name="connsiteY63" fmla="*/ 571878 h 790575"/>
                <a:gd name="connsiteX64" fmla="*/ 30983 w 400050"/>
                <a:gd name="connsiteY64" fmla="*/ 585690 h 790575"/>
                <a:gd name="connsiteX65" fmla="*/ 22601 w 400050"/>
                <a:gd name="connsiteY65" fmla="*/ 598929 h 790575"/>
                <a:gd name="connsiteX66" fmla="*/ 23173 w 400050"/>
                <a:gd name="connsiteY66" fmla="*/ 614550 h 790575"/>
                <a:gd name="connsiteX67" fmla="*/ 14790 w 400050"/>
                <a:gd name="connsiteY67" fmla="*/ 628362 h 790575"/>
                <a:gd name="connsiteX68" fmla="*/ 3932 w 400050"/>
                <a:gd name="connsiteY68" fmla="*/ 641602 h 790575"/>
                <a:gd name="connsiteX69" fmla="*/ 4503 w 400050"/>
                <a:gd name="connsiteY69" fmla="*/ 660270 h 790575"/>
                <a:gd name="connsiteX70" fmla="*/ 8123 w 400050"/>
                <a:gd name="connsiteY70" fmla="*/ 673510 h 790575"/>
                <a:gd name="connsiteX71" fmla="*/ 26792 w 400050"/>
                <a:gd name="connsiteY71" fmla="*/ 679511 h 790575"/>
                <a:gd name="connsiteX72" fmla="*/ 28030 w 400050"/>
                <a:gd name="connsiteY72" fmla="*/ 702371 h 790575"/>
                <a:gd name="connsiteX73" fmla="*/ 37651 w 400050"/>
                <a:gd name="connsiteY73" fmla="*/ 710753 h 790575"/>
                <a:gd name="connsiteX74" fmla="*/ 73179 w 400050"/>
                <a:gd name="connsiteY74" fmla="*/ 710181 h 790575"/>
                <a:gd name="connsiteX75" fmla="*/ 83942 w 400050"/>
                <a:gd name="connsiteY75" fmla="*/ 716373 h 790575"/>
                <a:gd name="connsiteX76" fmla="*/ 102992 w 400050"/>
                <a:gd name="connsiteY76" fmla="*/ 718945 h 790575"/>
                <a:gd name="connsiteX77" fmla="*/ 92324 w 400050"/>
                <a:gd name="connsiteY77" fmla="*/ 700275 h 790575"/>
                <a:gd name="connsiteX78" fmla="*/ 90133 w 400050"/>
                <a:gd name="connsiteY78" fmla="*/ 685131 h 790575"/>
                <a:gd name="connsiteX79" fmla="*/ 94134 w 400050"/>
                <a:gd name="connsiteY79" fmla="*/ 666462 h 790575"/>
                <a:gd name="connsiteX80" fmla="*/ 104802 w 400050"/>
                <a:gd name="connsiteY80" fmla="*/ 658461 h 790575"/>
                <a:gd name="connsiteX81" fmla="*/ 117280 w 400050"/>
                <a:gd name="connsiteY81" fmla="*/ 644173 h 790575"/>
                <a:gd name="connsiteX82" fmla="*/ 131472 w 400050"/>
                <a:gd name="connsiteY82" fmla="*/ 621980 h 790575"/>
                <a:gd name="connsiteX83" fmla="*/ 154999 w 400050"/>
                <a:gd name="connsiteY83" fmla="*/ 602454 h 790575"/>
                <a:gd name="connsiteX84" fmla="*/ 158523 w 400050"/>
                <a:gd name="connsiteY84" fmla="*/ 582928 h 790575"/>
                <a:gd name="connsiteX85" fmla="*/ 138520 w 400050"/>
                <a:gd name="connsiteY85" fmla="*/ 577594 h 790575"/>
                <a:gd name="connsiteX86" fmla="*/ 124709 w 400050"/>
                <a:gd name="connsiteY86" fmla="*/ 546923 h 790575"/>
                <a:gd name="connsiteX87" fmla="*/ 157570 w 400050"/>
                <a:gd name="connsiteY87" fmla="*/ 528254 h 790575"/>
                <a:gd name="connsiteX88" fmla="*/ 162428 w 400050"/>
                <a:gd name="connsiteY88" fmla="*/ 517586 h 790575"/>
                <a:gd name="connsiteX89" fmla="*/ 167762 w 400050"/>
                <a:gd name="connsiteY89" fmla="*/ 503775 h 790575"/>
                <a:gd name="connsiteX90" fmla="*/ 175763 w 400050"/>
                <a:gd name="connsiteY90" fmla="*/ 483296 h 790575"/>
                <a:gd name="connsiteX91" fmla="*/ 181097 w 400050"/>
                <a:gd name="connsiteY91" fmla="*/ 476628 h 790575"/>
                <a:gd name="connsiteX92" fmla="*/ 181954 w 400050"/>
                <a:gd name="connsiteY92" fmla="*/ 468627 h 790575"/>
                <a:gd name="connsiteX93" fmla="*/ 193099 w 400050"/>
                <a:gd name="connsiteY93" fmla="*/ 475295 h 790575"/>
                <a:gd name="connsiteX94" fmla="*/ 201100 w 400050"/>
                <a:gd name="connsiteY94" fmla="*/ 459769 h 790575"/>
                <a:gd name="connsiteX95" fmla="*/ 187288 w 400050"/>
                <a:gd name="connsiteY95" fmla="*/ 463294 h 790575"/>
                <a:gd name="connsiteX96" fmla="*/ 176144 w 400050"/>
                <a:gd name="connsiteY96" fmla="*/ 457960 h 790575"/>
                <a:gd name="connsiteX97" fmla="*/ 173001 w 400050"/>
                <a:gd name="connsiteY97" fmla="*/ 442815 h 790575"/>
                <a:gd name="connsiteX98" fmla="*/ 172144 w 400050"/>
                <a:gd name="connsiteY98" fmla="*/ 424146 h 790575"/>
                <a:gd name="connsiteX99" fmla="*/ 204148 w 400050"/>
                <a:gd name="connsiteY99" fmla="*/ 432623 h 790575"/>
                <a:gd name="connsiteX100" fmla="*/ 227293 w 400050"/>
                <a:gd name="connsiteY100" fmla="*/ 421098 h 790575"/>
                <a:gd name="connsiteX101" fmla="*/ 229103 w 400050"/>
                <a:gd name="connsiteY101" fmla="*/ 401952 h 790575"/>
                <a:gd name="connsiteX102" fmla="*/ 228246 w 400050"/>
                <a:gd name="connsiteY102" fmla="*/ 387665 h 790575"/>
                <a:gd name="connsiteX103" fmla="*/ 235390 w 400050"/>
                <a:gd name="connsiteY103" fmla="*/ 379664 h 790575"/>
                <a:gd name="connsiteX104" fmla="*/ 286920 w 400050"/>
                <a:gd name="connsiteY104" fmla="*/ 376521 h 790575"/>
                <a:gd name="connsiteX105" fmla="*/ 325115 w 400050"/>
                <a:gd name="connsiteY105" fmla="*/ 357852 h 790575"/>
                <a:gd name="connsiteX106" fmla="*/ 343308 w 400050"/>
                <a:gd name="connsiteY106" fmla="*/ 331658 h 790575"/>
                <a:gd name="connsiteX107" fmla="*/ 334831 w 400050"/>
                <a:gd name="connsiteY107" fmla="*/ 318323 h 790575"/>
                <a:gd name="connsiteX108" fmla="*/ 331306 w 400050"/>
                <a:gd name="connsiteY108" fmla="*/ 300987 h 790575"/>
                <a:gd name="connsiteX109" fmla="*/ 320162 w 400050"/>
                <a:gd name="connsiteY109" fmla="*/ 288986 h 790575"/>
                <a:gd name="connsiteX110" fmla="*/ 305970 w 400050"/>
                <a:gd name="connsiteY110" fmla="*/ 275175 h 790575"/>
                <a:gd name="connsiteX111" fmla="*/ 313209 w 400050"/>
                <a:gd name="connsiteY111" fmla="*/ 273936 h 790575"/>
                <a:gd name="connsiteX112" fmla="*/ 314733 w 400050"/>
                <a:gd name="connsiteY112" fmla="*/ 265554 h 790575"/>
                <a:gd name="connsiteX113" fmla="*/ 308923 w 400050"/>
                <a:gd name="connsiteY113" fmla="*/ 253362 h 790575"/>
                <a:gd name="connsiteX114" fmla="*/ 314352 w 400050"/>
                <a:gd name="connsiteY114" fmla="*/ 227264 h 790575"/>
                <a:gd name="connsiteX115" fmla="*/ 321115 w 400050"/>
                <a:gd name="connsiteY115" fmla="*/ 193069 h 790575"/>
                <a:gd name="connsiteX116" fmla="*/ 345022 w 400050"/>
                <a:gd name="connsiteY116" fmla="*/ 160684 h 790575"/>
                <a:gd name="connsiteX117" fmla="*/ 379693 w 400050"/>
                <a:gd name="connsiteY117" fmla="*/ 124203 h 790575"/>
                <a:gd name="connsiteX118" fmla="*/ 403982 w 400050"/>
                <a:gd name="connsiteY118" fmla="*/ 110678 h 790575"/>
                <a:gd name="connsiteX119" fmla="*/ 400267 w 400050"/>
                <a:gd name="connsiteY119" fmla="*/ 80103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00050" h="790575">
                  <a:moveTo>
                    <a:pt x="153951" y="782190"/>
                  </a:moveTo>
                  <a:cubicBezTo>
                    <a:pt x="142807" y="781714"/>
                    <a:pt x="121090" y="761331"/>
                    <a:pt x="114422" y="755997"/>
                  </a:cubicBezTo>
                  <a:cubicBezTo>
                    <a:pt x="107755" y="750663"/>
                    <a:pt x="112612" y="745329"/>
                    <a:pt x="104611" y="746662"/>
                  </a:cubicBezTo>
                  <a:cubicBezTo>
                    <a:pt x="96610" y="747996"/>
                    <a:pt x="101944" y="740471"/>
                    <a:pt x="106421" y="738185"/>
                  </a:cubicBezTo>
                  <a:cubicBezTo>
                    <a:pt x="110517" y="736089"/>
                    <a:pt x="104802" y="728565"/>
                    <a:pt x="99373" y="727327"/>
                  </a:cubicBezTo>
                  <a:cubicBezTo>
                    <a:pt x="98801" y="739233"/>
                    <a:pt x="96325" y="792858"/>
                    <a:pt x="99468" y="793335"/>
                  </a:cubicBezTo>
                  <a:cubicBezTo>
                    <a:pt x="102706" y="793906"/>
                    <a:pt x="126328" y="790572"/>
                    <a:pt x="133282" y="795145"/>
                  </a:cubicBezTo>
                  <a:cubicBezTo>
                    <a:pt x="135949" y="796002"/>
                    <a:pt x="139568" y="798193"/>
                    <a:pt x="142426" y="795145"/>
                  </a:cubicBezTo>
                  <a:cubicBezTo>
                    <a:pt x="146902" y="790287"/>
                    <a:pt x="160237" y="792954"/>
                    <a:pt x="167286" y="788477"/>
                  </a:cubicBezTo>
                  <a:cubicBezTo>
                    <a:pt x="174430" y="783905"/>
                    <a:pt x="165095" y="782571"/>
                    <a:pt x="153951" y="782190"/>
                  </a:cubicBezTo>
                  <a:close/>
                  <a:moveTo>
                    <a:pt x="400267" y="80103"/>
                  </a:moveTo>
                  <a:cubicBezTo>
                    <a:pt x="398267" y="79055"/>
                    <a:pt x="392076" y="79055"/>
                    <a:pt x="387123" y="79245"/>
                  </a:cubicBezTo>
                  <a:cubicBezTo>
                    <a:pt x="387123" y="80007"/>
                    <a:pt x="387123" y="80674"/>
                    <a:pt x="387218" y="81246"/>
                  </a:cubicBezTo>
                  <a:cubicBezTo>
                    <a:pt x="388456" y="89628"/>
                    <a:pt x="383027" y="111345"/>
                    <a:pt x="377026" y="110773"/>
                  </a:cubicBezTo>
                  <a:cubicBezTo>
                    <a:pt x="371026" y="110202"/>
                    <a:pt x="366168" y="119822"/>
                    <a:pt x="361405" y="118584"/>
                  </a:cubicBezTo>
                  <a:cubicBezTo>
                    <a:pt x="356548" y="117345"/>
                    <a:pt x="349975" y="125823"/>
                    <a:pt x="343975" y="122203"/>
                  </a:cubicBezTo>
                  <a:cubicBezTo>
                    <a:pt x="337974" y="118584"/>
                    <a:pt x="329497" y="123441"/>
                    <a:pt x="324734" y="120394"/>
                  </a:cubicBezTo>
                  <a:cubicBezTo>
                    <a:pt x="319876" y="117441"/>
                    <a:pt x="306065" y="119822"/>
                    <a:pt x="306065" y="116202"/>
                  </a:cubicBezTo>
                  <a:cubicBezTo>
                    <a:pt x="306065" y="112583"/>
                    <a:pt x="312732" y="113821"/>
                    <a:pt x="312732" y="102963"/>
                  </a:cubicBezTo>
                  <a:cubicBezTo>
                    <a:pt x="312732" y="92104"/>
                    <a:pt x="330735" y="80103"/>
                    <a:pt x="328353" y="75912"/>
                  </a:cubicBezTo>
                  <a:cubicBezTo>
                    <a:pt x="325972" y="71721"/>
                    <a:pt x="295207" y="62672"/>
                    <a:pt x="291015" y="57243"/>
                  </a:cubicBezTo>
                  <a:cubicBezTo>
                    <a:pt x="286825" y="51813"/>
                    <a:pt x="280824" y="46956"/>
                    <a:pt x="268727" y="45813"/>
                  </a:cubicBezTo>
                  <a:cubicBezTo>
                    <a:pt x="256726" y="44574"/>
                    <a:pt x="257297" y="38574"/>
                    <a:pt x="246439" y="32002"/>
                  </a:cubicBezTo>
                  <a:cubicBezTo>
                    <a:pt x="237390" y="26477"/>
                    <a:pt x="223388" y="11713"/>
                    <a:pt x="218626" y="3522"/>
                  </a:cubicBezTo>
                  <a:cubicBezTo>
                    <a:pt x="211291" y="2760"/>
                    <a:pt x="200909" y="1236"/>
                    <a:pt x="198814" y="3712"/>
                  </a:cubicBezTo>
                  <a:cubicBezTo>
                    <a:pt x="195861" y="7236"/>
                    <a:pt x="191098" y="23905"/>
                    <a:pt x="187003" y="15619"/>
                  </a:cubicBezTo>
                  <a:cubicBezTo>
                    <a:pt x="182811" y="7332"/>
                    <a:pt x="172810" y="7332"/>
                    <a:pt x="163857" y="6094"/>
                  </a:cubicBezTo>
                  <a:cubicBezTo>
                    <a:pt x="154999" y="4950"/>
                    <a:pt x="155570" y="-3336"/>
                    <a:pt x="146045" y="6665"/>
                  </a:cubicBezTo>
                  <a:cubicBezTo>
                    <a:pt x="141854" y="11142"/>
                    <a:pt x="136330" y="15619"/>
                    <a:pt x="131377" y="18762"/>
                  </a:cubicBezTo>
                  <a:cubicBezTo>
                    <a:pt x="130805" y="28382"/>
                    <a:pt x="128995" y="39145"/>
                    <a:pt x="127281" y="42193"/>
                  </a:cubicBezTo>
                  <a:cubicBezTo>
                    <a:pt x="124900" y="46384"/>
                    <a:pt x="104992" y="55433"/>
                    <a:pt x="104421" y="60291"/>
                  </a:cubicBezTo>
                  <a:cubicBezTo>
                    <a:pt x="103849" y="65053"/>
                    <a:pt x="106802" y="71721"/>
                    <a:pt x="103182" y="74769"/>
                  </a:cubicBezTo>
                  <a:cubicBezTo>
                    <a:pt x="99563" y="77721"/>
                    <a:pt x="111565" y="92771"/>
                    <a:pt x="104992" y="96390"/>
                  </a:cubicBezTo>
                  <a:cubicBezTo>
                    <a:pt x="98325" y="100010"/>
                    <a:pt x="109755" y="106011"/>
                    <a:pt x="105564" y="109630"/>
                  </a:cubicBezTo>
                  <a:cubicBezTo>
                    <a:pt x="101373" y="113250"/>
                    <a:pt x="93562" y="115060"/>
                    <a:pt x="93562" y="119250"/>
                  </a:cubicBezTo>
                  <a:cubicBezTo>
                    <a:pt x="93562" y="123441"/>
                    <a:pt x="92991" y="133728"/>
                    <a:pt x="87561" y="136110"/>
                  </a:cubicBezTo>
                  <a:cubicBezTo>
                    <a:pt x="82132" y="138491"/>
                    <a:pt x="78513" y="147540"/>
                    <a:pt x="78513" y="154207"/>
                  </a:cubicBezTo>
                  <a:cubicBezTo>
                    <a:pt x="78513" y="160875"/>
                    <a:pt x="70131" y="156588"/>
                    <a:pt x="73084" y="165066"/>
                  </a:cubicBezTo>
                  <a:cubicBezTo>
                    <a:pt x="76132" y="173543"/>
                    <a:pt x="79656" y="183735"/>
                    <a:pt x="73084" y="185544"/>
                  </a:cubicBezTo>
                  <a:cubicBezTo>
                    <a:pt x="66416" y="187354"/>
                    <a:pt x="68226" y="201165"/>
                    <a:pt x="64606" y="201165"/>
                  </a:cubicBezTo>
                  <a:cubicBezTo>
                    <a:pt x="60987" y="201165"/>
                    <a:pt x="59177" y="215644"/>
                    <a:pt x="64606" y="222787"/>
                  </a:cubicBezTo>
                  <a:cubicBezTo>
                    <a:pt x="70036" y="230026"/>
                    <a:pt x="71274" y="236027"/>
                    <a:pt x="71274" y="242694"/>
                  </a:cubicBezTo>
                  <a:cubicBezTo>
                    <a:pt x="71274" y="249267"/>
                    <a:pt x="78513" y="252886"/>
                    <a:pt x="76036" y="260125"/>
                  </a:cubicBezTo>
                  <a:cubicBezTo>
                    <a:pt x="73655" y="267364"/>
                    <a:pt x="74798" y="273936"/>
                    <a:pt x="70607" y="276985"/>
                  </a:cubicBezTo>
                  <a:cubicBezTo>
                    <a:pt x="66416" y="280032"/>
                    <a:pt x="70036" y="288986"/>
                    <a:pt x="64606" y="291462"/>
                  </a:cubicBezTo>
                  <a:cubicBezTo>
                    <a:pt x="59177" y="293844"/>
                    <a:pt x="68797" y="313084"/>
                    <a:pt x="64606" y="316704"/>
                  </a:cubicBezTo>
                  <a:cubicBezTo>
                    <a:pt x="60415" y="320323"/>
                    <a:pt x="49557" y="323371"/>
                    <a:pt x="49557" y="336611"/>
                  </a:cubicBezTo>
                  <a:cubicBezTo>
                    <a:pt x="49557" y="349851"/>
                    <a:pt x="51557" y="357375"/>
                    <a:pt x="50128" y="363090"/>
                  </a:cubicBezTo>
                  <a:cubicBezTo>
                    <a:pt x="48890" y="367853"/>
                    <a:pt x="56129" y="366710"/>
                    <a:pt x="54986" y="374520"/>
                  </a:cubicBezTo>
                  <a:cubicBezTo>
                    <a:pt x="53748" y="382331"/>
                    <a:pt x="44128" y="377473"/>
                    <a:pt x="43556" y="382331"/>
                  </a:cubicBezTo>
                  <a:cubicBezTo>
                    <a:pt x="42985" y="387189"/>
                    <a:pt x="45937" y="396809"/>
                    <a:pt x="42318" y="397380"/>
                  </a:cubicBezTo>
                  <a:cubicBezTo>
                    <a:pt x="38698" y="397952"/>
                    <a:pt x="36889" y="401571"/>
                    <a:pt x="36889" y="410049"/>
                  </a:cubicBezTo>
                  <a:cubicBezTo>
                    <a:pt x="36889" y="418431"/>
                    <a:pt x="32031" y="419669"/>
                    <a:pt x="31459" y="423860"/>
                  </a:cubicBezTo>
                  <a:cubicBezTo>
                    <a:pt x="30888" y="428051"/>
                    <a:pt x="35650" y="432909"/>
                    <a:pt x="35650" y="437671"/>
                  </a:cubicBezTo>
                  <a:cubicBezTo>
                    <a:pt x="35650" y="442529"/>
                    <a:pt x="38603" y="458721"/>
                    <a:pt x="34412" y="459388"/>
                  </a:cubicBezTo>
                  <a:cubicBezTo>
                    <a:pt x="30221" y="459960"/>
                    <a:pt x="27840" y="478057"/>
                    <a:pt x="31459" y="480438"/>
                  </a:cubicBezTo>
                  <a:cubicBezTo>
                    <a:pt x="35079" y="482820"/>
                    <a:pt x="35079" y="487677"/>
                    <a:pt x="33269" y="491297"/>
                  </a:cubicBezTo>
                  <a:cubicBezTo>
                    <a:pt x="31459" y="494916"/>
                    <a:pt x="41651" y="498536"/>
                    <a:pt x="36317" y="503965"/>
                  </a:cubicBezTo>
                  <a:cubicBezTo>
                    <a:pt x="30888" y="509394"/>
                    <a:pt x="35174" y="516348"/>
                    <a:pt x="42318" y="514157"/>
                  </a:cubicBezTo>
                  <a:cubicBezTo>
                    <a:pt x="48319" y="512347"/>
                    <a:pt x="51938" y="523206"/>
                    <a:pt x="45366" y="523206"/>
                  </a:cubicBezTo>
                  <a:cubicBezTo>
                    <a:pt x="38698" y="523206"/>
                    <a:pt x="32126" y="523206"/>
                    <a:pt x="37555" y="527397"/>
                  </a:cubicBezTo>
                  <a:cubicBezTo>
                    <a:pt x="42985" y="531588"/>
                    <a:pt x="48414" y="537588"/>
                    <a:pt x="40603" y="540636"/>
                  </a:cubicBezTo>
                  <a:cubicBezTo>
                    <a:pt x="32793" y="543685"/>
                    <a:pt x="39365" y="549019"/>
                    <a:pt x="37555" y="556257"/>
                  </a:cubicBezTo>
                  <a:cubicBezTo>
                    <a:pt x="35746" y="563496"/>
                    <a:pt x="42985" y="570069"/>
                    <a:pt x="36984" y="571878"/>
                  </a:cubicBezTo>
                  <a:cubicBezTo>
                    <a:pt x="30983" y="573688"/>
                    <a:pt x="39365" y="584547"/>
                    <a:pt x="30983" y="585690"/>
                  </a:cubicBezTo>
                  <a:cubicBezTo>
                    <a:pt x="22601" y="586928"/>
                    <a:pt x="27935" y="594738"/>
                    <a:pt x="22601" y="598929"/>
                  </a:cubicBezTo>
                  <a:cubicBezTo>
                    <a:pt x="17172" y="603120"/>
                    <a:pt x="29840" y="610360"/>
                    <a:pt x="23173" y="614550"/>
                  </a:cubicBezTo>
                  <a:cubicBezTo>
                    <a:pt x="16600" y="618741"/>
                    <a:pt x="21363" y="628362"/>
                    <a:pt x="14790" y="628362"/>
                  </a:cubicBezTo>
                  <a:cubicBezTo>
                    <a:pt x="8123" y="628362"/>
                    <a:pt x="4503" y="637411"/>
                    <a:pt x="3932" y="641602"/>
                  </a:cubicBezTo>
                  <a:cubicBezTo>
                    <a:pt x="3361" y="645793"/>
                    <a:pt x="-926" y="654270"/>
                    <a:pt x="4503" y="660270"/>
                  </a:cubicBezTo>
                  <a:cubicBezTo>
                    <a:pt x="9933" y="666271"/>
                    <a:pt x="3265" y="671129"/>
                    <a:pt x="8123" y="673510"/>
                  </a:cubicBezTo>
                  <a:cubicBezTo>
                    <a:pt x="12981" y="675891"/>
                    <a:pt x="29173" y="672272"/>
                    <a:pt x="26792" y="679511"/>
                  </a:cubicBezTo>
                  <a:cubicBezTo>
                    <a:pt x="24411" y="686750"/>
                    <a:pt x="24982" y="702371"/>
                    <a:pt x="28030" y="702371"/>
                  </a:cubicBezTo>
                  <a:cubicBezTo>
                    <a:pt x="31078" y="702371"/>
                    <a:pt x="32888" y="711420"/>
                    <a:pt x="37651" y="710753"/>
                  </a:cubicBezTo>
                  <a:cubicBezTo>
                    <a:pt x="42508" y="710181"/>
                    <a:pt x="64130" y="707705"/>
                    <a:pt x="73179" y="710181"/>
                  </a:cubicBezTo>
                  <a:cubicBezTo>
                    <a:pt x="77656" y="711324"/>
                    <a:pt x="81370" y="713991"/>
                    <a:pt x="83942" y="716373"/>
                  </a:cubicBezTo>
                  <a:cubicBezTo>
                    <a:pt x="89086" y="714087"/>
                    <a:pt x="100420" y="721421"/>
                    <a:pt x="102992" y="718945"/>
                  </a:cubicBezTo>
                  <a:cubicBezTo>
                    <a:pt x="106135" y="715801"/>
                    <a:pt x="91848" y="704276"/>
                    <a:pt x="92324" y="700275"/>
                  </a:cubicBezTo>
                  <a:cubicBezTo>
                    <a:pt x="92800" y="696275"/>
                    <a:pt x="90133" y="689607"/>
                    <a:pt x="90133" y="685131"/>
                  </a:cubicBezTo>
                  <a:cubicBezTo>
                    <a:pt x="90133" y="680654"/>
                    <a:pt x="87943" y="670938"/>
                    <a:pt x="94134" y="666462"/>
                  </a:cubicBezTo>
                  <a:cubicBezTo>
                    <a:pt x="100325" y="661985"/>
                    <a:pt x="100801" y="657603"/>
                    <a:pt x="104802" y="658461"/>
                  </a:cubicBezTo>
                  <a:cubicBezTo>
                    <a:pt x="108802" y="659318"/>
                    <a:pt x="116803" y="654841"/>
                    <a:pt x="117280" y="644173"/>
                  </a:cubicBezTo>
                  <a:cubicBezTo>
                    <a:pt x="117756" y="633505"/>
                    <a:pt x="122614" y="629505"/>
                    <a:pt x="131472" y="621980"/>
                  </a:cubicBezTo>
                  <a:cubicBezTo>
                    <a:pt x="141187" y="613788"/>
                    <a:pt x="157285" y="605978"/>
                    <a:pt x="154999" y="602454"/>
                  </a:cubicBezTo>
                  <a:cubicBezTo>
                    <a:pt x="152808" y="598929"/>
                    <a:pt x="158523" y="587309"/>
                    <a:pt x="158523" y="582928"/>
                  </a:cubicBezTo>
                  <a:cubicBezTo>
                    <a:pt x="158523" y="578451"/>
                    <a:pt x="143378" y="579403"/>
                    <a:pt x="138520" y="577594"/>
                  </a:cubicBezTo>
                  <a:cubicBezTo>
                    <a:pt x="133663" y="575784"/>
                    <a:pt x="115851" y="563401"/>
                    <a:pt x="124709" y="546923"/>
                  </a:cubicBezTo>
                  <a:cubicBezTo>
                    <a:pt x="133567" y="530445"/>
                    <a:pt x="152236" y="528635"/>
                    <a:pt x="157570" y="528254"/>
                  </a:cubicBezTo>
                  <a:cubicBezTo>
                    <a:pt x="162904" y="527778"/>
                    <a:pt x="158047" y="520253"/>
                    <a:pt x="162428" y="517586"/>
                  </a:cubicBezTo>
                  <a:cubicBezTo>
                    <a:pt x="166905" y="514919"/>
                    <a:pt x="167762" y="510442"/>
                    <a:pt x="167762" y="503775"/>
                  </a:cubicBezTo>
                  <a:cubicBezTo>
                    <a:pt x="167762" y="496250"/>
                    <a:pt x="167762" y="484248"/>
                    <a:pt x="175763" y="483296"/>
                  </a:cubicBezTo>
                  <a:cubicBezTo>
                    <a:pt x="183764" y="482439"/>
                    <a:pt x="185955" y="477962"/>
                    <a:pt x="181097" y="476628"/>
                  </a:cubicBezTo>
                  <a:cubicBezTo>
                    <a:pt x="176239" y="475295"/>
                    <a:pt x="173953" y="469485"/>
                    <a:pt x="181954" y="468627"/>
                  </a:cubicBezTo>
                  <a:cubicBezTo>
                    <a:pt x="189955" y="467770"/>
                    <a:pt x="187288" y="475295"/>
                    <a:pt x="193099" y="475295"/>
                  </a:cubicBezTo>
                  <a:cubicBezTo>
                    <a:pt x="198909" y="475295"/>
                    <a:pt x="208624" y="465484"/>
                    <a:pt x="201100" y="459769"/>
                  </a:cubicBezTo>
                  <a:cubicBezTo>
                    <a:pt x="193575" y="453959"/>
                    <a:pt x="191289" y="462436"/>
                    <a:pt x="187288" y="463294"/>
                  </a:cubicBezTo>
                  <a:cubicBezTo>
                    <a:pt x="183288" y="464151"/>
                    <a:pt x="180144" y="457960"/>
                    <a:pt x="176144" y="457960"/>
                  </a:cubicBezTo>
                  <a:cubicBezTo>
                    <a:pt x="172144" y="457960"/>
                    <a:pt x="174811" y="446815"/>
                    <a:pt x="173001" y="442815"/>
                  </a:cubicBezTo>
                  <a:cubicBezTo>
                    <a:pt x="171191" y="438814"/>
                    <a:pt x="168524" y="429003"/>
                    <a:pt x="172144" y="424146"/>
                  </a:cubicBezTo>
                  <a:cubicBezTo>
                    <a:pt x="175668" y="419288"/>
                    <a:pt x="190813" y="431670"/>
                    <a:pt x="204148" y="432623"/>
                  </a:cubicBezTo>
                  <a:cubicBezTo>
                    <a:pt x="217482" y="433480"/>
                    <a:pt x="227293" y="425955"/>
                    <a:pt x="227293" y="421098"/>
                  </a:cubicBezTo>
                  <a:cubicBezTo>
                    <a:pt x="227293" y="416240"/>
                    <a:pt x="221102" y="407286"/>
                    <a:pt x="229103" y="401952"/>
                  </a:cubicBezTo>
                  <a:cubicBezTo>
                    <a:pt x="237104" y="396619"/>
                    <a:pt x="230436" y="394809"/>
                    <a:pt x="228246" y="387665"/>
                  </a:cubicBezTo>
                  <a:cubicBezTo>
                    <a:pt x="226055" y="380521"/>
                    <a:pt x="231770" y="376140"/>
                    <a:pt x="235390" y="379664"/>
                  </a:cubicBezTo>
                  <a:cubicBezTo>
                    <a:pt x="238914" y="383188"/>
                    <a:pt x="265203" y="380997"/>
                    <a:pt x="286920" y="376521"/>
                  </a:cubicBezTo>
                  <a:cubicBezTo>
                    <a:pt x="308732" y="372044"/>
                    <a:pt x="323877" y="364043"/>
                    <a:pt x="325115" y="357852"/>
                  </a:cubicBezTo>
                  <a:cubicBezTo>
                    <a:pt x="326449" y="351661"/>
                    <a:pt x="340260" y="336992"/>
                    <a:pt x="343308" y="331658"/>
                  </a:cubicBezTo>
                  <a:cubicBezTo>
                    <a:pt x="346451" y="326324"/>
                    <a:pt x="343784" y="319656"/>
                    <a:pt x="334831" y="318323"/>
                  </a:cubicBezTo>
                  <a:cubicBezTo>
                    <a:pt x="325972" y="316989"/>
                    <a:pt x="326353" y="306798"/>
                    <a:pt x="331306" y="300987"/>
                  </a:cubicBezTo>
                  <a:cubicBezTo>
                    <a:pt x="336164" y="295177"/>
                    <a:pt x="328639" y="289843"/>
                    <a:pt x="320162" y="288986"/>
                  </a:cubicBezTo>
                  <a:cubicBezTo>
                    <a:pt x="311685" y="288129"/>
                    <a:pt x="298350" y="282319"/>
                    <a:pt x="305970" y="275175"/>
                  </a:cubicBezTo>
                  <a:cubicBezTo>
                    <a:pt x="309589" y="271746"/>
                    <a:pt x="311399" y="272412"/>
                    <a:pt x="313209" y="273936"/>
                  </a:cubicBezTo>
                  <a:cubicBezTo>
                    <a:pt x="314447" y="270507"/>
                    <a:pt x="315685" y="266507"/>
                    <a:pt x="314733" y="265554"/>
                  </a:cubicBezTo>
                  <a:cubicBezTo>
                    <a:pt x="312923" y="263745"/>
                    <a:pt x="308446" y="266031"/>
                    <a:pt x="308923" y="253362"/>
                  </a:cubicBezTo>
                  <a:cubicBezTo>
                    <a:pt x="309399" y="240789"/>
                    <a:pt x="313876" y="243456"/>
                    <a:pt x="314352" y="227264"/>
                  </a:cubicBezTo>
                  <a:cubicBezTo>
                    <a:pt x="314733" y="211071"/>
                    <a:pt x="321115" y="201546"/>
                    <a:pt x="321115" y="193069"/>
                  </a:cubicBezTo>
                  <a:cubicBezTo>
                    <a:pt x="321115" y="184497"/>
                    <a:pt x="336450" y="174591"/>
                    <a:pt x="345022" y="160684"/>
                  </a:cubicBezTo>
                  <a:cubicBezTo>
                    <a:pt x="353595" y="146682"/>
                    <a:pt x="372073" y="129156"/>
                    <a:pt x="379693" y="124203"/>
                  </a:cubicBezTo>
                  <a:cubicBezTo>
                    <a:pt x="387313" y="119250"/>
                    <a:pt x="402172" y="115155"/>
                    <a:pt x="403982" y="110678"/>
                  </a:cubicBezTo>
                  <a:cubicBezTo>
                    <a:pt x="405697" y="106201"/>
                    <a:pt x="403887" y="81912"/>
                    <a:pt x="400267" y="80103"/>
                  </a:cubicBezTo>
                  <a:close/>
                </a:path>
              </a:pathLst>
            </a:custGeom>
            <a:grpFill/>
            <a:ln w="2381" cap="flat">
              <a:solidFill>
                <a:srgbClr val="FFFFFF"/>
              </a:solidFill>
              <a:prstDash val="solid"/>
              <a:miter/>
            </a:ln>
          </p:spPr>
          <p:txBody>
            <a:bodyPr rtlCol="0" anchor="ctr"/>
            <a:lstStyle/>
            <a:p>
              <a:endParaRPr lang="en-ID"/>
            </a:p>
          </p:txBody>
        </p:sp>
        <p:sp>
          <p:nvSpPr>
            <p:cNvPr id="108" name="Freeform: Shape 115">
              <a:extLst>
                <a:ext uri="{FF2B5EF4-FFF2-40B4-BE49-F238E27FC236}">
                  <a16:creationId xmlns:a16="http://schemas.microsoft.com/office/drawing/2014/main" id="{13696BFB-1B2F-534D-B6E9-594E364CB6FA}"/>
                </a:ext>
              </a:extLst>
            </p:cNvPr>
            <p:cNvSpPr/>
            <p:nvPr/>
          </p:nvSpPr>
          <p:spPr>
            <a:xfrm>
              <a:off x="4337869" y="4306774"/>
              <a:ext cx="171450" cy="904875"/>
            </a:xfrm>
            <a:custGeom>
              <a:avLst/>
              <a:gdLst>
                <a:gd name="connsiteX0" fmla="*/ 80683 w 171450"/>
                <a:gd name="connsiteY0" fmla="*/ 803103 h 904875"/>
                <a:gd name="connsiteX1" fmla="*/ 71063 w 171450"/>
                <a:gd name="connsiteY1" fmla="*/ 794721 h 904875"/>
                <a:gd name="connsiteX2" fmla="*/ 69825 w 171450"/>
                <a:gd name="connsiteY2" fmla="*/ 771861 h 904875"/>
                <a:gd name="connsiteX3" fmla="*/ 51155 w 171450"/>
                <a:gd name="connsiteY3" fmla="*/ 765860 h 904875"/>
                <a:gd name="connsiteX4" fmla="*/ 47536 w 171450"/>
                <a:gd name="connsiteY4" fmla="*/ 752620 h 904875"/>
                <a:gd name="connsiteX5" fmla="*/ 46965 w 171450"/>
                <a:gd name="connsiteY5" fmla="*/ 733951 h 904875"/>
                <a:gd name="connsiteX6" fmla="*/ 57823 w 171450"/>
                <a:gd name="connsiteY6" fmla="*/ 720712 h 904875"/>
                <a:gd name="connsiteX7" fmla="*/ 66205 w 171450"/>
                <a:gd name="connsiteY7" fmla="*/ 706900 h 904875"/>
                <a:gd name="connsiteX8" fmla="*/ 65634 w 171450"/>
                <a:gd name="connsiteY8" fmla="*/ 691279 h 904875"/>
                <a:gd name="connsiteX9" fmla="*/ 74016 w 171450"/>
                <a:gd name="connsiteY9" fmla="*/ 678039 h 904875"/>
                <a:gd name="connsiteX10" fmla="*/ 80016 w 171450"/>
                <a:gd name="connsiteY10" fmla="*/ 664228 h 904875"/>
                <a:gd name="connsiteX11" fmla="*/ 80588 w 171450"/>
                <a:gd name="connsiteY11" fmla="*/ 648607 h 904875"/>
                <a:gd name="connsiteX12" fmla="*/ 83636 w 171450"/>
                <a:gd name="connsiteY12" fmla="*/ 632986 h 904875"/>
                <a:gd name="connsiteX13" fmla="*/ 80588 w 171450"/>
                <a:gd name="connsiteY13" fmla="*/ 619747 h 904875"/>
                <a:gd name="connsiteX14" fmla="*/ 88398 w 171450"/>
                <a:gd name="connsiteY14" fmla="*/ 615555 h 904875"/>
                <a:gd name="connsiteX15" fmla="*/ 85350 w 171450"/>
                <a:gd name="connsiteY15" fmla="*/ 606507 h 904875"/>
                <a:gd name="connsiteX16" fmla="*/ 79350 w 171450"/>
                <a:gd name="connsiteY16" fmla="*/ 596315 h 904875"/>
                <a:gd name="connsiteX17" fmla="*/ 76301 w 171450"/>
                <a:gd name="connsiteY17" fmla="*/ 583647 h 904875"/>
                <a:gd name="connsiteX18" fmla="*/ 74492 w 171450"/>
                <a:gd name="connsiteY18" fmla="*/ 572788 h 904875"/>
                <a:gd name="connsiteX19" fmla="*/ 77445 w 171450"/>
                <a:gd name="connsiteY19" fmla="*/ 551738 h 904875"/>
                <a:gd name="connsiteX20" fmla="*/ 78683 w 171450"/>
                <a:gd name="connsiteY20" fmla="*/ 530021 h 904875"/>
                <a:gd name="connsiteX21" fmla="*/ 74492 w 171450"/>
                <a:gd name="connsiteY21" fmla="*/ 516210 h 904875"/>
                <a:gd name="connsiteX22" fmla="*/ 79921 w 171450"/>
                <a:gd name="connsiteY22" fmla="*/ 502398 h 904875"/>
                <a:gd name="connsiteX23" fmla="*/ 85350 w 171450"/>
                <a:gd name="connsiteY23" fmla="*/ 489730 h 904875"/>
                <a:gd name="connsiteX24" fmla="*/ 86588 w 171450"/>
                <a:gd name="connsiteY24" fmla="*/ 474681 h 904875"/>
                <a:gd name="connsiteX25" fmla="*/ 98019 w 171450"/>
                <a:gd name="connsiteY25" fmla="*/ 466870 h 904875"/>
                <a:gd name="connsiteX26" fmla="*/ 93161 w 171450"/>
                <a:gd name="connsiteY26" fmla="*/ 455440 h 904875"/>
                <a:gd name="connsiteX27" fmla="*/ 92589 w 171450"/>
                <a:gd name="connsiteY27" fmla="*/ 428961 h 904875"/>
                <a:gd name="connsiteX28" fmla="*/ 107639 w 171450"/>
                <a:gd name="connsiteY28" fmla="*/ 409054 h 904875"/>
                <a:gd name="connsiteX29" fmla="*/ 107639 w 171450"/>
                <a:gd name="connsiteY29" fmla="*/ 383812 h 904875"/>
                <a:gd name="connsiteX30" fmla="*/ 113640 w 171450"/>
                <a:gd name="connsiteY30" fmla="*/ 369334 h 904875"/>
                <a:gd name="connsiteX31" fmla="*/ 119069 w 171450"/>
                <a:gd name="connsiteY31" fmla="*/ 352475 h 904875"/>
                <a:gd name="connsiteX32" fmla="*/ 114306 w 171450"/>
                <a:gd name="connsiteY32" fmla="*/ 335044 h 904875"/>
                <a:gd name="connsiteX33" fmla="*/ 107639 w 171450"/>
                <a:gd name="connsiteY33" fmla="*/ 315137 h 904875"/>
                <a:gd name="connsiteX34" fmla="*/ 107639 w 171450"/>
                <a:gd name="connsiteY34" fmla="*/ 293515 h 904875"/>
                <a:gd name="connsiteX35" fmla="*/ 116116 w 171450"/>
                <a:gd name="connsiteY35" fmla="*/ 277894 h 904875"/>
                <a:gd name="connsiteX36" fmla="*/ 116116 w 171450"/>
                <a:gd name="connsiteY36" fmla="*/ 257415 h 904875"/>
                <a:gd name="connsiteX37" fmla="*/ 121545 w 171450"/>
                <a:gd name="connsiteY37" fmla="*/ 246557 h 904875"/>
                <a:gd name="connsiteX38" fmla="*/ 130594 w 171450"/>
                <a:gd name="connsiteY38" fmla="*/ 228460 h 904875"/>
                <a:gd name="connsiteX39" fmla="*/ 136595 w 171450"/>
                <a:gd name="connsiteY39" fmla="*/ 211600 h 904875"/>
                <a:gd name="connsiteX40" fmla="*/ 148596 w 171450"/>
                <a:gd name="connsiteY40" fmla="*/ 201980 h 904875"/>
                <a:gd name="connsiteX41" fmla="*/ 148025 w 171450"/>
                <a:gd name="connsiteY41" fmla="*/ 188740 h 904875"/>
                <a:gd name="connsiteX42" fmla="*/ 146215 w 171450"/>
                <a:gd name="connsiteY42" fmla="*/ 167119 h 904875"/>
                <a:gd name="connsiteX43" fmla="*/ 147453 w 171450"/>
                <a:gd name="connsiteY43" fmla="*/ 152640 h 904875"/>
                <a:gd name="connsiteX44" fmla="*/ 170313 w 171450"/>
                <a:gd name="connsiteY44" fmla="*/ 134543 h 904875"/>
                <a:gd name="connsiteX45" fmla="*/ 174409 w 171450"/>
                <a:gd name="connsiteY45" fmla="*/ 111112 h 904875"/>
                <a:gd name="connsiteX46" fmla="*/ 161836 w 171450"/>
                <a:gd name="connsiteY46" fmla="*/ 115017 h 904875"/>
                <a:gd name="connsiteX47" fmla="*/ 157074 w 171450"/>
                <a:gd name="connsiteY47" fmla="*/ 93109 h 904875"/>
                <a:gd name="connsiteX48" fmla="*/ 149930 w 171450"/>
                <a:gd name="connsiteY48" fmla="*/ 74726 h 904875"/>
                <a:gd name="connsiteX49" fmla="*/ 142786 w 171450"/>
                <a:gd name="connsiteY49" fmla="*/ 58153 h 904875"/>
                <a:gd name="connsiteX50" fmla="*/ 146977 w 171450"/>
                <a:gd name="connsiteY50" fmla="*/ 43960 h 904875"/>
                <a:gd name="connsiteX51" fmla="*/ 138690 w 171450"/>
                <a:gd name="connsiteY51" fmla="*/ 32721 h 904875"/>
                <a:gd name="connsiteX52" fmla="*/ 133928 w 171450"/>
                <a:gd name="connsiteY52" fmla="*/ 11385 h 904875"/>
                <a:gd name="connsiteX53" fmla="*/ 125070 w 171450"/>
                <a:gd name="connsiteY53" fmla="*/ 2527 h 904875"/>
                <a:gd name="connsiteX54" fmla="*/ 116783 w 171450"/>
                <a:gd name="connsiteY54" fmla="*/ 18529 h 904875"/>
                <a:gd name="connsiteX55" fmla="*/ 112401 w 171450"/>
                <a:gd name="connsiteY55" fmla="*/ 21672 h 904875"/>
                <a:gd name="connsiteX56" fmla="*/ 112592 w 171450"/>
                <a:gd name="connsiteY56" fmla="*/ 39674 h 904875"/>
                <a:gd name="connsiteX57" fmla="*/ 113925 w 171450"/>
                <a:gd name="connsiteY57" fmla="*/ 91299 h 904875"/>
                <a:gd name="connsiteX58" fmla="*/ 105924 w 171450"/>
                <a:gd name="connsiteY58" fmla="*/ 121494 h 904875"/>
                <a:gd name="connsiteX59" fmla="*/ 108591 w 171450"/>
                <a:gd name="connsiteY59" fmla="*/ 133019 h 904875"/>
                <a:gd name="connsiteX60" fmla="*/ 106400 w 171450"/>
                <a:gd name="connsiteY60" fmla="*/ 159689 h 904875"/>
                <a:gd name="connsiteX61" fmla="*/ 97542 w 171450"/>
                <a:gd name="connsiteY61" fmla="*/ 205504 h 904875"/>
                <a:gd name="connsiteX62" fmla="*/ 92208 w 171450"/>
                <a:gd name="connsiteY62" fmla="*/ 226364 h 904875"/>
                <a:gd name="connsiteX63" fmla="*/ 83350 w 171450"/>
                <a:gd name="connsiteY63" fmla="*/ 243699 h 904875"/>
                <a:gd name="connsiteX64" fmla="*/ 90875 w 171450"/>
                <a:gd name="connsiteY64" fmla="*/ 267703 h 904875"/>
                <a:gd name="connsiteX65" fmla="*/ 83350 w 171450"/>
                <a:gd name="connsiteY65" fmla="*/ 289515 h 904875"/>
                <a:gd name="connsiteX66" fmla="*/ 83350 w 171450"/>
                <a:gd name="connsiteY66" fmla="*/ 333520 h 904875"/>
                <a:gd name="connsiteX67" fmla="*/ 78873 w 171450"/>
                <a:gd name="connsiteY67" fmla="*/ 347331 h 904875"/>
                <a:gd name="connsiteX68" fmla="*/ 71730 w 171450"/>
                <a:gd name="connsiteY68" fmla="*/ 372287 h 904875"/>
                <a:gd name="connsiteX69" fmla="*/ 56204 w 171450"/>
                <a:gd name="connsiteY69" fmla="*/ 414959 h 904875"/>
                <a:gd name="connsiteX70" fmla="*/ 46869 w 171450"/>
                <a:gd name="connsiteY70" fmla="*/ 430961 h 904875"/>
                <a:gd name="connsiteX71" fmla="*/ 44202 w 171450"/>
                <a:gd name="connsiteY71" fmla="*/ 445630 h 904875"/>
                <a:gd name="connsiteX72" fmla="*/ 46869 w 171450"/>
                <a:gd name="connsiteY72" fmla="*/ 470966 h 904875"/>
                <a:gd name="connsiteX73" fmla="*/ 47726 w 171450"/>
                <a:gd name="connsiteY73" fmla="*/ 491445 h 904875"/>
                <a:gd name="connsiteX74" fmla="*/ 41535 w 171450"/>
                <a:gd name="connsiteY74" fmla="*/ 508304 h 904875"/>
                <a:gd name="connsiteX75" fmla="*/ 38868 w 171450"/>
                <a:gd name="connsiteY75" fmla="*/ 531831 h 904875"/>
                <a:gd name="connsiteX76" fmla="*/ 37059 w 171450"/>
                <a:gd name="connsiteY76" fmla="*/ 543832 h 904875"/>
                <a:gd name="connsiteX77" fmla="*/ 28581 w 171450"/>
                <a:gd name="connsiteY77" fmla="*/ 565645 h 904875"/>
                <a:gd name="connsiteX78" fmla="*/ 37916 w 171450"/>
                <a:gd name="connsiteY78" fmla="*/ 578980 h 904875"/>
                <a:gd name="connsiteX79" fmla="*/ 46774 w 171450"/>
                <a:gd name="connsiteY79" fmla="*/ 542975 h 904875"/>
                <a:gd name="connsiteX80" fmla="*/ 54299 w 171450"/>
                <a:gd name="connsiteY80" fmla="*/ 535450 h 904875"/>
                <a:gd name="connsiteX81" fmla="*/ 59633 w 171450"/>
                <a:gd name="connsiteY81" fmla="*/ 542975 h 904875"/>
                <a:gd name="connsiteX82" fmla="*/ 60966 w 171450"/>
                <a:gd name="connsiteY82" fmla="*/ 551833 h 904875"/>
                <a:gd name="connsiteX83" fmla="*/ 59157 w 171450"/>
                <a:gd name="connsiteY83" fmla="*/ 568788 h 904875"/>
                <a:gd name="connsiteX84" fmla="*/ 54299 w 171450"/>
                <a:gd name="connsiteY84" fmla="*/ 584790 h 904875"/>
                <a:gd name="connsiteX85" fmla="*/ 50775 w 171450"/>
                <a:gd name="connsiteY85" fmla="*/ 597648 h 904875"/>
                <a:gd name="connsiteX86" fmla="*/ 51632 w 171450"/>
                <a:gd name="connsiteY86" fmla="*/ 607459 h 904875"/>
                <a:gd name="connsiteX87" fmla="*/ 51155 w 171450"/>
                <a:gd name="connsiteY87" fmla="*/ 615937 h 904875"/>
                <a:gd name="connsiteX88" fmla="*/ 52013 w 171450"/>
                <a:gd name="connsiteY88" fmla="*/ 627938 h 904875"/>
                <a:gd name="connsiteX89" fmla="*/ 41821 w 171450"/>
                <a:gd name="connsiteY89" fmla="*/ 633748 h 904875"/>
                <a:gd name="connsiteX90" fmla="*/ 43631 w 171450"/>
                <a:gd name="connsiteY90" fmla="*/ 647083 h 904875"/>
                <a:gd name="connsiteX91" fmla="*/ 30772 w 171450"/>
                <a:gd name="connsiteY91" fmla="*/ 641749 h 904875"/>
                <a:gd name="connsiteX92" fmla="*/ 39630 w 171450"/>
                <a:gd name="connsiteY92" fmla="*/ 628414 h 904875"/>
                <a:gd name="connsiteX93" fmla="*/ 28962 w 171450"/>
                <a:gd name="connsiteY93" fmla="*/ 613746 h 904875"/>
                <a:gd name="connsiteX94" fmla="*/ 35630 w 171450"/>
                <a:gd name="connsiteY94" fmla="*/ 629748 h 904875"/>
                <a:gd name="connsiteX95" fmla="*/ 24962 w 171450"/>
                <a:gd name="connsiteY95" fmla="*/ 634605 h 904875"/>
                <a:gd name="connsiteX96" fmla="*/ 13437 w 171450"/>
                <a:gd name="connsiteY96" fmla="*/ 643083 h 904875"/>
                <a:gd name="connsiteX97" fmla="*/ 14294 w 171450"/>
                <a:gd name="connsiteY97" fmla="*/ 652894 h 904875"/>
                <a:gd name="connsiteX98" fmla="*/ 1816 w 171450"/>
                <a:gd name="connsiteY98" fmla="*/ 664895 h 904875"/>
                <a:gd name="connsiteX99" fmla="*/ 6674 w 171450"/>
                <a:gd name="connsiteY99" fmla="*/ 665752 h 904875"/>
                <a:gd name="connsiteX100" fmla="*/ 16008 w 171450"/>
                <a:gd name="connsiteY100" fmla="*/ 665752 h 904875"/>
                <a:gd name="connsiteX101" fmla="*/ 27534 w 171450"/>
                <a:gd name="connsiteY101" fmla="*/ 667086 h 904875"/>
                <a:gd name="connsiteX102" fmla="*/ 29343 w 171450"/>
                <a:gd name="connsiteY102" fmla="*/ 677278 h 904875"/>
                <a:gd name="connsiteX103" fmla="*/ 23152 w 171450"/>
                <a:gd name="connsiteY103" fmla="*/ 689755 h 904875"/>
                <a:gd name="connsiteX104" fmla="*/ 41821 w 171450"/>
                <a:gd name="connsiteY104" fmla="*/ 691565 h 904875"/>
                <a:gd name="connsiteX105" fmla="*/ 42297 w 171450"/>
                <a:gd name="connsiteY105" fmla="*/ 699566 h 904875"/>
                <a:gd name="connsiteX106" fmla="*/ 28962 w 171450"/>
                <a:gd name="connsiteY106" fmla="*/ 696423 h 904875"/>
                <a:gd name="connsiteX107" fmla="*/ 16961 w 171450"/>
                <a:gd name="connsiteY107" fmla="*/ 697280 h 904875"/>
                <a:gd name="connsiteX108" fmla="*/ 3626 w 171450"/>
                <a:gd name="connsiteY108" fmla="*/ 708424 h 904875"/>
                <a:gd name="connsiteX109" fmla="*/ 11150 w 171450"/>
                <a:gd name="connsiteY109" fmla="*/ 717282 h 904875"/>
                <a:gd name="connsiteX110" fmla="*/ 20961 w 171450"/>
                <a:gd name="connsiteY110" fmla="*/ 711091 h 904875"/>
                <a:gd name="connsiteX111" fmla="*/ 29438 w 171450"/>
                <a:gd name="connsiteY111" fmla="*/ 711948 h 904875"/>
                <a:gd name="connsiteX112" fmla="*/ 19247 w 171450"/>
                <a:gd name="connsiteY112" fmla="*/ 720426 h 904875"/>
                <a:gd name="connsiteX113" fmla="*/ 8579 w 171450"/>
                <a:gd name="connsiteY113" fmla="*/ 732427 h 904875"/>
                <a:gd name="connsiteX114" fmla="*/ 13055 w 171450"/>
                <a:gd name="connsiteY114" fmla="*/ 740905 h 904875"/>
                <a:gd name="connsiteX115" fmla="*/ 17913 w 171450"/>
                <a:gd name="connsiteY115" fmla="*/ 747096 h 904875"/>
                <a:gd name="connsiteX116" fmla="*/ 24105 w 171450"/>
                <a:gd name="connsiteY116" fmla="*/ 739095 h 904875"/>
                <a:gd name="connsiteX117" fmla="*/ 32582 w 171450"/>
                <a:gd name="connsiteY117" fmla="*/ 729760 h 904875"/>
                <a:gd name="connsiteX118" fmla="*/ 29915 w 171450"/>
                <a:gd name="connsiteY118" fmla="*/ 743953 h 904875"/>
                <a:gd name="connsiteX119" fmla="*/ 26771 w 171450"/>
                <a:gd name="connsiteY119" fmla="*/ 759097 h 904875"/>
                <a:gd name="connsiteX120" fmla="*/ 21438 w 171450"/>
                <a:gd name="connsiteY120" fmla="*/ 766622 h 904875"/>
                <a:gd name="connsiteX121" fmla="*/ 14770 w 171450"/>
                <a:gd name="connsiteY121" fmla="*/ 771956 h 904875"/>
                <a:gd name="connsiteX122" fmla="*/ 14294 w 171450"/>
                <a:gd name="connsiteY122" fmla="*/ 783957 h 904875"/>
                <a:gd name="connsiteX123" fmla="*/ 24962 w 171450"/>
                <a:gd name="connsiteY123" fmla="*/ 780814 h 904875"/>
                <a:gd name="connsiteX124" fmla="*/ 35154 w 171450"/>
                <a:gd name="connsiteY124" fmla="*/ 781290 h 904875"/>
                <a:gd name="connsiteX125" fmla="*/ 39154 w 171450"/>
                <a:gd name="connsiteY125" fmla="*/ 787958 h 904875"/>
                <a:gd name="connsiteX126" fmla="*/ 29820 w 171450"/>
                <a:gd name="connsiteY126" fmla="*/ 797292 h 904875"/>
                <a:gd name="connsiteX127" fmla="*/ 41821 w 171450"/>
                <a:gd name="connsiteY127" fmla="*/ 798626 h 904875"/>
                <a:gd name="connsiteX128" fmla="*/ 48488 w 171450"/>
                <a:gd name="connsiteY128" fmla="*/ 796435 h 904875"/>
                <a:gd name="connsiteX129" fmla="*/ 61347 w 171450"/>
                <a:gd name="connsiteY129" fmla="*/ 800912 h 904875"/>
                <a:gd name="connsiteX130" fmla="*/ 43536 w 171450"/>
                <a:gd name="connsiteY130" fmla="*/ 808056 h 904875"/>
                <a:gd name="connsiteX131" fmla="*/ 37725 w 171450"/>
                <a:gd name="connsiteY131" fmla="*/ 820057 h 904875"/>
                <a:gd name="connsiteX132" fmla="*/ 52394 w 171450"/>
                <a:gd name="connsiteY132" fmla="*/ 815199 h 904875"/>
                <a:gd name="connsiteX133" fmla="*/ 83064 w 171450"/>
                <a:gd name="connsiteY133" fmla="*/ 817009 h 904875"/>
                <a:gd name="connsiteX134" fmla="*/ 70587 w 171450"/>
                <a:gd name="connsiteY134" fmla="*/ 821010 h 904875"/>
                <a:gd name="connsiteX135" fmla="*/ 58109 w 171450"/>
                <a:gd name="connsiteY135" fmla="*/ 823296 h 904875"/>
                <a:gd name="connsiteX136" fmla="*/ 46965 w 171450"/>
                <a:gd name="connsiteY136" fmla="*/ 830439 h 904875"/>
                <a:gd name="connsiteX137" fmla="*/ 47441 w 171450"/>
                <a:gd name="connsiteY137" fmla="*/ 838440 h 904875"/>
                <a:gd name="connsiteX138" fmla="*/ 65634 w 171450"/>
                <a:gd name="connsiteY138" fmla="*/ 830916 h 904875"/>
                <a:gd name="connsiteX139" fmla="*/ 88303 w 171450"/>
                <a:gd name="connsiteY139" fmla="*/ 826439 h 904875"/>
                <a:gd name="connsiteX140" fmla="*/ 73158 w 171450"/>
                <a:gd name="connsiteY140" fmla="*/ 834821 h 904875"/>
                <a:gd name="connsiteX141" fmla="*/ 62967 w 171450"/>
                <a:gd name="connsiteY141" fmla="*/ 844632 h 904875"/>
                <a:gd name="connsiteX142" fmla="*/ 41630 w 171450"/>
                <a:gd name="connsiteY142" fmla="*/ 841965 h 904875"/>
                <a:gd name="connsiteX143" fmla="*/ 43821 w 171450"/>
                <a:gd name="connsiteY143" fmla="*/ 855300 h 904875"/>
                <a:gd name="connsiteX144" fmla="*/ 61157 w 171450"/>
                <a:gd name="connsiteY144" fmla="*/ 859300 h 904875"/>
                <a:gd name="connsiteX145" fmla="*/ 74016 w 171450"/>
                <a:gd name="connsiteY145" fmla="*/ 864634 h 904875"/>
                <a:gd name="connsiteX146" fmla="*/ 70491 w 171450"/>
                <a:gd name="connsiteY146" fmla="*/ 857967 h 904875"/>
                <a:gd name="connsiteX147" fmla="*/ 78492 w 171450"/>
                <a:gd name="connsiteY147" fmla="*/ 852156 h 904875"/>
                <a:gd name="connsiteX148" fmla="*/ 94018 w 171450"/>
                <a:gd name="connsiteY148" fmla="*/ 837964 h 904875"/>
                <a:gd name="connsiteX149" fmla="*/ 111830 w 171450"/>
                <a:gd name="connsiteY149" fmla="*/ 818819 h 904875"/>
                <a:gd name="connsiteX150" fmla="*/ 109163 w 171450"/>
                <a:gd name="connsiteY150" fmla="*/ 828630 h 904875"/>
                <a:gd name="connsiteX151" fmla="*/ 106020 w 171450"/>
                <a:gd name="connsiteY151" fmla="*/ 840155 h 904875"/>
                <a:gd name="connsiteX152" fmla="*/ 124212 w 171450"/>
                <a:gd name="connsiteY152" fmla="*/ 841012 h 904875"/>
                <a:gd name="connsiteX153" fmla="*/ 113068 w 171450"/>
                <a:gd name="connsiteY153" fmla="*/ 849871 h 904875"/>
                <a:gd name="connsiteX154" fmla="*/ 113925 w 171450"/>
                <a:gd name="connsiteY154" fmla="*/ 864063 h 904875"/>
                <a:gd name="connsiteX155" fmla="*/ 105448 w 171450"/>
                <a:gd name="connsiteY155" fmla="*/ 847585 h 904875"/>
                <a:gd name="connsiteX156" fmla="*/ 101448 w 171450"/>
                <a:gd name="connsiteY156" fmla="*/ 860062 h 904875"/>
                <a:gd name="connsiteX157" fmla="*/ 91637 w 171450"/>
                <a:gd name="connsiteY157" fmla="*/ 856443 h 904875"/>
                <a:gd name="connsiteX158" fmla="*/ 86303 w 171450"/>
                <a:gd name="connsiteY158" fmla="*/ 863967 h 904875"/>
                <a:gd name="connsiteX159" fmla="*/ 76111 w 171450"/>
                <a:gd name="connsiteY159" fmla="*/ 871969 h 904875"/>
                <a:gd name="connsiteX160" fmla="*/ 90780 w 171450"/>
                <a:gd name="connsiteY160" fmla="*/ 875112 h 904875"/>
                <a:gd name="connsiteX161" fmla="*/ 100971 w 171450"/>
                <a:gd name="connsiteY161" fmla="*/ 892923 h 904875"/>
                <a:gd name="connsiteX162" fmla="*/ 108115 w 171450"/>
                <a:gd name="connsiteY162" fmla="*/ 877398 h 904875"/>
                <a:gd name="connsiteX163" fmla="*/ 122307 w 171450"/>
                <a:gd name="connsiteY163" fmla="*/ 896067 h 904875"/>
                <a:gd name="connsiteX164" fmla="*/ 129451 w 171450"/>
                <a:gd name="connsiteY164" fmla="*/ 888923 h 904875"/>
                <a:gd name="connsiteX165" fmla="*/ 150311 w 171450"/>
                <a:gd name="connsiteY165" fmla="*/ 904068 h 904875"/>
                <a:gd name="connsiteX166" fmla="*/ 147644 w 171450"/>
                <a:gd name="connsiteY166" fmla="*/ 890733 h 904875"/>
                <a:gd name="connsiteX167" fmla="*/ 159169 w 171450"/>
                <a:gd name="connsiteY167" fmla="*/ 890733 h 904875"/>
                <a:gd name="connsiteX168" fmla="*/ 172504 w 171450"/>
                <a:gd name="connsiteY168" fmla="*/ 888923 h 904875"/>
                <a:gd name="connsiteX169" fmla="*/ 175838 w 171450"/>
                <a:gd name="connsiteY169" fmla="*/ 887685 h 904875"/>
                <a:gd name="connsiteX170" fmla="*/ 142024 w 171450"/>
                <a:gd name="connsiteY170" fmla="*/ 885875 h 904875"/>
                <a:gd name="connsiteX171" fmla="*/ 141929 w 171450"/>
                <a:gd name="connsiteY171" fmla="*/ 819867 h 904875"/>
                <a:gd name="connsiteX172" fmla="*/ 140500 w 171450"/>
                <a:gd name="connsiteY172" fmla="*/ 819581 h 904875"/>
                <a:gd name="connsiteX173" fmla="*/ 124022 w 171450"/>
                <a:gd name="connsiteY173" fmla="*/ 812056 h 904875"/>
                <a:gd name="connsiteX174" fmla="*/ 126403 w 171450"/>
                <a:gd name="connsiteY174" fmla="*/ 809104 h 904875"/>
                <a:gd name="connsiteX175" fmla="*/ 115640 w 171450"/>
                <a:gd name="connsiteY175" fmla="*/ 802912 h 904875"/>
                <a:gd name="connsiteX176" fmla="*/ 80683 w 171450"/>
                <a:gd name="connsiteY176" fmla="*/ 80310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71450" h="904875">
                  <a:moveTo>
                    <a:pt x="80683" y="803103"/>
                  </a:moveTo>
                  <a:cubicBezTo>
                    <a:pt x="75825" y="803674"/>
                    <a:pt x="74016" y="794721"/>
                    <a:pt x="71063" y="794721"/>
                  </a:cubicBezTo>
                  <a:cubicBezTo>
                    <a:pt x="68015" y="794721"/>
                    <a:pt x="67443" y="779100"/>
                    <a:pt x="69825" y="771861"/>
                  </a:cubicBezTo>
                  <a:cubicBezTo>
                    <a:pt x="72206" y="764622"/>
                    <a:pt x="56013" y="768241"/>
                    <a:pt x="51155" y="765860"/>
                  </a:cubicBezTo>
                  <a:cubicBezTo>
                    <a:pt x="46393" y="763479"/>
                    <a:pt x="52965" y="758621"/>
                    <a:pt x="47536" y="752620"/>
                  </a:cubicBezTo>
                  <a:cubicBezTo>
                    <a:pt x="42107" y="746620"/>
                    <a:pt x="46298" y="738142"/>
                    <a:pt x="46965" y="733951"/>
                  </a:cubicBezTo>
                  <a:cubicBezTo>
                    <a:pt x="47536" y="729760"/>
                    <a:pt x="51155" y="720712"/>
                    <a:pt x="57823" y="720712"/>
                  </a:cubicBezTo>
                  <a:cubicBezTo>
                    <a:pt x="64395" y="720712"/>
                    <a:pt x="59633" y="711091"/>
                    <a:pt x="66205" y="706900"/>
                  </a:cubicBezTo>
                  <a:cubicBezTo>
                    <a:pt x="72873" y="702709"/>
                    <a:pt x="60204" y="695470"/>
                    <a:pt x="65634" y="691279"/>
                  </a:cubicBezTo>
                  <a:cubicBezTo>
                    <a:pt x="71063" y="687088"/>
                    <a:pt x="65634" y="679182"/>
                    <a:pt x="74016" y="678039"/>
                  </a:cubicBezTo>
                  <a:cubicBezTo>
                    <a:pt x="82398" y="676801"/>
                    <a:pt x="74016" y="665943"/>
                    <a:pt x="80016" y="664228"/>
                  </a:cubicBezTo>
                  <a:cubicBezTo>
                    <a:pt x="86017" y="662419"/>
                    <a:pt x="78778" y="655846"/>
                    <a:pt x="80588" y="648607"/>
                  </a:cubicBezTo>
                  <a:cubicBezTo>
                    <a:pt x="82398" y="641368"/>
                    <a:pt x="75730" y="635939"/>
                    <a:pt x="83636" y="632986"/>
                  </a:cubicBezTo>
                  <a:cubicBezTo>
                    <a:pt x="91446" y="629938"/>
                    <a:pt x="86017" y="623938"/>
                    <a:pt x="80588" y="619747"/>
                  </a:cubicBezTo>
                  <a:cubicBezTo>
                    <a:pt x="75159" y="615555"/>
                    <a:pt x="81826" y="615555"/>
                    <a:pt x="88398" y="615555"/>
                  </a:cubicBezTo>
                  <a:cubicBezTo>
                    <a:pt x="94971" y="615555"/>
                    <a:pt x="91446" y="604792"/>
                    <a:pt x="85350" y="606507"/>
                  </a:cubicBezTo>
                  <a:cubicBezTo>
                    <a:pt x="78207" y="608602"/>
                    <a:pt x="73920" y="601744"/>
                    <a:pt x="79350" y="596315"/>
                  </a:cubicBezTo>
                  <a:cubicBezTo>
                    <a:pt x="84779" y="590886"/>
                    <a:pt x="74587" y="587266"/>
                    <a:pt x="76301" y="583647"/>
                  </a:cubicBezTo>
                  <a:cubicBezTo>
                    <a:pt x="78111" y="580027"/>
                    <a:pt x="78111" y="575170"/>
                    <a:pt x="74492" y="572788"/>
                  </a:cubicBezTo>
                  <a:cubicBezTo>
                    <a:pt x="70872" y="570407"/>
                    <a:pt x="73254" y="552310"/>
                    <a:pt x="77445" y="551738"/>
                  </a:cubicBezTo>
                  <a:cubicBezTo>
                    <a:pt x="81636" y="551166"/>
                    <a:pt x="78683" y="534879"/>
                    <a:pt x="78683" y="530021"/>
                  </a:cubicBezTo>
                  <a:cubicBezTo>
                    <a:pt x="78683" y="525258"/>
                    <a:pt x="73825" y="520401"/>
                    <a:pt x="74492" y="516210"/>
                  </a:cubicBezTo>
                  <a:cubicBezTo>
                    <a:pt x="75063" y="512019"/>
                    <a:pt x="79921" y="510780"/>
                    <a:pt x="79921" y="502398"/>
                  </a:cubicBezTo>
                  <a:cubicBezTo>
                    <a:pt x="79921" y="493921"/>
                    <a:pt x="81731" y="490397"/>
                    <a:pt x="85350" y="489730"/>
                  </a:cubicBezTo>
                  <a:cubicBezTo>
                    <a:pt x="88970" y="489159"/>
                    <a:pt x="85922" y="479443"/>
                    <a:pt x="86588" y="474681"/>
                  </a:cubicBezTo>
                  <a:cubicBezTo>
                    <a:pt x="87160" y="469918"/>
                    <a:pt x="96780" y="474681"/>
                    <a:pt x="98019" y="466870"/>
                  </a:cubicBezTo>
                  <a:cubicBezTo>
                    <a:pt x="99257" y="459060"/>
                    <a:pt x="92018" y="460203"/>
                    <a:pt x="93161" y="455440"/>
                  </a:cubicBezTo>
                  <a:cubicBezTo>
                    <a:pt x="94590" y="449630"/>
                    <a:pt x="92589" y="442200"/>
                    <a:pt x="92589" y="428961"/>
                  </a:cubicBezTo>
                  <a:cubicBezTo>
                    <a:pt x="92589" y="415721"/>
                    <a:pt x="103448" y="412673"/>
                    <a:pt x="107639" y="409054"/>
                  </a:cubicBezTo>
                  <a:cubicBezTo>
                    <a:pt x="111830" y="405434"/>
                    <a:pt x="102209" y="386194"/>
                    <a:pt x="107639" y="383812"/>
                  </a:cubicBezTo>
                  <a:cubicBezTo>
                    <a:pt x="113068" y="381431"/>
                    <a:pt x="109449" y="372382"/>
                    <a:pt x="113640" y="369334"/>
                  </a:cubicBezTo>
                  <a:cubicBezTo>
                    <a:pt x="117830" y="366286"/>
                    <a:pt x="116688" y="359714"/>
                    <a:pt x="119069" y="352475"/>
                  </a:cubicBezTo>
                  <a:cubicBezTo>
                    <a:pt x="121450" y="345236"/>
                    <a:pt x="114306" y="341616"/>
                    <a:pt x="114306" y="335044"/>
                  </a:cubicBezTo>
                  <a:cubicBezTo>
                    <a:pt x="114306" y="328377"/>
                    <a:pt x="113068" y="322376"/>
                    <a:pt x="107639" y="315137"/>
                  </a:cubicBezTo>
                  <a:cubicBezTo>
                    <a:pt x="102209" y="307898"/>
                    <a:pt x="104019" y="293515"/>
                    <a:pt x="107639" y="293515"/>
                  </a:cubicBezTo>
                  <a:cubicBezTo>
                    <a:pt x="111258" y="293515"/>
                    <a:pt x="109449" y="279704"/>
                    <a:pt x="116116" y="277894"/>
                  </a:cubicBezTo>
                  <a:cubicBezTo>
                    <a:pt x="122688" y="276085"/>
                    <a:pt x="119164" y="265893"/>
                    <a:pt x="116116" y="257415"/>
                  </a:cubicBezTo>
                  <a:cubicBezTo>
                    <a:pt x="113068" y="248938"/>
                    <a:pt x="121545" y="253224"/>
                    <a:pt x="121545" y="246557"/>
                  </a:cubicBezTo>
                  <a:cubicBezTo>
                    <a:pt x="121545" y="239889"/>
                    <a:pt x="125165" y="230936"/>
                    <a:pt x="130594" y="228460"/>
                  </a:cubicBezTo>
                  <a:cubicBezTo>
                    <a:pt x="136023" y="226078"/>
                    <a:pt x="136595" y="215791"/>
                    <a:pt x="136595" y="211600"/>
                  </a:cubicBezTo>
                  <a:cubicBezTo>
                    <a:pt x="136595" y="207409"/>
                    <a:pt x="144405" y="205599"/>
                    <a:pt x="148596" y="201980"/>
                  </a:cubicBezTo>
                  <a:cubicBezTo>
                    <a:pt x="152787" y="198361"/>
                    <a:pt x="141357" y="192360"/>
                    <a:pt x="148025" y="188740"/>
                  </a:cubicBezTo>
                  <a:cubicBezTo>
                    <a:pt x="154597" y="185121"/>
                    <a:pt x="142596" y="170071"/>
                    <a:pt x="146215" y="167119"/>
                  </a:cubicBezTo>
                  <a:cubicBezTo>
                    <a:pt x="149834" y="164071"/>
                    <a:pt x="146787" y="157498"/>
                    <a:pt x="147453" y="152640"/>
                  </a:cubicBezTo>
                  <a:cubicBezTo>
                    <a:pt x="148025" y="147878"/>
                    <a:pt x="167932" y="138829"/>
                    <a:pt x="170313" y="134543"/>
                  </a:cubicBezTo>
                  <a:cubicBezTo>
                    <a:pt x="172028" y="131495"/>
                    <a:pt x="173838" y="120637"/>
                    <a:pt x="174409" y="111112"/>
                  </a:cubicBezTo>
                  <a:cubicBezTo>
                    <a:pt x="168218" y="115112"/>
                    <a:pt x="162788" y="117303"/>
                    <a:pt x="161836" y="115017"/>
                  </a:cubicBezTo>
                  <a:cubicBezTo>
                    <a:pt x="160026" y="110826"/>
                    <a:pt x="162408" y="98443"/>
                    <a:pt x="157074" y="93109"/>
                  </a:cubicBezTo>
                  <a:cubicBezTo>
                    <a:pt x="151740" y="87775"/>
                    <a:pt x="155264" y="77107"/>
                    <a:pt x="149930" y="74726"/>
                  </a:cubicBezTo>
                  <a:cubicBezTo>
                    <a:pt x="144596" y="72345"/>
                    <a:pt x="138119" y="61677"/>
                    <a:pt x="142786" y="58153"/>
                  </a:cubicBezTo>
                  <a:cubicBezTo>
                    <a:pt x="147549" y="54628"/>
                    <a:pt x="142786" y="47485"/>
                    <a:pt x="146977" y="43960"/>
                  </a:cubicBezTo>
                  <a:cubicBezTo>
                    <a:pt x="151073" y="40436"/>
                    <a:pt x="144596" y="39769"/>
                    <a:pt x="138690" y="32721"/>
                  </a:cubicBezTo>
                  <a:cubicBezTo>
                    <a:pt x="132785" y="25577"/>
                    <a:pt x="141071" y="16719"/>
                    <a:pt x="133928" y="11385"/>
                  </a:cubicBezTo>
                  <a:cubicBezTo>
                    <a:pt x="126784" y="6051"/>
                    <a:pt x="126784" y="-426"/>
                    <a:pt x="125070" y="2527"/>
                  </a:cubicBezTo>
                  <a:cubicBezTo>
                    <a:pt x="123260" y="5479"/>
                    <a:pt x="122688" y="15576"/>
                    <a:pt x="116783" y="18529"/>
                  </a:cubicBezTo>
                  <a:cubicBezTo>
                    <a:pt x="115830" y="19005"/>
                    <a:pt x="114306" y="20148"/>
                    <a:pt x="112401" y="21672"/>
                  </a:cubicBezTo>
                  <a:cubicBezTo>
                    <a:pt x="112401" y="26625"/>
                    <a:pt x="110687" y="34912"/>
                    <a:pt x="112592" y="39674"/>
                  </a:cubicBezTo>
                  <a:cubicBezTo>
                    <a:pt x="115259" y="46341"/>
                    <a:pt x="116592" y="78822"/>
                    <a:pt x="113925" y="91299"/>
                  </a:cubicBezTo>
                  <a:cubicBezTo>
                    <a:pt x="111258" y="103777"/>
                    <a:pt x="108591" y="113969"/>
                    <a:pt x="105924" y="121494"/>
                  </a:cubicBezTo>
                  <a:cubicBezTo>
                    <a:pt x="103257" y="129114"/>
                    <a:pt x="112116" y="129495"/>
                    <a:pt x="108591" y="133019"/>
                  </a:cubicBezTo>
                  <a:cubicBezTo>
                    <a:pt x="105067" y="136543"/>
                    <a:pt x="106400" y="145497"/>
                    <a:pt x="106400" y="159689"/>
                  </a:cubicBezTo>
                  <a:cubicBezTo>
                    <a:pt x="106400" y="173881"/>
                    <a:pt x="97923" y="197884"/>
                    <a:pt x="97542" y="205504"/>
                  </a:cubicBezTo>
                  <a:cubicBezTo>
                    <a:pt x="97066" y="213029"/>
                    <a:pt x="91351" y="217982"/>
                    <a:pt x="92208" y="226364"/>
                  </a:cubicBezTo>
                  <a:cubicBezTo>
                    <a:pt x="93066" y="234841"/>
                    <a:pt x="88208" y="239699"/>
                    <a:pt x="83350" y="243699"/>
                  </a:cubicBezTo>
                  <a:cubicBezTo>
                    <a:pt x="78492" y="247700"/>
                    <a:pt x="91351" y="260559"/>
                    <a:pt x="90875" y="267703"/>
                  </a:cubicBezTo>
                  <a:cubicBezTo>
                    <a:pt x="90399" y="274846"/>
                    <a:pt x="81064" y="277894"/>
                    <a:pt x="83350" y="289515"/>
                  </a:cubicBezTo>
                  <a:cubicBezTo>
                    <a:pt x="86112" y="303897"/>
                    <a:pt x="83350" y="328663"/>
                    <a:pt x="83350" y="333520"/>
                  </a:cubicBezTo>
                  <a:cubicBezTo>
                    <a:pt x="83350" y="338378"/>
                    <a:pt x="77540" y="337997"/>
                    <a:pt x="78873" y="347331"/>
                  </a:cubicBezTo>
                  <a:cubicBezTo>
                    <a:pt x="80207" y="356666"/>
                    <a:pt x="73063" y="358857"/>
                    <a:pt x="71730" y="372287"/>
                  </a:cubicBezTo>
                  <a:cubicBezTo>
                    <a:pt x="70396" y="385622"/>
                    <a:pt x="60204" y="404767"/>
                    <a:pt x="56204" y="414959"/>
                  </a:cubicBezTo>
                  <a:cubicBezTo>
                    <a:pt x="52203" y="425151"/>
                    <a:pt x="52203" y="430961"/>
                    <a:pt x="46869" y="430961"/>
                  </a:cubicBezTo>
                  <a:cubicBezTo>
                    <a:pt x="41535" y="430961"/>
                    <a:pt x="40202" y="436771"/>
                    <a:pt x="44202" y="445630"/>
                  </a:cubicBezTo>
                  <a:cubicBezTo>
                    <a:pt x="48203" y="454488"/>
                    <a:pt x="41535" y="462108"/>
                    <a:pt x="46869" y="470966"/>
                  </a:cubicBezTo>
                  <a:cubicBezTo>
                    <a:pt x="52203" y="479824"/>
                    <a:pt x="50394" y="482967"/>
                    <a:pt x="47726" y="491445"/>
                  </a:cubicBezTo>
                  <a:cubicBezTo>
                    <a:pt x="45059" y="499827"/>
                    <a:pt x="41535" y="500303"/>
                    <a:pt x="41535" y="508304"/>
                  </a:cubicBezTo>
                  <a:cubicBezTo>
                    <a:pt x="41535" y="516305"/>
                    <a:pt x="35344" y="522972"/>
                    <a:pt x="38868" y="531831"/>
                  </a:cubicBezTo>
                  <a:cubicBezTo>
                    <a:pt x="42392" y="540689"/>
                    <a:pt x="41535" y="543832"/>
                    <a:pt x="37059" y="543832"/>
                  </a:cubicBezTo>
                  <a:cubicBezTo>
                    <a:pt x="32582" y="543832"/>
                    <a:pt x="30391" y="550976"/>
                    <a:pt x="28581" y="565645"/>
                  </a:cubicBezTo>
                  <a:cubicBezTo>
                    <a:pt x="26771" y="580313"/>
                    <a:pt x="27248" y="579837"/>
                    <a:pt x="37916" y="578980"/>
                  </a:cubicBezTo>
                  <a:cubicBezTo>
                    <a:pt x="48584" y="578122"/>
                    <a:pt x="40107" y="542975"/>
                    <a:pt x="46774" y="542975"/>
                  </a:cubicBezTo>
                  <a:cubicBezTo>
                    <a:pt x="53442" y="542975"/>
                    <a:pt x="47631" y="537165"/>
                    <a:pt x="54299" y="535450"/>
                  </a:cubicBezTo>
                  <a:cubicBezTo>
                    <a:pt x="60966" y="533640"/>
                    <a:pt x="55156" y="541641"/>
                    <a:pt x="59633" y="542975"/>
                  </a:cubicBezTo>
                  <a:cubicBezTo>
                    <a:pt x="64109" y="544308"/>
                    <a:pt x="67158" y="547833"/>
                    <a:pt x="60966" y="551833"/>
                  </a:cubicBezTo>
                  <a:cubicBezTo>
                    <a:pt x="54775" y="555834"/>
                    <a:pt x="62300" y="563835"/>
                    <a:pt x="59157" y="568788"/>
                  </a:cubicBezTo>
                  <a:cubicBezTo>
                    <a:pt x="56013" y="573646"/>
                    <a:pt x="51632" y="578980"/>
                    <a:pt x="54299" y="584790"/>
                  </a:cubicBezTo>
                  <a:cubicBezTo>
                    <a:pt x="56966" y="590600"/>
                    <a:pt x="51155" y="590124"/>
                    <a:pt x="50775" y="597648"/>
                  </a:cubicBezTo>
                  <a:cubicBezTo>
                    <a:pt x="50298" y="605173"/>
                    <a:pt x="54775" y="605649"/>
                    <a:pt x="51632" y="607459"/>
                  </a:cubicBezTo>
                  <a:cubicBezTo>
                    <a:pt x="48488" y="609269"/>
                    <a:pt x="55632" y="614984"/>
                    <a:pt x="51155" y="615937"/>
                  </a:cubicBezTo>
                  <a:cubicBezTo>
                    <a:pt x="46679" y="616794"/>
                    <a:pt x="49346" y="622604"/>
                    <a:pt x="52013" y="627938"/>
                  </a:cubicBezTo>
                  <a:cubicBezTo>
                    <a:pt x="54680" y="633272"/>
                    <a:pt x="46203" y="630129"/>
                    <a:pt x="41821" y="633748"/>
                  </a:cubicBezTo>
                  <a:cubicBezTo>
                    <a:pt x="37344" y="637272"/>
                    <a:pt x="46298" y="642130"/>
                    <a:pt x="43631" y="647083"/>
                  </a:cubicBezTo>
                  <a:cubicBezTo>
                    <a:pt x="40964" y="651941"/>
                    <a:pt x="33820" y="644416"/>
                    <a:pt x="30772" y="641749"/>
                  </a:cubicBezTo>
                  <a:cubicBezTo>
                    <a:pt x="27629" y="639082"/>
                    <a:pt x="35630" y="633748"/>
                    <a:pt x="39630" y="628414"/>
                  </a:cubicBezTo>
                  <a:cubicBezTo>
                    <a:pt x="43631" y="623080"/>
                    <a:pt x="35630" y="611079"/>
                    <a:pt x="28962" y="613746"/>
                  </a:cubicBezTo>
                  <a:cubicBezTo>
                    <a:pt x="22295" y="616413"/>
                    <a:pt x="35630" y="623938"/>
                    <a:pt x="35630" y="629748"/>
                  </a:cubicBezTo>
                  <a:cubicBezTo>
                    <a:pt x="35630" y="635558"/>
                    <a:pt x="24486" y="628414"/>
                    <a:pt x="24962" y="634605"/>
                  </a:cubicBezTo>
                  <a:cubicBezTo>
                    <a:pt x="25438" y="640797"/>
                    <a:pt x="17437" y="638606"/>
                    <a:pt x="13437" y="643083"/>
                  </a:cubicBezTo>
                  <a:cubicBezTo>
                    <a:pt x="9436" y="647560"/>
                    <a:pt x="18771" y="651560"/>
                    <a:pt x="14294" y="652894"/>
                  </a:cubicBezTo>
                  <a:cubicBezTo>
                    <a:pt x="9817" y="654227"/>
                    <a:pt x="2292" y="660418"/>
                    <a:pt x="1816" y="664895"/>
                  </a:cubicBezTo>
                  <a:cubicBezTo>
                    <a:pt x="1340" y="669372"/>
                    <a:pt x="6674" y="670229"/>
                    <a:pt x="6674" y="665752"/>
                  </a:cubicBezTo>
                  <a:cubicBezTo>
                    <a:pt x="6674" y="661275"/>
                    <a:pt x="13817" y="659942"/>
                    <a:pt x="16008" y="665752"/>
                  </a:cubicBezTo>
                  <a:cubicBezTo>
                    <a:pt x="18199" y="671563"/>
                    <a:pt x="21342" y="665752"/>
                    <a:pt x="27534" y="667086"/>
                  </a:cubicBezTo>
                  <a:cubicBezTo>
                    <a:pt x="33725" y="668419"/>
                    <a:pt x="32867" y="677754"/>
                    <a:pt x="29343" y="677278"/>
                  </a:cubicBezTo>
                  <a:cubicBezTo>
                    <a:pt x="25819" y="676801"/>
                    <a:pt x="22200" y="683088"/>
                    <a:pt x="23152" y="689755"/>
                  </a:cubicBezTo>
                  <a:cubicBezTo>
                    <a:pt x="24009" y="696423"/>
                    <a:pt x="36487" y="689755"/>
                    <a:pt x="41821" y="691565"/>
                  </a:cubicBezTo>
                  <a:cubicBezTo>
                    <a:pt x="47155" y="693375"/>
                    <a:pt x="45345" y="702709"/>
                    <a:pt x="42297" y="699566"/>
                  </a:cubicBezTo>
                  <a:cubicBezTo>
                    <a:pt x="39154" y="696423"/>
                    <a:pt x="32105" y="691089"/>
                    <a:pt x="28962" y="696423"/>
                  </a:cubicBezTo>
                  <a:cubicBezTo>
                    <a:pt x="25819" y="701757"/>
                    <a:pt x="20961" y="699090"/>
                    <a:pt x="16961" y="697280"/>
                  </a:cubicBezTo>
                  <a:cubicBezTo>
                    <a:pt x="12960" y="695470"/>
                    <a:pt x="-1232" y="704900"/>
                    <a:pt x="3626" y="708424"/>
                  </a:cubicBezTo>
                  <a:cubicBezTo>
                    <a:pt x="8484" y="711948"/>
                    <a:pt x="8103" y="717759"/>
                    <a:pt x="11150" y="717282"/>
                  </a:cubicBezTo>
                  <a:cubicBezTo>
                    <a:pt x="14294" y="716806"/>
                    <a:pt x="19151" y="714615"/>
                    <a:pt x="20961" y="711091"/>
                  </a:cubicBezTo>
                  <a:cubicBezTo>
                    <a:pt x="22771" y="707472"/>
                    <a:pt x="28962" y="703947"/>
                    <a:pt x="29438" y="711948"/>
                  </a:cubicBezTo>
                  <a:cubicBezTo>
                    <a:pt x="29915" y="719949"/>
                    <a:pt x="20961" y="715949"/>
                    <a:pt x="19247" y="720426"/>
                  </a:cubicBezTo>
                  <a:cubicBezTo>
                    <a:pt x="17437" y="724903"/>
                    <a:pt x="13913" y="728427"/>
                    <a:pt x="8579" y="732427"/>
                  </a:cubicBezTo>
                  <a:cubicBezTo>
                    <a:pt x="3245" y="736428"/>
                    <a:pt x="8579" y="743095"/>
                    <a:pt x="13055" y="740905"/>
                  </a:cubicBezTo>
                  <a:cubicBezTo>
                    <a:pt x="17532" y="738619"/>
                    <a:pt x="11722" y="746238"/>
                    <a:pt x="17913" y="747096"/>
                  </a:cubicBezTo>
                  <a:cubicBezTo>
                    <a:pt x="23628" y="747953"/>
                    <a:pt x="25438" y="743572"/>
                    <a:pt x="24105" y="739095"/>
                  </a:cubicBezTo>
                  <a:cubicBezTo>
                    <a:pt x="22771" y="734618"/>
                    <a:pt x="27248" y="724903"/>
                    <a:pt x="32582" y="729760"/>
                  </a:cubicBezTo>
                  <a:cubicBezTo>
                    <a:pt x="37916" y="734618"/>
                    <a:pt x="29915" y="739571"/>
                    <a:pt x="29915" y="743953"/>
                  </a:cubicBezTo>
                  <a:cubicBezTo>
                    <a:pt x="29915" y="748429"/>
                    <a:pt x="26771" y="754239"/>
                    <a:pt x="26771" y="759097"/>
                  </a:cubicBezTo>
                  <a:cubicBezTo>
                    <a:pt x="26771" y="763955"/>
                    <a:pt x="20961" y="761288"/>
                    <a:pt x="21438" y="766622"/>
                  </a:cubicBezTo>
                  <a:cubicBezTo>
                    <a:pt x="21914" y="771956"/>
                    <a:pt x="8960" y="768432"/>
                    <a:pt x="14770" y="771956"/>
                  </a:cubicBezTo>
                  <a:cubicBezTo>
                    <a:pt x="20580" y="775480"/>
                    <a:pt x="11246" y="780433"/>
                    <a:pt x="14294" y="783957"/>
                  </a:cubicBezTo>
                  <a:cubicBezTo>
                    <a:pt x="17437" y="787482"/>
                    <a:pt x="20104" y="779100"/>
                    <a:pt x="24962" y="780814"/>
                  </a:cubicBezTo>
                  <a:cubicBezTo>
                    <a:pt x="29820" y="782624"/>
                    <a:pt x="28962" y="783957"/>
                    <a:pt x="35154" y="781290"/>
                  </a:cubicBezTo>
                  <a:cubicBezTo>
                    <a:pt x="41345" y="778623"/>
                    <a:pt x="44964" y="786148"/>
                    <a:pt x="39154" y="787958"/>
                  </a:cubicBezTo>
                  <a:cubicBezTo>
                    <a:pt x="33344" y="789768"/>
                    <a:pt x="27153" y="796435"/>
                    <a:pt x="29820" y="797292"/>
                  </a:cubicBezTo>
                  <a:cubicBezTo>
                    <a:pt x="32487" y="798150"/>
                    <a:pt x="40011" y="792816"/>
                    <a:pt x="41821" y="798626"/>
                  </a:cubicBezTo>
                  <a:cubicBezTo>
                    <a:pt x="43631" y="804436"/>
                    <a:pt x="48012" y="802627"/>
                    <a:pt x="48488" y="796435"/>
                  </a:cubicBezTo>
                  <a:cubicBezTo>
                    <a:pt x="48965" y="790244"/>
                    <a:pt x="59633" y="795578"/>
                    <a:pt x="61347" y="800912"/>
                  </a:cubicBezTo>
                  <a:cubicBezTo>
                    <a:pt x="63157" y="806246"/>
                    <a:pt x="50203" y="809389"/>
                    <a:pt x="43536" y="808056"/>
                  </a:cubicBezTo>
                  <a:cubicBezTo>
                    <a:pt x="36868" y="806722"/>
                    <a:pt x="33344" y="814247"/>
                    <a:pt x="37725" y="820057"/>
                  </a:cubicBezTo>
                  <a:cubicBezTo>
                    <a:pt x="42202" y="825867"/>
                    <a:pt x="47536" y="820057"/>
                    <a:pt x="52394" y="815199"/>
                  </a:cubicBezTo>
                  <a:cubicBezTo>
                    <a:pt x="57251" y="810342"/>
                    <a:pt x="81255" y="811675"/>
                    <a:pt x="83064" y="817009"/>
                  </a:cubicBezTo>
                  <a:cubicBezTo>
                    <a:pt x="84874" y="822343"/>
                    <a:pt x="71920" y="817866"/>
                    <a:pt x="70587" y="821010"/>
                  </a:cubicBezTo>
                  <a:cubicBezTo>
                    <a:pt x="69253" y="824153"/>
                    <a:pt x="59442" y="826820"/>
                    <a:pt x="58109" y="823296"/>
                  </a:cubicBezTo>
                  <a:cubicBezTo>
                    <a:pt x="56775" y="819772"/>
                    <a:pt x="47441" y="824629"/>
                    <a:pt x="46965" y="830439"/>
                  </a:cubicBezTo>
                  <a:cubicBezTo>
                    <a:pt x="46488" y="836250"/>
                    <a:pt x="39440" y="836250"/>
                    <a:pt x="47441" y="838440"/>
                  </a:cubicBezTo>
                  <a:cubicBezTo>
                    <a:pt x="55442" y="840631"/>
                    <a:pt x="53251" y="829963"/>
                    <a:pt x="65634" y="830916"/>
                  </a:cubicBezTo>
                  <a:cubicBezTo>
                    <a:pt x="78111" y="831773"/>
                    <a:pt x="84779" y="819390"/>
                    <a:pt x="88303" y="826439"/>
                  </a:cubicBezTo>
                  <a:cubicBezTo>
                    <a:pt x="91827" y="833583"/>
                    <a:pt x="78111" y="839298"/>
                    <a:pt x="73158" y="834821"/>
                  </a:cubicBezTo>
                  <a:cubicBezTo>
                    <a:pt x="68300" y="830344"/>
                    <a:pt x="62490" y="837964"/>
                    <a:pt x="62967" y="844632"/>
                  </a:cubicBezTo>
                  <a:cubicBezTo>
                    <a:pt x="63443" y="851299"/>
                    <a:pt x="48774" y="842822"/>
                    <a:pt x="41630" y="841965"/>
                  </a:cubicBezTo>
                  <a:cubicBezTo>
                    <a:pt x="34487" y="841107"/>
                    <a:pt x="37630" y="848632"/>
                    <a:pt x="43821" y="855300"/>
                  </a:cubicBezTo>
                  <a:cubicBezTo>
                    <a:pt x="50013" y="861967"/>
                    <a:pt x="53632" y="854442"/>
                    <a:pt x="61157" y="859300"/>
                  </a:cubicBezTo>
                  <a:cubicBezTo>
                    <a:pt x="68682" y="864158"/>
                    <a:pt x="68682" y="869492"/>
                    <a:pt x="74016" y="864634"/>
                  </a:cubicBezTo>
                  <a:cubicBezTo>
                    <a:pt x="79350" y="859681"/>
                    <a:pt x="74016" y="860157"/>
                    <a:pt x="70491" y="857967"/>
                  </a:cubicBezTo>
                  <a:cubicBezTo>
                    <a:pt x="66967" y="855776"/>
                    <a:pt x="70015" y="848156"/>
                    <a:pt x="78492" y="852156"/>
                  </a:cubicBezTo>
                  <a:cubicBezTo>
                    <a:pt x="86970" y="856157"/>
                    <a:pt x="96685" y="848632"/>
                    <a:pt x="94018" y="837964"/>
                  </a:cubicBezTo>
                  <a:cubicBezTo>
                    <a:pt x="91351" y="827296"/>
                    <a:pt x="101543" y="822438"/>
                    <a:pt x="111830" y="818819"/>
                  </a:cubicBezTo>
                  <a:cubicBezTo>
                    <a:pt x="122021" y="815295"/>
                    <a:pt x="116688" y="825487"/>
                    <a:pt x="109163" y="828630"/>
                  </a:cubicBezTo>
                  <a:cubicBezTo>
                    <a:pt x="101638" y="831773"/>
                    <a:pt x="100305" y="833964"/>
                    <a:pt x="106020" y="840155"/>
                  </a:cubicBezTo>
                  <a:cubicBezTo>
                    <a:pt x="111830" y="846346"/>
                    <a:pt x="119355" y="836155"/>
                    <a:pt x="124212" y="841012"/>
                  </a:cubicBezTo>
                  <a:cubicBezTo>
                    <a:pt x="129070" y="845870"/>
                    <a:pt x="115354" y="845013"/>
                    <a:pt x="113068" y="849871"/>
                  </a:cubicBezTo>
                  <a:cubicBezTo>
                    <a:pt x="110877" y="854728"/>
                    <a:pt x="121545" y="860538"/>
                    <a:pt x="113925" y="864063"/>
                  </a:cubicBezTo>
                  <a:cubicBezTo>
                    <a:pt x="106400" y="867587"/>
                    <a:pt x="109925" y="849394"/>
                    <a:pt x="105448" y="847585"/>
                  </a:cubicBezTo>
                  <a:cubicBezTo>
                    <a:pt x="100971" y="845775"/>
                    <a:pt x="96971" y="849871"/>
                    <a:pt x="101448" y="860062"/>
                  </a:cubicBezTo>
                  <a:cubicBezTo>
                    <a:pt x="105924" y="870254"/>
                    <a:pt x="96113" y="861396"/>
                    <a:pt x="91637" y="856443"/>
                  </a:cubicBezTo>
                  <a:cubicBezTo>
                    <a:pt x="87160" y="851585"/>
                    <a:pt x="80969" y="858633"/>
                    <a:pt x="86303" y="863967"/>
                  </a:cubicBezTo>
                  <a:cubicBezTo>
                    <a:pt x="91637" y="869302"/>
                    <a:pt x="76111" y="863491"/>
                    <a:pt x="76111" y="871969"/>
                  </a:cubicBezTo>
                  <a:cubicBezTo>
                    <a:pt x="76111" y="880446"/>
                    <a:pt x="82779" y="873302"/>
                    <a:pt x="90780" y="875112"/>
                  </a:cubicBezTo>
                  <a:cubicBezTo>
                    <a:pt x="98780" y="876922"/>
                    <a:pt x="95256" y="888447"/>
                    <a:pt x="100971" y="892923"/>
                  </a:cubicBezTo>
                  <a:cubicBezTo>
                    <a:pt x="106782" y="897400"/>
                    <a:pt x="101829" y="878731"/>
                    <a:pt x="108115" y="877398"/>
                  </a:cubicBezTo>
                  <a:cubicBezTo>
                    <a:pt x="114306" y="876064"/>
                    <a:pt x="108591" y="891590"/>
                    <a:pt x="122307" y="896067"/>
                  </a:cubicBezTo>
                  <a:cubicBezTo>
                    <a:pt x="136119" y="900544"/>
                    <a:pt x="123165" y="893400"/>
                    <a:pt x="129451" y="888923"/>
                  </a:cubicBezTo>
                  <a:cubicBezTo>
                    <a:pt x="135642" y="884446"/>
                    <a:pt x="143643" y="902258"/>
                    <a:pt x="150311" y="904068"/>
                  </a:cubicBezTo>
                  <a:cubicBezTo>
                    <a:pt x="156978" y="905878"/>
                    <a:pt x="152501" y="896067"/>
                    <a:pt x="147644" y="890733"/>
                  </a:cubicBezTo>
                  <a:cubicBezTo>
                    <a:pt x="142786" y="885399"/>
                    <a:pt x="152501" y="888542"/>
                    <a:pt x="159169" y="890733"/>
                  </a:cubicBezTo>
                  <a:cubicBezTo>
                    <a:pt x="165837" y="893019"/>
                    <a:pt x="171171" y="893876"/>
                    <a:pt x="172504" y="888923"/>
                  </a:cubicBezTo>
                  <a:cubicBezTo>
                    <a:pt x="172980" y="887113"/>
                    <a:pt x="174219" y="887113"/>
                    <a:pt x="175838" y="887685"/>
                  </a:cubicBezTo>
                  <a:cubicBezTo>
                    <a:pt x="168884" y="883113"/>
                    <a:pt x="145263" y="886447"/>
                    <a:pt x="142024" y="885875"/>
                  </a:cubicBezTo>
                  <a:cubicBezTo>
                    <a:pt x="138786" y="885399"/>
                    <a:pt x="141262" y="832059"/>
                    <a:pt x="141929" y="819867"/>
                  </a:cubicBezTo>
                  <a:cubicBezTo>
                    <a:pt x="141453" y="819772"/>
                    <a:pt x="140976" y="819581"/>
                    <a:pt x="140500" y="819581"/>
                  </a:cubicBezTo>
                  <a:cubicBezTo>
                    <a:pt x="134690" y="819581"/>
                    <a:pt x="121831" y="820914"/>
                    <a:pt x="124022" y="812056"/>
                  </a:cubicBezTo>
                  <a:cubicBezTo>
                    <a:pt x="124403" y="810437"/>
                    <a:pt x="125260" y="809580"/>
                    <a:pt x="126403" y="809104"/>
                  </a:cubicBezTo>
                  <a:cubicBezTo>
                    <a:pt x="123736" y="806722"/>
                    <a:pt x="120021" y="804055"/>
                    <a:pt x="115640" y="802912"/>
                  </a:cubicBezTo>
                  <a:cubicBezTo>
                    <a:pt x="107163" y="800150"/>
                    <a:pt x="85541" y="802531"/>
                    <a:pt x="80683" y="803103"/>
                  </a:cubicBezTo>
                  <a:close/>
                </a:path>
              </a:pathLst>
            </a:custGeom>
            <a:grpFill/>
            <a:ln w="2381" cap="flat">
              <a:solidFill>
                <a:srgbClr val="FFFFFF"/>
              </a:solidFill>
              <a:prstDash val="solid"/>
              <a:miter/>
            </a:ln>
          </p:spPr>
          <p:txBody>
            <a:bodyPr rtlCol="0" anchor="ctr"/>
            <a:lstStyle/>
            <a:p>
              <a:endParaRPr lang="en-ID"/>
            </a:p>
          </p:txBody>
        </p:sp>
        <p:sp>
          <p:nvSpPr>
            <p:cNvPr id="109" name="Freeform: Shape 116">
              <a:extLst>
                <a:ext uri="{FF2B5EF4-FFF2-40B4-BE49-F238E27FC236}">
                  <a16:creationId xmlns:a16="http://schemas.microsoft.com/office/drawing/2014/main" id="{056BC577-55FC-3E4E-94BD-9195DE4D584C}"/>
                </a:ext>
              </a:extLst>
            </p:cNvPr>
            <p:cNvSpPr/>
            <p:nvPr/>
          </p:nvSpPr>
          <p:spPr>
            <a:xfrm>
              <a:off x="4597931" y="4344522"/>
              <a:ext cx="171450" cy="171450"/>
            </a:xfrm>
            <a:custGeom>
              <a:avLst/>
              <a:gdLst>
                <a:gd name="connsiteX0" fmla="*/ 172188 w 171450"/>
                <a:gd name="connsiteY0" fmla="*/ 97843 h 171450"/>
                <a:gd name="connsiteX1" fmla="*/ 155329 w 171450"/>
                <a:gd name="connsiteY1" fmla="*/ 101462 h 171450"/>
                <a:gd name="connsiteX2" fmla="*/ 145709 w 171450"/>
                <a:gd name="connsiteY2" fmla="*/ 79269 h 171450"/>
                <a:gd name="connsiteX3" fmla="*/ 131897 w 171450"/>
                <a:gd name="connsiteY3" fmla="*/ 62410 h 171450"/>
                <a:gd name="connsiteX4" fmla="*/ 114467 w 171450"/>
                <a:gd name="connsiteY4" fmla="*/ 60600 h 171450"/>
                <a:gd name="connsiteX5" fmla="*/ 104180 w 171450"/>
                <a:gd name="connsiteY5" fmla="*/ 44312 h 171450"/>
                <a:gd name="connsiteX6" fmla="*/ 100560 w 171450"/>
                <a:gd name="connsiteY6" fmla="*/ 19642 h 171450"/>
                <a:gd name="connsiteX7" fmla="*/ 99703 w 171450"/>
                <a:gd name="connsiteY7" fmla="*/ 8879 h 171450"/>
                <a:gd name="connsiteX8" fmla="*/ 96369 w 171450"/>
                <a:gd name="connsiteY8" fmla="*/ 10117 h 171450"/>
                <a:gd name="connsiteX9" fmla="*/ 77414 w 171450"/>
                <a:gd name="connsiteY9" fmla="*/ 1830 h 171450"/>
                <a:gd name="connsiteX10" fmla="*/ 54269 w 171450"/>
                <a:gd name="connsiteY10" fmla="*/ 4212 h 171450"/>
                <a:gd name="connsiteX11" fmla="*/ 29980 w 171450"/>
                <a:gd name="connsiteY11" fmla="*/ 8403 h 171450"/>
                <a:gd name="connsiteX12" fmla="*/ 14549 w 171450"/>
                <a:gd name="connsiteY12" fmla="*/ 27357 h 171450"/>
                <a:gd name="connsiteX13" fmla="*/ 8644 w 171450"/>
                <a:gd name="connsiteY13" fmla="*/ 58219 h 171450"/>
                <a:gd name="connsiteX14" fmla="*/ 1786 w 171450"/>
                <a:gd name="connsiteY14" fmla="*/ 58028 h 171450"/>
                <a:gd name="connsiteX15" fmla="*/ 29599 w 171450"/>
                <a:gd name="connsiteY15" fmla="*/ 86508 h 171450"/>
                <a:gd name="connsiteX16" fmla="*/ 51887 w 171450"/>
                <a:gd name="connsiteY16" fmla="*/ 100319 h 171450"/>
                <a:gd name="connsiteX17" fmla="*/ 74176 w 171450"/>
                <a:gd name="connsiteY17" fmla="*/ 111749 h 171450"/>
                <a:gd name="connsiteX18" fmla="*/ 111514 w 171450"/>
                <a:gd name="connsiteY18" fmla="*/ 130418 h 171450"/>
                <a:gd name="connsiteX19" fmla="*/ 95893 w 171450"/>
                <a:gd name="connsiteY19" fmla="*/ 157469 h 171450"/>
                <a:gd name="connsiteX20" fmla="*/ 89225 w 171450"/>
                <a:gd name="connsiteY20" fmla="*/ 170709 h 171450"/>
                <a:gd name="connsiteX21" fmla="*/ 107894 w 171450"/>
                <a:gd name="connsiteY21" fmla="*/ 174900 h 171450"/>
                <a:gd name="connsiteX22" fmla="*/ 127135 w 171450"/>
                <a:gd name="connsiteY22" fmla="*/ 176710 h 171450"/>
                <a:gd name="connsiteX23" fmla="*/ 144566 w 171450"/>
                <a:gd name="connsiteY23" fmla="*/ 173090 h 171450"/>
                <a:gd name="connsiteX24" fmla="*/ 160187 w 171450"/>
                <a:gd name="connsiteY24" fmla="*/ 165279 h 171450"/>
                <a:gd name="connsiteX25" fmla="*/ 170378 w 171450"/>
                <a:gd name="connsiteY25" fmla="*/ 135752 h 171450"/>
                <a:gd name="connsiteX26" fmla="*/ 172188 w 171450"/>
                <a:gd name="connsiteY26" fmla="*/ 9784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450" h="171450">
                  <a:moveTo>
                    <a:pt x="172188" y="97843"/>
                  </a:moveTo>
                  <a:cubicBezTo>
                    <a:pt x="164949" y="94223"/>
                    <a:pt x="157710" y="101462"/>
                    <a:pt x="155329" y="101462"/>
                  </a:cubicBezTo>
                  <a:cubicBezTo>
                    <a:pt x="152948" y="101462"/>
                    <a:pt x="147518" y="85841"/>
                    <a:pt x="145709" y="79269"/>
                  </a:cubicBezTo>
                  <a:cubicBezTo>
                    <a:pt x="143899" y="72601"/>
                    <a:pt x="136660" y="59362"/>
                    <a:pt x="131897" y="62410"/>
                  </a:cubicBezTo>
                  <a:cubicBezTo>
                    <a:pt x="127040" y="65457"/>
                    <a:pt x="128278" y="61171"/>
                    <a:pt x="114467" y="60600"/>
                  </a:cubicBezTo>
                  <a:cubicBezTo>
                    <a:pt x="100655" y="60028"/>
                    <a:pt x="101227" y="57647"/>
                    <a:pt x="104180" y="44312"/>
                  </a:cubicBezTo>
                  <a:cubicBezTo>
                    <a:pt x="107228" y="31072"/>
                    <a:pt x="95131" y="22690"/>
                    <a:pt x="100560" y="19642"/>
                  </a:cubicBezTo>
                  <a:cubicBezTo>
                    <a:pt x="104656" y="17356"/>
                    <a:pt x="104275" y="14785"/>
                    <a:pt x="99703" y="8879"/>
                  </a:cubicBezTo>
                  <a:cubicBezTo>
                    <a:pt x="98560" y="9641"/>
                    <a:pt x="97417" y="10117"/>
                    <a:pt x="96369" y="10117"/>
                  </a:cubicBezTo>
                  <a:cubicBezTo>
                    <a:pt x="91607" y="10117"/>
                    <a:pt x="85701" y="1830"/>
                    <a:pt x="77414" y="1830"/>
                  </a:cubicBezTo>
                  <a:cubicBezTo>
                    <a:pt x="69128" y="1830"/>
                    <a:pt x="60174" y="1259"/>
                    <a:pt x="54269" y="4212"/>
                  </a:cubicBezTo>
                  <a:cubicBezTo>
                    <a:pt x="48363" y="7164"/>
                    <a:pt x="37028" y="3640"/>
                    <a:pt x="29980" y="8403"/>
                  </a:cubicBezTo>
                  <a:cubicBezTo>
                    <a:pt x="22836" y="13165"/>
                    <a:pt x="13978" y="23166"/>
                    <a:pt x="14549" y="27357"/>
                  </a:cubicBezTo>
                  <a:cubicBezTo>
                    <a:pt x="15121" y="31548"/>
                    <a:pt x="12168" y="56980"/>
                    <a:pt x="8644" y="58219"/>
                  </a:cubicBezTo>
                  <a:cubicBezTo>
                    <a:pt x="7596" y="58599"/>
                    <a:pt x="4929" y="58409"/>
                    <a:pt x="1786" y="58028"/>
                  </a:cubicBezTo>
                  <a:cubicBezTo>
                    <a:pt x="6548" y="66315"/>
                    <a:pt x="20550" y="80983"/>
                    <a:pt x="29599" y="86508"/>
                  </a:cubicBezTo>
                  <a:cubicBezTo>
                    <a:pt x="40457" y="93175"/>
                    <a:pt x="39791" y="99176"/>
                    <a:pt x="51887" y="100319"/>
                  </a:cubicBezTo>
                  <a:cubicBezTo>
                    <a:pt x="63889" y="101462"/>
                    <a:pt x="69985" y="106320"/>
                    <a:pt x="74176" y="111749"/>
                  </a:cubicBezTo>
                  <a:cubicBezTo>
                    <a:pt x="78367" y="117178"/>
                    <a:pt x="109133" y="126132"/>
                    <a:pt x="111514" y="130418"/>
                  </a:cubicBezTo>
                  <a:cubicBezTo>
                    <a:pt x="113895" y="134609"/>
                    <a:pt x="95893" y="146611"/>
                    <a:pt x="95893" y="157469"/>
                  </a:cubicBezTo>
                  <a:cubicBezTo>
                    <a:pt x="95893" y="168328"/>
                    <a:pt x="89225" y="167089"/>
                    <a:pt x="89225" y="170709"/>
                  </a:cubicBezTo>
                  <a:cubicBezTo>
                    <a:pt x="89225" y="174328"/>
                    <a:pt x="103037" y="171947"/>
                    <a:pt x="107894" y="174900"/>
                  </a:cubicBezTo>
                  <a:cubicBezTo>
                    <a:pt x="112752" y="177948"/>
                    <a:pt x="121134" y="173090"/>
                    <a:pt x="127135" y="176710"/>
                  </a:cubicBezTo>
                  <a:cubicBezTo>
                    <a:pt x="133136" y="180329"/>
                    <a:pt x="139803" y="171947"/>
                    <a:pt x="144566" y="173090"/>
                  </a:cubicBezTo>
                  <a:cubicBezTo>
                    <a:pt x="149423" y="174328"/>
                    <a:pt x="154186" y="164708"/>
                    <a:pt x="160187" y="165279"/>
                  </a:cubicBezTo>
                  <a:cubicBezTo>
                    <a:pt x="166187" y="165851"/>
                    <a:pt x="171617" y="144229"/>
                    <a:pt x="170378" y="135752"/>
                  </a:cubicBezTo>
                  <a:cubicBezTo>
                    <a:pt x="169140" y="127370"/>
                    <a:pt x="179427" y="101462"/>
                    <a:pt x="172188" y="97843"/>
                  </a:cubicBezTo>
                  <a:close/>
                </a:path>
              </a:pathLst>
            </a:custGeom>
            <a:grpFill/>
            <a:ln w="2381" cap="flat">
              <a:solidFill>
                <a:srgbClr val="FFFFFF"/>
              </a:solidFill>
              <a:prstDash val="solid"/>
              <a:miter/>
            </a:ln>
          </p:spPr>
          <p:txBody>
            <a:bodyPr rtlCol="0" anchor="ctr"/>
            <a:lstStyle/>
            <a:p>
              <a:endParaRPr lang="en-ID"/>
            </a:p>
          </p:txBody>
        </p:sp>
        <p:sp>
          <p:nvSpPr>
            <p:cNvPr id="110" name="Freeform: Shape 117">
              <a:extLst>
                <a:ext uri="{FF2B5EF4-FFF2-40B4-BE49-F238E27FC236}">
                  <a16:creationId xmlns:a16="http://schemas.microsoft.com/office/drawing/2014/main" id="{2F8D22C8-E0A3-AC42-A0BC-4A2B36437B35}"/>
                </a:ext>
              </a:extLst>
            </p:cNvPr>
            <p:cNvSpPr/>
            <p:nvPr/>
          </p:nvSpPr>
          <p:spPr>
            <a:xfrm>
              <a:off x="4133577" y="3723890"/>
              <a:ext cx="66675" cy="57150"/>
            </a:xfrm>
            <a:custGeom>
              <a:avLst/>
              <a:gdLst>
                <a:gd name="connsiteX0" fmla="*/ 63518 w 66675"/>
                <a:gd name="connsiteY0" fmla="*/ 44676 h 57150"/>
                <a:gd name="connsiteX1" fmla="*/ 66566 w 66675"/>
                <a:gd name="connsiteY1" fmla="*/ 31913 h 57150"/>
                <a:gd name="connsiteX2" fmla="*/ 46754 w 66675"/>
                <a:gd name="connsiteY2" fmla="*/ 7148 h 57150"/>
                <a:gd name="connsiteX3" fmla="*/ 36848 w 66675"/>
                <a:gd name="connsiteY3" fmla="*/ 6005 h 57150"/>
                <a:gd name="connsiteX4" fmla="*/ 17036 w 66675"/>
                <a:gd name="connsiteY4" fmla="*/ 2671 h 57150"/>
                <a:gd name="connsiteX5" fmla="*/ 5987 w 66675"/>
                <a:gd name="connsiteY5" fmla="*/ 2004 h 57150"/>
                <a:gd name="connsiteX6" fmla="*/ 4463 w 66675"/>
                <a:gd name="connsiteY6" fmla="*/ 9910 h 57150"/>
                <a:gd name="connsiteX7" fmla="*/ 9797 w 66675"/>
                <a:gd name="connsiteY7" fmla="*/ 27245 h 57150"/>
                <a:gd name="connsiteX8" fmla="*/ 21323 w 66675"/>
                <a:gd name="connsiteY8" fmla="*/ 25055 h 57150"/>
                <a:gd name="connsiteX9" fmla="*/ 30181 w 66675"/>
                <a:gd name="connsiteY9" fmla="*/ 32579 h 57150"/>
                <a:gd name="connsiteX10" fmla="*/ 44373 w 66675"/>
                <a:gd name="connsiteY10" fmla="*/ 45057 h 57150"/>
                <a:gd name="connsiteX11" fmla="*/ 55898 w 66675"/>
                <a:gd name="connsiteY11" fmla="*/ 55249 h 57150"/>
                <a:gd name="connsiteX12" fmla="*/ 60756 w 66675"/>
                <a:gd name="connsiteY12" fmla="*/ 55630 h 57150"/>
                <a:gd name="connsiteX13" fmla="*/ 63518 w 66675"/>
                <a:gd name="connsiteY13" fmla="*/ 4467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57150">
                  <a:moveTo>
                    <a:pt x="63518" y="44676"/>
                  </a:moveTo>
                  <a:cubicBezTo>
                    <a:pt x="62852" y="42390"/>
                    <a:pt x="63232" y="36484"/>
                    <a:pt x="66566" y="31913"/>
                  </a:cubicBezTo>
                  <a:cubicBezTo>
                    <a:pt x="59327" y="24102"/>
                    <a:pt x="51136" y="13529"/>
                    <a:pt x="46754" y="7148"/>
                  </a:cubicBezTo>
                  <a:cubicBezTo>
                    <a:pt x="42563" y="7719"/>
                    <a:pt x="38944" y="7624"/>
                    <a:pt x="36848" y="6005"/>
                  </a:cubicBezTo>
                  <a:cubicBezTo>
                    <a:pt x="32467" y="2671"/>
                    <a:pt x="21418" y="4957"/>
                    <a:pt x="17036" y="2671"/>
                  </a:cubicBezTo>
                  <a:cubicBezTo>
                    <a:pt x="14750" y="1528"/>
                    <a:pt x="10369" y="1718"/>
                    <a:pt x="5987" y="2004"/>
                  </a:cubicBezTo>
                  <a:cubicBezTo>
                    <a:pt x="7035" y="5338"/>
                    <a:pt x="6559" y="8481"/>
                    <a:pt x="4463" y="9910"/>
                  </a:cubicBezTo>
                  <a:cubicBezTo>
                    <a:pt x="463" y="12577"/>
                    <a:pt x="-14" y="23245"/>
                    <a:pt x="9797" y="27245"/>
                  </a:cubicBezTo>
                  <a:cubicBezTo>
                    <a:pt x="19608" y="31246"/>
                    <a:pt x="16465" y="25055"/>
                    <a:pt x="21323" y="25055"/>
                  </a:cubicBezTo>
                  <a:cubicBezTo>
                    <a:pt x="26180" y="25055"/>
                    <a:pt x="25799" y="32579"/>
                    <a:pt x="30181" y="32579"/>
                  </a:cubicBezTo>
                  <a:cubicBezTo>
                    <a:pt x="34657" y="32579"/>
                    <a:pt x="44849" y="37913"/>
                    <a:pt x="44373" y="45057"/>
                  </a:cubicBezTo>
                  <a:cubicBezTo>
                    <a:pt x="43897" y="52201"/>
                    <a:pt x="47897" y="55249"/>
                    <a:pt x="55898" y="55249"/>
                  </a:cubicBezTo>
                  <a:cubicBezTo>
                    <a:pt x="57327" y="55249"/>
                    <a:pt x="59041" y="55344"/>
                    <a:pt x="60756" y="55630"/>
                  </a:cubicBezTo>
                  <a:cubicBezTo>
                    <a:pt x="62185" y="50963"/>
                    <a:pt x="64280" y="47153"/>
                    <a:pt x="63518" y="44676"/>
                  </a:cubicBezTo>
                  <a:close/>
                </a:path>
              </a:pathLst>
            </a:custGeom>
            <a:grpFill/>
            <a:ln w="2381" cap="flat">
              <a:solidFill>
                <a:srgbClr val="FFFFFF"/>
              </a:solidFill>
              <a:prstDash val="solid"/>
              <a:miter/>
            </a:ln>
          </p:spPr>
          <p:txBody>
            <a:bodyPr rtlCol="0" anchor="ctr"/>
            <a:lstStyle/>
            <a:p>
              <a:endParaRPr lang="en-ID"/>
            </a:p>
          </p:txBody>
        </p:sp>
        <p:sp>
          <p:nvSpPr>
            <p:cNvPr id="111" name="Freeform: Shape 118">
              <a:extLst>
                <a:ext uri="{FF2B5EF4-FFF2-40B4-BE49-F238E27FC236}">
                  <a16:creationId xmlns:a16="http://schemas.microsoft.com/office/drawing/2014/main" id="{B6CD81BF-EA19-6142-992D-F8AF2D94E0B8}"/>
                </a:ext>
              </a:extLst>
            </p:cNvPr>
            <p:cNvSpPr/>
            <p:nvPr/>
          </p:nvSpPr>
          <p:spPr>
            <a:xfrm>
              <a:off x="4192643" y="3752295"/>
              <a:ext cx="114300" cy="47625"/>
            </a:xfrm>
            <a:custGeom>
              <a:avLst/>
              <a:gdLst>
                <a:gd name="connsiteX0" fmla="*/ 106275 w 114300"/>
                <a:gd name="connsiteY0" fmla="*/ 16271 h 47625"/>
                <a:gd name="connsiteX1" fmla="*/ 78272 w 114300"/>
                <a:gd name="connsiteY1" fmla="*/ 2937 h 47625"/>
                <a:gd name="connsiteX2" fmla="*/ 49792 w 114300"/>
                <a:gd name="connsiteY2" fmla="*/ 13604 h 47625"/>
                <a:gd name="connsiteX3" fmla="*/ 17788 w 114300"/>
                <a:gd name="connsiteY3" fmla="*/ 12747 h 47625"/>
                <a:gd name="connsiteX4" fmla="*/ 7501 w 114300"/>
                <a:gd name="connsiteY4" fmla="*/ 3508 h 47625"/>
                <a:gd name="connsiteX5" fmla="*/ 4453 w 114300"/>
                <a:gd name="connsiteY5" fmla="*/ 16271 h 47625"/>
                <a:gd name="connsiteX6" fmla="*/ 1786 w 114300"/>
                <a:gd name="connsiteY6" fmla="*/ 27320 h 47625"/>
                <a:gd name="connsiteX7" fmla="*/ 27599 w 114300"/>
                <a:gd name="connsiteY7" fmla="*/ 38941 h 47625"/>
                <a:gd name="connsiteX8" fmla="*/ 42267 w 114300"/>
                <a:gd name="connsiteY8" fmla="*/ 48752 h 47625"/>
                <a:gd name="connsiteX9" fmla="*/ 57793 w 114300"/>
                <a:gd name="connsiteY9" fmla="*/ 44751 h 47625"/>
                <a:gd name="connsiteX10" fmla="*/ 51983 w 114300"/>
                <a:gd name="connsiteY10" fmla="*/ 33607 h 47625"/>
                <a:gd name="connsiteX11" fmla="*/ 62651 w 114300"/>
                <a:gd name="connsiteY11" fmla="*/ 23796 h 47625"/>
                <a:gd name="connsiteX12" fmla="*/ 84844 w 114300"/>
                <a:gd name="connsiteY12" fmla="*/ 16653 h 47625"/>
                <a:gd name="connsiteX13" fmla="*/ 90654 w 114300"/>
                <a:gd name="connsiteY13" fmla="*/ 30464 h 47625"/>
                <a:gd name="connsiteX14" fmla="*/ 102465 w 114300"/>
                <a:gd name="connsiteY14" fmla="*/ 51324 h 47625"/>
                <a:gd name="connsiteX15" fmla="*/ 115991 w 114300"/>
                <a:gd name="connsiteY15" fmla="*/ 38179 h 47625"/>
                <a:gd name="connsiteX16" fmla="*/ 118753 w 114300"/>
                <a:gd name="connsiteY16" fmla="*/ 31892 h 47625"/>
                <a:gd name="connsiteX17" fmla="*/ 106275 w 114300"/>
                <a:gd name="connsiteY17" fmla="*/ 1627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47625">
                  <a:moveTo>
                    <a:pt x="106275" y="16271"/>
                  </a:moveTo>
                  <a:cubicBezTo>
                    <a:pt x="99131" y="5603"/>
                    <a:pt x="86273" y="6461"/>
                    <a:pt x="78272" y="2937"/>
                  </a:cubicBezTo>
                  <a:cubicBezTo>
                    <a:pt x="70271" y="-588"/>
                    <a:pt x="60079" y="4270"/>
                    <a:pt x="49792" y="13604"/>
                  </a:cubicBezTo>
                  <a:cubicBezTo>
                    <a:pt x="39600" y="22939"/>
                    <a:pt x="26646" y="17605"/>
                    <a:pt x="17788" y="12747"/>
                  </a:cubicBezTo>
                  <a:cubicBezTo>
                    <a:pt x="15121" y="11319"/>
                    <a:pt x="11406" y="7794"/>
                    <a:pt x="7501" y="3508"/>
                  </a:cubicBezTo>
                  <a:cubicBezTo>
                    <a:pt x="4167" y="7985"/>
                    <a:pt x="3786" y="13890"/>
                    <a:pt x="4453" y="16271"/>
                  </a:cubicBezTo>
                  <a:cubicBezTo>
                    <a:pt x="5120" y="18748"/>
                    <a:pt x="3119" y="22558"/>
                    <a:pt x="1786" y="27320"/>
                  </a:cubicBezTo>
                  <a:cubicBezTo>
                    <a:pt x="10549" y="28368"/>
                    <a:pt x="22074" y="32274"/>
                    <a:pt x="27599" y="38941"/>
                  </a:cubicBezTo>
                  <a:cubicBezTo>
                    <a:pt x="34266" y="46942"/>
                    <a:pt x="38267" y="41608"/>
                    <a:pt x="42267" y="48752"/>
                  </a:cubicBezTo>
                  <a:cubicBezTo>
                    <a:pt x="46268" y="55895"/>
                    <a:pt x="55602" y="49133"/>
                    <a:pt x="57793" y="44751"/>
                  </a:cubicBezTo>
                  <a:cubicBezTo>
                    <a:pt x="59984" y="40274"/>
                    <a:pt x="52935" y="38560"/>
                    <a:pt x="51983" y="33607"/>
                  </a:cubicBezTo>
                  <a:cubicBezTo>
                    <a:pt x="51125" y="28749"/>
                    <a:pt x="60841" y="30464"/>
                    <a:pt x="62651" y="23796"/>
                  </a:cubicBezTo>
                  <a:cubicBezTo>
                    <a:pt x="64460" y="17129"/>
                    <a:pt x="78653" y="13986"/>
                    <a:pt x="84844" y="16653"/>
                  </a:cubicBezTo>
                  <a:cubicBezTo>
                    <a:pt x="91035" y="19320"/>
                    <a:pt x="96369" y="23796"/>
                    <a:pt x="90654" y="30464"/>
                  </a:cubicBezTo>
                  <a:cubicBezTo>
                    <a:pt x="86368" y="35417"/>
                    <a:pt x="95131" y="44370"/>
                    <a:pt x="102465" y="51324"/>
                  </a:cubicBezTo>
                  <a:cubicBezTo>
                    <a:pt x="107609" y="45990"/>
                    <a:pt x="113514" y="39989"/>
                    <a:pt x="115991" y="38179"/>
                  </a:cubicBezTo>
                  <a:cubicBezTo>
                    <a:pt x="117324" y="37131"/>
                    <a:pt x="118181" y="34845"/>
                    <a:pt x="118753" y="31892"/>
                  </a:cubicBezTo>
                  <a:cubicBezTo>
                    <a:pt x="115324" y="30369"/>
                    <a:pt x="111228" y="23701"/>
                    <a:pt x="106275" y="16271"/>
                  </a:cubicBezTo>
                  <a:close/>
                </a:path>
              </a:pathLst>
            </a:custGeom>
            <a:grpFill/>
            <a:ln w="2381" cap="flat">
              <a:solidFill>
                <a:srgbClr val="FFFFFF"/>
              </a:solidFill>
              <a:prstDash val="solid"/>
              <a:miter/>
            </a:ln>
          </p:spPr>
          <p:txBody>
            <a:bodyPr rtlCol="0" anchor="ctr"/>
            <a:lstStyle/>
            <a:p>
              <a:endParaRPr lang="en-ID"/>
            </a:p>
          </p:txBody>
        </p:sp>
        <p:sp>
          <p:nvSpPr>
            <p:cNvPr id="112" name="Freeform: Shape 119">
              <a:extLst>
                <a:ext uri="{FF2B5EF4-FFF2-40B4-BE49-F238E27FC236}">
                  <a16:creationId xmlns:a16="http://schemas.microsoft.com/office/drawing/2014/main" id="{A7E34BF7-ADFB-174B-9DB4-6C1766CC4D9B}"/>
                </a:ext>
              </a:extLst>
            </p:cNvPr>
            <p:cNvSpPr/>
            <p:nvPr/>
          </p:nvSpPr>
          <p:spPr>
            <a:xfrm>
              <a:off x="4271795" y="3695763"/>
              <a:ext cx="238125" cy="333375"/>
            </a:xfrm>
            <a:custGeom>
              <a:avLst/>
              <a:gdLst>
                <a:gd name="connsiteX0" fmla="*/ 39505 w 238125"/>
                <a:gd name="connsiteY0" fmla="*/ 247111 h 333375"/>
                <a:gd name="connsiteX1" fmla="*/ 54840 w 238125"/>
                <a:gd name="connsiteY1" fmla="*/ 247111 h 333375"/>
                <a:gd name="connsiteX2" fmla="*/ 69223 w 238125"/>
                <a:gd name="connsiteY2" fmla="*/ 258255 h 333375"/>
                <a:gd name="connsiteX3" fmla="*/ 70080 w 238125"/>
                <a:gd name="connsiteY3" fmla="*/ 259303 h 333375"/>
                <a:gd name="connsiteX4" fmla="*/ 87320 w 238125"/>
                <a:gd name="connsiteY4" fmla="*/ 258732 h 333375"/>
                <a:gd name="connsiteX5" fmla="*/ 99131 w 238125"/>
                <a:gd name="connsiteY5" fmla="*/ 275495 h 333375"/>
                <a:gd name="connsiteX6" fmla="*/ 111705 w 238125"/>
                <a:gd name="connsiteY6" fmla="*/ 288069 h 333375"/>
                <a:gd name="connsiteX7" fmla="*/ 119420 w 238125"/>
                <a:gd name="connsiteY7" fmla="*/ 300642 h 333375"/>
                <a:gd name="connsiteX8" fmla="*/ 142470 w 238125"/>
                <a:gd name="connsiteY8" fmla="*/ 303404 h 333375"/>
                <a:gd name="connsiteX9" fmla="*/ 154281 w 238125"/>
                <a:gd name="connsiteY9" fmla="*/ 301975 h 333375"/>
                <a:gd name="connsiteX10" fmla="*/ 167521 w 238125"/>
                <a:gd name="connsiteY10" fmla="*/ 301308 h 333375"/>
                <a:gd name="connsiteX11" fmla="*/ 182189 w 238125"/>
                <a:gd name="connsiteY11" fmla="*/ 313215 h 333375"/>
                <a:gd name="connsiteX12" fmla="*/ 171712 w 238125"/>
                <a:gd name="connsiteY12" fmla="*/ 329978 h 333375"/>
                <a:gd name="connsiteX13" fmla="*/ 183618 w 238125"/>
                <a:gd name="connsiteY13" fmla="*/ 339503 h 333375"/>
                <a:gd name="connsiteX14" fmla="*/ 184571 w 238125"/>
                <a:gd name="connsiteY14" fmla="*/ 339408 h 333375"/>
                <a:gd name="connsiteX15" fmla="*/ 192286 w 238125"/>
                <a:gd name="connsiteY15" fmla="*/ 312167 h 333375"/>
                <a:gd name="connsiteX16" fmla="*/ 196382 w 238125"/>
                <a:gd name="connsiteY16" fmla="*/ 284830 h 333375"/>
                <a:gd name="connsiteX17" fmla="*/ 183523 w 238125"/>
                <a:gd name="connsiteY17" fmla="*/ 252350 h 333375"/>
                <a:gd name="connsiteX18" fmla="*/ 197144 w 238125"/>
                <a:gd name="connsiteY18" fmla="*/ 241586 h 333375"/>
                <a:gd name="connsiteX19" fmla="*/ 193143 w 238125"/>
                <a:gd name="connsiteY19" fmla="*/ 233395 h 333375"/>
                <a:gd name="connsiteX20" fmla="*/ 187905 w 238125"/>
                <a:gd name="connsiteY20" fmla="*/ 222346 h 333375"/>
                <a:gd name="connsiteX21" fmla="*/ 218194 w 238125"/>
                <a:gd name="connsiteY21" fmla="*/ 220155 h 333375"/>
                <a:gd name="connsiteX22" fmla="*/ 240673 w 238125"/>
                <a:gd name="connsiteY22" fmla="*/ 212726 h 333375"/>
                <a:gd name="connsiteX23" fmla="*/ 237053 w 238125"/>
                <a:gd name="connsiteY23" fmla="*/ 202534 h 333375"/>
                <a:gd name="connsiteX24" fmla="*/ 237815 w 238125"/>
                <a:gd name="connsiteY24" fmla="*/ 187485 h 333375"/>
                <a:gd name="connsiteX25" fmla="*/ 230005 w 238125"/>
                <a:gd name="connsiteY25" fmla="*/ 172054 h 333375"/>
                <a:gd name="connsiteX26" fmla="*/ 234768 w 238125"/>
                <a:gd name="connsiteY26" fmla="*/ 135383 h 333375"/>
                <a:gd name="connsiteX27" fmla="*/ 211336 w 238125"/>
                <a:gd name="connsiteY27" fmla="*/ 129192 h 333375"/>
                <a:gd name="connsiteX28" fmla="*/ 183237 w 238125"/>
                <a:gd name="connsiteY28" fmla="*/ 116999 h 333375"/>
                <a:gd name="connsiteX29" fmla="*/ 148947 w 238125"/>
                <a:gd name="connsiteY29" fmla="*/ 113952 h 333375"/>
                <a:gd name="connsiteX30" fmla="*/ 135898 w 238125"/>
                <a:gd name="connsiteY30" fmla="*/ 87472 h 333375"/>
                <a:gd name="connsiteX31" fmla="*/ 127040 w 238125"/>
                <a:gd name="connsiteY31" fmla="*/ 74232 h 333375"/>
                <a:gd name="connsiteX32" fmla="*/ 117610 w 238125"/>
                <a:gd name="connsiteY32" fmla="*/ 69851 h 333375"/>
                <a:gd name="connsiteX33" fmla="*/ 120658 w 238125"/>
                <a:gd name="connsiteY33" fmla="*/ 60611 h 333375"/>
                <a:gd name="connsiteX34" fmla="*/ 123611 w 238125"/>
                <a:gd name="connsiteY34" fmla="*/ 45752 h 333375"/>
                <a:gd name="connsiteX35" fmla="*/ 141232 w 238125"/>
                <a:gd name="connsiteY35" fmla="*/ 23083 h 333375"/>
                <a:gd name="connsiteX36" fmla="*/ 147328 w 238125"/>
                <a:gd name="connsiteY36" fmla="*/ 19178 h 333375"/>
                <a:gd name="connsiteX37" fmla="*/ 152186 w 238125"/>
                <a:gd name="connsiteY37" fmla="*/ 15273 h 333375"/>
                <a:gd name="connsiteX38" fmla="*/ 157043 w 238125"/>
                <a:gd name="connsiteY38" fmla="*/ 2795 h 333375"/>
                <a:gd name="connsiteX39" fmla="*/ 134374 w 238125"/>
                <a:gd name="connsiteY39" fmla="*/ 13463 h 333375"/>
                <a:gd name="connsiteX40" fmla="*/ 117038 w 238125"/>
                <a:gd name="connsiteY40" fmla="*/ 23655 h 333375"/>
                <a:gd name="connsiteX41" fmla="*/ 98846 w 238125"/>
                <a:gd name="connsiteY41" fmla="*/ 29465 h 333375"/>
                <a:gd name="connsiteX42" fmla="*/ 89511 w 238125"/>
                <a:gd name="connsiteY42" fmla="*/ 28131 h 333375"/>
                <a:gd name="connsiteX43" fmla="*/ 70842 w 238125"/>
                <a:gd name="connsiteY43" fmla="*/ 45467 h 333375"/>
                <a:gd name="connsiteX44" fmla="*/ 63698 w 238125"/>
                <a:gd name="connsiteY44" fmla="*/ 64612 h 333375"/>
                <a:gd name="connsiteX45" fmla="*/ 43696 w 238125"/>
                <a:gd name="connsiteY45" fmla="*/ 87758 h 333375"/>
                <a:gd name="connsiteX46" fmla="*/ 39314 w 238125"/>
                <a:gd name="connsiteY46" fmla="*/ 88806 h 333375"/>
                <a:gd name="connsiteX47" fmla="*/ 36552 w 238125"/>
                <a:gd name="connsiteY47" fmla="*/ 95092 h 333375"/>
                <a:gd name="connsiteX48" fmla="*/ 23027 w 238125"/>
                <a:gd name="connsiteY48" fmla="*/ 108236 h 333375"/>
                <a:gd name="connsiteX49" fmla="*/ 29409 w 238125"/>
                <a:gd name="connsiteY49" fmla="*/ 114523 h 333375"/>
                <a:gd name="connsiteX50" fmla="*/ 33409 w 238125"/>
                <a:gd name="connsiteY50" fmla="*/ 130144 h 333375"/>
                <a:gd name="connsiteX51" fmla="*/ 33409 w 238125"/>
                <a:gd name="connsiteY51" fmla="*/ 141288 h 333375"/>
                <a:gd name="connsiteX52" fmla="*/ 36933 w 238125"/>
                <a:gd name="connsiteY52" fmla="*/ 172435 h 333375"/>
                <a:gd name="connsiteX53" fmla="*/ 32456 w 238125"/>
                <a:gd name="connsiteY53" fmla="*/ 189770 h 333375"/>
                <a:gd name="connsiteX54" fmla="*/ 15978 w 238125"/>
                <a:gd name="connsiteY54" fmla="*/ 203106 h 333375"/>
                <a:gd name="connsiteX55" fmla="*/ 5786 w 238125"/>
                <a:gd name="connsiteY55" fmla="*/ 215964 h 333375"/>
                <a:gd name="connsiteX56" fmla="*/ 1786 w 238125"/>
                <a:gd name="connsiteY56" fmla="*/ 224346 h 333375"/>
                <a:gd name="connsiteX57" fmla="*/ 26551 w 238125"/>
                <a:gd name="connsiteY57" fmla="*/ 238253 h 333375"/>
                <a:gd name="connsiteX58" fmla="*/ 39505 w 238125"/>
                <a:gd name="connsiteY58" fmla="*/ 2471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8125" h="333375">
                  <a:moveTo>
                    <a:pt x="39505" y="247111"/>
                  </a:moveTo>
                  <a:cubicBezTo>
                    <a:pt x="45030" y="250349"/>
                    <a:pt x="52935" y="249492"/>
                    <a:pt x="54840" y="247111"/>
                  </a:cubicBezTo>
                  <a:cubicBezTo>
                    <a:pt x="56650" y="244825"/>
                    <a:pt x="61793" y="249873"/>
                    <a:pt x="69223" y="258255"/>
                  </a:cubicBezTo>
                  <a:cubicBezTo>
                    <a:pt x="69509" y="258636"/>
                    <a:pt x="69794" y="258922"/>
                    <a:pt x="70080" y="259303"/>
                  </a:cubicBezTo>
                  <a:cubicBezTo>
                    <a:pt x="76272" y="257969"/>
                    <a:pt x="84177" y="256731"/>
                    <a:pt x="87320" y="258732"/>
                  </a:cubicBezTo>
                  <a:cubicBezTo>
                    <a:pt x="92940" y="262256"/>
                    <a:pt x="91511" y="274734"/>
                    <a:pt x="99131" y="275495"/>
                  </a:cubicBezTo>
                  <a:cubicBezTo>
                    <a:pt x="106847" y="276162"/>
                    <a:pt x="112371" y="283878"/>
                    <a:pt x="111705" y="288069"/>
                  </a:cubicBezTo>
                  <a:cubicBezTo>
                    <a:pt x="111038" y="292260"/>
                    <a:pt x="120086" y="294355"/>
                    <a:pt x="119420" y="300642"/>
                  </a:cubicBezTo>
                  <a:cubicBezTo>
                    <a:pt x="118753" y="306928"/>
                    <a:pt x="139708" y="305499"/>
                    <a:pt x="142470" y="303404"/>
                  </a:cubicBezTo>
                  <a:cubicBezTo>
                    <a:pt x="145232" y="301308"/>
                    <a:pt x="150852" y="299880"/>
                    <a:pt x="154281" y="301975"/>
                  </a:cubicBezTo>
                  <a:cubicBezTo>
                    <a:pt x="157805" y="304070"/>
                    <a:pt x="164092" y="299880"/>
                    <a:pt x="167521" y="301308"/>
                  </a:cubicBezTo>
                  <a:cubicBezTo>
                    <a:pt x="171045" y="302737"/>
                    <a:pt x="184952" y="308261"/>
                    <a:pt x="182189" y="313215"/>
                  </a:cubicBezTo>
                  <a:cubicBezTo>
                    <a:pt x="179427" y="318072"/>
                    <a:pt x="169616" y="325788"/>
                    <a:pt x="171712" y="329978"/>
                  </a:cubicBezTo>
                  <a:cubicBezTo>
                    <a:pt x="173331" y="333312"/>
                    <a:pt x="180665" y="335313"/>
                    <a:pt x="183618" y="339503"/>
                  </a:cubicBezTo>
                  <a:cubicBezTo>
                    <a:pt x="183904" y="339503"/>
                    <a:pt x="184285" y="339503"/>
                    <a:pt x="184571" y="339408"/>
                  </a:cubicBezTo>
                  <a:cubicBezTo>
                    <a:pt x="189905" y="338265"/>
                    <a:pt x="192286" y="318072"/>
                    <a:pt x="192286" y="312167"/>
                  </a:cubicBezTo>
                  <a:cubicBezTo>
                    <a:pt x="192286" y="306261"/>
                    <a:pt x="194667" y="290831"/>
                    <a:pt x="196382" y="284830"/>
                  </a:cubicBezTo>
                  <a:cubicBezTo>
                    <a:pt x="199715" y="273210"/>
                    <a:pt x="183523" y="264923"/>
                    <a:pt x="183523" y="252350"/>
                  </a:cubicBezTo>
                  <a:cubicBezTo>
                    <a:pt x="183523" y="239777"/>
                    <a:pt x="189905" y="246730"/>
                    <a:pt x="197144" y="241586"/>
                  </a:cubicBezTo>
                  <a:cubicBezTo>
                    <a:pt x="204383" y="236348"/>
                    <a:pt x="196763" y="234157"/>
                    <a:pt x="193143" y="233395"/>
                  </a:cubicBezTo>
                  <a:cubicBezTo>
                    <a:pt x="189524" y="232633"/>
                    <a:pt x="186761" y="226156"/>
                    <a:pt x="187905" y="222346"/>
                  </a:cubicBezTo>
                  <a:cubicBezTo>
                    <a:pt x="189143" y="218536"/>
                    <a:pt x="211145" y="220155"/>
                    <a:pt x="218194" y="220155"/>
                  </a:cubicBezTo>
                  <a:cubicBezTo>
                    <a:pt x="225243" y="220155"/>
                    <a:pt x="240482" y="213773"/>
                    <a:pt x="240673" y="212726"/>
                  </a:cubicBezTo>
                  <a:cubicBezTo>
                    <a:pt x="240864" y="211773"/>
                    <a:pt x="242483" y="206725"/>
                    <a:pt x="237053" y="202534"/>
                  </a:cubicBezTo>
                  <a:cubicBezTo>
                    <a:pt x="231624" y="198343"/>
                    <a:pt x="233624" y="192342"/>
                    <a:pt x="237815" y="187485"/>
                  </a:cubicBezTo>
                  <a:cubicBezTo>
                    <a:pt x="242006" y="182722"/>
                    <a:pt x="235244" y="177864"/>
                    <a:pt x="230005" y="172054"/>
                  </a:cubicBezTo>
                  <a:cubicBezTo>
                    <a:pt x="224766" y="166244"/>
                    <a:pt x="228767" y="145194"/>
                    <a:pt x="234768" y="135383"/>
                  </a:cubicBezTo>
                  <a:cubicBezTo>
                    <a:pt x="240768" y="125572"/>
                    <a:pt x="222576" y="127763"/>
                    <a:pt x="211336" y="129192"/>
                  </a:cubicBezTo>
                  <a:cubicBezTo>
                    <a:pt x="200097" y="130620"/>
                    <a:pt x="190476" y="126144"/>
                    <a:pt x="183237" y="116999"/>
                  </a:cubicBezTo>
                  <a:cubicBezTo>
                    <a:pt x="175998" y="107760"/>
                    <a:pt x="166187" y="113570"/>
                    <a:pt x="148947" y="113952"/>
                  </a:cubicBezTo>
                  <a:cubicBezTo>
                    <a:pt x="131707" y="114332"/>
                    <a:pt x="135136" y="94902"/>
                    <a:pt x="135898" y="87472"/>
                  </a:cubicBezTo>
                  <a:cubicBezTo>
                    <a:pt x="136660" y="80043"/>
                    <a:pt x="127040" y="79090"/>
                    <a:pt x="127040" y="74232"/>
                  </a:cubicBezTo>
                  <a:cubicBezTo>
                    <a:pt x="127040" y="69470"/>
                    <a:pt x="121991" y="69470"/>
                    <a:pt x="117610" y="69851"/>
                  </a:cubicBezTo>
                  <a:cubicBezTo>
                    <a:pt x="113228" y="70232"/>
                    <a:pt x="117610" y="64422"/>
                    <a:pt x="120658" y="60611"/>
                  </a:cubicBezTo>
                  <a:cubicBezTo>
                    <a:pt x="123611" y="56802"/>
                    <a:pt x="123420" y="53753"/>
                    <a:pt x="123611" y="45752"/>
                  </a:cubicBezTo>
                  <a:cubicBezTo>
                    <a:pt x="123801" y="37752"/>
                    <a:pt x="135422" y="30894"/>
                    <a:pt x="141232" y="23083"/>
                  </a:cubicBezTo>
                  <a:cubicBezTo>
                    <a:pt x="142661" y="21178"/>
                    <a:pt x="144851" y="19940"/>
                    <a:pt x="147328" y="19178"/>
                  </a:cubicBezTo>
                  <a:cubicBezTo>
                    <a:pt x="147995" y="17273"/>
                    <a:pt x="149423" y="15844"/>
                    <a:pt x="152186" y="15273"/>
                  </a:cubicBezTo>
                  <a:cubicBezTo>
                    <a:pt x="161044" y="13463"/>
                    <a:pt x="165521" y="7748"/>
                    <a:pt x="157043" y="2795"/>
                  </a:cubicBezTo>
                  <a:cubicBezTo>
                    <a:pt x="148566" y="-2063"/>
                    <a:pt x="143709" y="12129"/>
                    <a:pt x="134374" y="13463"/>
                  </a:cubicBezTo>
                  <a:cubicBezTo>
                    <a:pt x="125039" y="14796"/>
                    <a:pt x="123230" y="20606"/>
                    <a:pt x="117038" y="23655"/>
                  </a:cubicBezTo>
                  <a:cubicBezTo>
                    <a:pt x="110847" y="26798"/>
                    <a:pt x="99227" y="24131"/>
                    <a:pt x="98846" y="29465"/>
                  </a:cubicBezTo>
                  <a:cubicBezTo>
                    <a:pt x="98369" y="35275"/>
                    <a:pt x="94845" y="29465"/>
                    <a:pt x="89511" y="28131"/>
                  </a:cubicBezTo>
                  <a:cubicBezTo>
                    <a:pt x="84177" y="26798"/>
                    <a:pt x="70366" y="38799"/>
                    <a:pt x="70842" y="45467"/>
                  </a:cubicBezTo>
                  <a:cubicBezTo>
                    <a:pt x="71318" y="52134"/>
                    <a:pt x="73509" y="58326"/>
                    <a:pt x="63698" y="64612"/>
                  </a:cubicBezTo>
                  <a:cubicBezTo>
                    <a:pt x="53888" y="70803"/>
                    <a:pt x="48173" y="82424"/>
                    <a:pt x="43696" y="87758"/>
                  </a:cubicBezTo>
                  <a:cubicBezTo>
                    <a:pt x="42362" y="89377"/>
                    <a:pt x="40838" y="89472"/>
                    <a:pt x="39314" y="88806"/>
                  </a:cubicBezTo>
                  <a:cubicBezTo>
                    <a:pt x="38743" y="91758"/>
                    <a:pt x="37886" y="94044"/>
                    <a:pt x="36552" y="95092"/>
                  </a:cubicBezTo>
                  <a:cubicBezTo>
                    <a:pt x="34076" y="96902"/>
                    <a:pt x="28170" y="102902"/>
                    <a:pt x="23027" y="108236"/>
                  </a:cubicBezTo>
                  <a:cubicBezTo>
                    <a:pt x="25503" y="110618"/>
                    <a:pt x="27884" y="112809"/>
                    <a:pt x="29409" y="114523"/>
                  </a:cubicBezTo>
                  <a:cubicBezTo>
                    <a:pt x="35600" y="121190"/>
                    <a:pt x="31599" y="126524"/>
                    <a:pt x="33409" y="130144"/>
                  </a:cubicBezTo>
                  <a:cubicBezTo>
                    <a:pt x="35219" y="133668"/>
                    <a:pt x="36933" y="139002"/>
                    <a:pt x="33409" y="141288"/>
                  </a:cubicBezTo>
                  <a:cubicBezTo>
                    <a:pt x="29885" y="143479"/>
                    <a:pt x="32933" y="167958"/>
                    <a:pt x="36933" y="172435"/>
                  </a:cubicBezTo>
                  <a:cubicBezTo>
                    <a:pt x="40934" y="176912"/>
                    <a:pt x="36933" y="180912"/>
                    <a:pt x="32456" y="189770"/>
                  </a:cubicBezTo>
                  <a:cubicBezTo>
                    <a:pt x="27980" y="198629"/>
                    <a:pt x="23979" y="202629"/>
                    <a:pt x="15978" y="203106"/>
                  </a:cubicBezTo>
                  <a:cubicBezTo>
                    <a:pt x="7977" y="203582"/>
                    <a:pt x="8453" y="215964"/>
                    <a:pt x="5786" y="215964"/>
                  </a:cubicBezTo>
                  <a:cubicBezTo>
                    <a:pt x="3691" y="215964"/>
                    <a:pt x="2072" y="220441"/>
                    <a:pt x="1786" y="224346"/>
                  </a:cubicBezTo>
                  <a:cubicBezTo>
                    <a:pt x="9215" y="230633"/>
                    <a:pt x="22646" y="238253"/>
                    <a:pt x="26551" y="238253"/>
                  </a:cubicBezTo>
                  <a:cubicBezTo>
                    <a:pt x="31218" y="237777"/>
                    <a:pt x="33980" y="243873"/>
                    <a:pt x="39505" y="247111"/>
                  </a:cubicBezTo>
                  <a:close/>
                </a:path>
              </a:pathLst>
            </a:custGeom>
            <a:grpFill/>
            <a:ln w="2381" cap="flat">
              <a:solidFill>
                <a:srgbClr val="FFFFFF"/>
              </a:solidFill>
              <a:prstDash val="solid"/>
              <a:miter/>
            </a:ln>
          </p:spPr>
          <p:txBody>
            <a:bodyPr rtlCol="0" anchor="ctr"/>
            <a:lstStyle/>
            <a:p>
              <a:endParaRPr lang="en-ID"/>
            </a:p>
          </p:txBody>
        </p:sp>
        <p:sp>
          <p:nvSpPr>
            <p:cNvPr id="113" name="Freeform: Shape 120">
              <a:extLst>
                <a:ext uri="{FF2B5EF4-FFF2-40B4-BE49-F238E27FC236}">
                  <a16:creationId xmlns:a16="http://schemas.microsoft.com/office/drawing/2014/main" id="{8E6DD5A1-F972-D749-86DC-3618371C6F1E}"/>
                </a:ext>
              </a:extLst>
            </p:cNvPr>
            <p:cNvSpPr/>
            <p:nvPr/>
          </p:nvSpPr>
          <p:spPr>
            <a:xfrm>
              <a:off x="4462041" y="4147680"/>
              <a:ext cx="238125" cy="276225"/>
            </a:xfrm>
            <a:custGeom>
              <a:avLst/>
              <a:gdLst>
                <a:gd name="connsiteX0" fmla="*/ 244071 w 238125"/>
                <a:gd name="connsiteY0" fmla="*/ 166002 h 276225"/>
                <a:gd name="connsiteX1" fmla="*/ 232260 w 238125"/>
                <a:gd name="connsiteY1" fmla="*/ 146476 h 276225"/>
                <a:gd name="connsiteX2" fmla="*/ 215687 w 238125"/>
                <a:gd name="connsiteY2" fmla="*/ 136379 h 276225"/>
                <a:gd name="connsiteX3" fmla="*/ 193779 w 238125"/>
                <a:gd name="connsiteY3" fmla="*/ 126283 h 276225"/>
                <a:gd name="connsiteX4" fmla="*/ 191398 w 238125"/>
                <a:gd name="connsiteY4" fmla="*/ 109709 h 276225"/>
                <a:gd name="connsiteX5" fmla="*/ 188445 w 238125"/>
                <a:gd name="connsiteY5" fmla="*/ 94279 h 276225"/>
                <a:gd name="connsiteX6" fmla="*/ 180730 w 238125"/>
                <a:gd name="connsiteY6" fmla="*/ 80658 h 276225"/>
                <a:gd name="connsiteX7" fmla="*/ 158822 w 238125"/>
                <a:gd name="connsiteY7" fmla="*/ 75896 h 276225"/>
                <a:gd name="connsiteX8" fmla="*/ 142249 w 238125"/>
                <a:gd name="connsiteY8" fmla="*/ 68180 h 276225"/>
                <a:gd name="connsiteX9" fmla="*/ 133962 w 238125"/>
                <a:gd name="connsiteY9" fmla="*/ 61132 h 276225"/>
                <a:gd name="connsiteX10" fmla="*/ 119770 w 238125"/>
                <a:gd name="connsiteY10" fmla="*/ 58179 h 276225"/>
                <a:gd name="connsiteX11" fmla="*/ 96052 w 238125"/>
                <a:gd name="connsiteY11" fmla="*/ 43891 h 276225"/>
                <a:gd name="connsiteX12" fmla="*/ 89575 w 238125"/>
                <a:gd name="connsiteY12" fmla="*/ 4744 h 276225"/>
                <a:gd name="connsiteX13" fmla="*/ 70621 w 238125"/>
                <a:gd name="connsiteY13" fmla="*/ 3601 h 276225"/>
                <a:gd name="connsiteX14" fmla="*/ 46903 w 238125"/>
                <a:gd name="connsiteY14" fmla="*/ 14269 h 276225"/>
                <a:gd name="connsiteX15" fmla="*/ 29758 w 238125"/>
                <a:gd name="connsiteY15" fmla="*/ 23127 h 276225"/>
                <a:gd name="connsiteX16" fmla="*/ 12613 w 238125"/>
                <a:gd name="connsiteY16" fmla="*/ 27318 h 276225"/>
                <a:gd name="connsiteX17" fmla="*/ 5946 w 238125"/>
                <a:gd name="connsiteY17" fmla="*/ 25794 h 276225"/>
                <a:gd name="connsiteX18" fmla="*/ 19757 w 238125"/>
                <a:gd name="connsiteY18" fmla="*/ 53988 h 276225"/>
                <a:gd name="connsiteX19" fmla="*/ 14423 w 238125"/>
                <a:gd name="connsiteY19" fmla="*/ 64656 h 276225"/>
                <a:gd name="connsiteX20" fmla="*/ 16233 w 238125"/>
                <a:gd name="connsiteY20" fmla="*/ 93136 h 276225"/>
                <a:gd name="connsiteX21" fmla="*/ 11470 w 238125"/>
                <a:gd name="connsiteY21" fmla="*/ 109709 h 276225"/>
                <a:gd name="connsiteX22" fmla="*/ 6708 w 238125"/>
                <a:gd name="connsiteY22" fmla="*/ 126949 h 276225"/>
                <a:gd name="connsiteX23" fmla="*/ 14423 w 238125"/>
                <a:gd name="connsiteY23" fmla="*/ 136379 h 276225"/>
                <a:gd name="connsiteX24" fmla="*/ 3755 w 238125"/>
                <a:gd name="connsiteY24" fmla="*/ 152381 h 276225"/>
                <a:gd name="connsiteX25" fmla="*/ 2041 w 238125"/>
                <a:gd name="connsiteY25" fmla="*/ 160668 h 276225"/>
                <a:gd name="connsiteX26" fmla="*/ 10232 w 238125"/>
                <a:gd name="connsiteY26" fmla="*/ 170193 h 276225"/>
                <a:gd name="connsiteX27" fmla="*/ 14995 w 238125"/>
                <a:gd name="connsiteY27" fmla="*/ 191529 h 276225"/>
                <a:gd name="connsiteX28" fmla="*/ 23281 w 238125"/>
                <a:gd name="connsiteY28" fmla="*/ 202768 h 276225"/>
                <a:gd name="connsiteX29" fmla="*/ 19091 w 238125"/>
                <a:gd name="connsiteY29" fmla="*/ 216961 h 276225"/>
                <a:gd name="connsiteX30" fmla="*/ 26234 w 238125"/>
                <a:gd name="connsiteY30" fmla="*/ 233534 h 276225"/>
                <a:gd name="connsiteX31" fmla="*/ 33378 w 238125"/>
                <a:gd name="connsiteY31" fmla="*/ 251917 h 276225"/>
                <a:gd name="connsiteX32" fmla="*/ 38141 w 238125"/>
                <a:gd name="connsiteY32" fmla="*/ 273825 h 276225"/>
                <a:gd name="connsiteX33" fmla="*/ 65382 w 238125"/>
                <a:gd name="connsiteY33" fmla="*/ 257823 h 276225"/>
                <a:gd name="connsiteX34" fmla="*/ 83194 w 238125"/>
                <a:gd name="connsiteY34" fmla="*/ 257251 h 276225"/>
                <a:gd name="connsiteX35" fmla="*/ 106339 w 238125"/>
                <a:gd name="connsiteY35" fmla="*/ 266776 h 276225"/>
                <a:gd name="connsiteX36" fmla="*/ 118150 w 238125"/>
                <a:gd name="connsiteY36" fmla="*/ 254870 h 276225"/>
                <a:gd name="connsiteX37" fmla="*/ 144820 w 238125"/>
                <a:gd name="connsiteY37" fmla="*/ 254870 h 276225"/>
                <a:gd name="connsiteX38" fmla="*/ 150726 w 238125"/>
                <a:gd name="connsiteY38" fmla="*/ 224009 h 276225"/>
                <a:gd name="connsiteX39" fmla="*/ 166156 w 238125"/>
                <a:gd name="connsiteY39" fmla="*/ 205055 h 276225"/>
                <a:gd name="connsiteX40" fmla="*/ 190445 w 238125"/>
                <a:gd name="connsiteY40" fmla="*/ 200864 h 276225"/>
                <a:gd name="connsiteX41" fmla="*/ 213591 w 238125"/>
                <a:gd name="connsiteY41" fmla="*/ 198482 h 276225"/>
                <a:gd name="connsiteX42" fmla="*/ 232546 w 238125"/>
                <a:gd name="connsiteY42" fmla="*/ 206769 h 276225"/>
                <a:gd name="connsiteX43" fmla="*/ 242071 w 238125"/>
                <a:gd name="connsiteY43" fmla="*/ 191910 h 276225"/>
                <a:gd name="connsiteX44" fmla="*/ 244071 w 238125"/>
                <a:gd name="connsiteY44" fmla="*/ 16600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38125" h="276225">
                  <a:moveTo>
                    <a:pt x="244071" y="166002"/>
                  </a:moveTo>
                  <a:cubicBezTo>
                    <a:pt x="241118" y="157144"/>
                    <a:pt x="232260" y="155906"/>
                    <a:pt x="232260" y="146476"/>
                  </a:cubicBezTo>
                  <a:cubicBezTo>
                    <a:pt x="232260" y="136951"/>
                    <a:pt x="228736" y="135808"/>
                    <a:pt x="215687" y="136379"/>
                  </a:cubicBezTo>
                  <a:cubicBezTo>
                    <a:pt x="202637" y="136951"/>
                    <a:pt x="194350" y="133998"/>
                    <a:pt x="193779" y="126283"/>
                  </a:cubicBezTo>
                  <a:cubicBezTo>
                    <a:pt x="193208" y="118567"/>
                    <a:pt x="185492" y="112662"/>
                    <a:pt x="191398" y="109709"/>
                  </a:cubicBezTo>
                  <a:cubicBezTo>
                    <a:pt x="197303" y="106756"/>
                    <a:pt x="187207" y="101423"/>
                    <a:pt x="188445" y="94279"/>
                  </a:cubicBezTo>
                  <a:cubicBezTo>
                    <a:pt x="189588" y="87135"/>
                    <a:pt x="184921" y="84182"/>
                    <a:pt x="180730" y="80658"/>
                  </a:cubicBezTo>
                  <a:cubicBezTo>
                    <a:pt x="176539" y="77134"/>
                    <a:pt x="158822" y="82468"/>
                    <a:pt x="158822" y="75896"/>
                  </a:cubicBezTo>
                  <a:cubicBezTo>
                    <a:pt x="158822" y="69418"/>
                    <a:pt x="148154" y="68180"/>
                    <a:pt x="142249" y="68180"/>
                  </a:cubicBezTo>
                  <a:cubicBezTo>
                    <a:pt x="136343" y="68180"/>
                    <a:pt x="140439" y="60465"/>
                    <a:pt x="133962" y="61132"/>
                  </a:cubicBezTo>
                  <a:cubicBezTo>
                    <a:pt x="127485" y="61703"/>
                    <a:pt x="128628" y="56941"/>
                    <a:pt x="119770" y="58179"/>
                  </a:cubicBezTo>
                  <a:cubicBezTo>
                    <a:pt x="110912" y="59322"/>
                    <a:pt x="105577" y="55226"/>
                    <a:pt x="96052" y="43891"/>
                  </a:cubicBezTo>
                  <a:cubicBezTo>
                    <a:pt x="86527" y="32652"/>
                    <a:pt x="87766" y="10744"/>
                    <a:pt x="89575" y="4744"/>
                  </a:cubicBezTo>
                  <a:cubicBezTo>
                    <a:pt x="91385" y="-1162"/>
                    <a:pt x="78336" y="3601"/>
                    <a:pt x="70621" y="3601"/>
                  </a:cubicBezTo>
                  <a:cubicBezTo>
                    <a:pt x="62905" y="3601"/>
                    <a:pt x="55190" y="9506"/>
                    <a:pt x="46903" y="14269"/>
                  </a:cubicBezTo>
                  <a:cubicBezTo>
                    <a:pt x="38617" y="19031"/>
                    <a:pt x="33854" y="19031"/>
                    <a:pt x="29758" y="23127"/>
                  </a:cubicBezTo>
                  <a:cubicBezTo>
                    <a:pt x="25567" y="27318"/>
                    <a:pt x="19091" y="29604"/>
                    <a:pt x="12613" y="27318"/>
                  </a:cubicBezTo>
                  <a:cubicBezTo>
                    <a:pt x="10804" y="26651"/>
                    <a:pt x="8422" y="26175"/>
                    <a:pt x="5946" y="25794"/>
                  </a:cubicBezTo>
                  <a:cubicBezTo>
                    <a:pt x="9470" y="34557"/>
                    <a:pt x="17852" y="48844"/>
                    <a:pt x="19757" y="53988"/>
                  </a:cubicBezTo>
                  <a:cubicBezTo>
                    <a:pt x="22138" y="60465"/>
                    <a:pt x="16804" y="62275"/>
                    <a:pt x="14423" y="64656"/>
                  </a:cubicBezTo>
                  <a:cubicBezTo>
                    <a:pt x="12042" y="67037"/>
                    <a:pt x="15566" y="88373"/>
                    <a:pt x="16233" y="93136"/>
                  </a:cubicBezTo>
                  <a:cubicBezTo>
                    <a:pt x="16804" y="97898"/>
                    <a:pt x="7946" y="106756"/>
                    <a:pt x="11470" y="109709"/>
                  </a:cubicBezTo>
                  <a:cubicBezTo>
                    <a:pt x="14995" y="112662"/>
                    <a:pt x="6708" y="121615"/>
                    <a:pt x="6708" y="126949"/>
                  </a:cubicBezTo>
                  <a:cubicBezTo>
                    <a:pt x="6708" y="132283"/>
                    <a:pt x="14423" y="132283"/>
                    <a:pt x="14423" y="136379"/>
                  </a:cubicBezTo>
                  <a:cubicBezTo>
                    <a:pt x="14423" y="140570"/>
                    <a:pt x="7851" y="150000"/>
                    <a:pt x="3755" y="152381"/>
                  </a:cubicBezTo>
                  <a:cubicBezTo>
                    <a:pt x="1564" y="153619"/>
                    <a:pt x="1564" y="156953"/>
                    <a:pt x="2041" y="160668"/>
                  </a:cubicBezTo>
                  <a:cubicBezTo>
                    <a:pt x="3279" y="160287"/>
                    <a:pt x="4136" y="165621"/>
                    <a:pt x="10232" y="170193"/>
                  </a:cubicBezTo>
                  <a:cubicBezTo>
                    <a:pt x="17376" y="175527"/>
                    <a:pt x="9089" y="184385"/>
                    <a:pt x="14995" y="191529"/>
                  </a:cubicBezTo>
                  <a:cubicBezTo>
                    <a:pt x="20900" y="198673"/>
                    <a:pt x="27472" y="199244"/>
                    <a:pt x="23281" y="202768"/>
                  </a:cubicBezTo>
                  <a:cubicBezTo>
                    <a:pt x="19091" y="206293"/>
                    <a:pt x="23853" y="213436"/>
                    <a:pt x="19091" y="216961"/>
                  </a:cubicBezTo>
                  <a:cubicBezTo>
                    <a:pt x="14328" y="220580"/>
                    <a:pt x="20900" y="231248"/>
                    <a:pt x="26234" y="233534"/>
                  </a:cubicBezTo>
                  <a:cubicBezTo>
                    <a:pt x="31568" y="235915"/>
                    <a:pt x="28044" y="246583"/>
                    <a:pt x="33378" y="251917"/>
                  </a:cubicBezTo>
                  <a:cubicBezTo>
                    <a:pt x="38712" y="257251"/>
                    <a:pt x="36331" y="269729"/>
                    <a:pt x="38141" y="273825"/>
                  </a:cubicBezTo>
                  <a:cubicBezTo>
                    <a:pt x="39950" y="278016"/>
                    <a:pt x="55952" y="267919"/>
                    <a:pt x="65382" y="257823"/>
                  </a:cubicBezTo>
                  <a:cubicBezTo>
                    <a:pt x="74907" y="247726"/>
                    <a:pt x="74240" y="256013"/>
                    <a:pt x="83194" y="257251"/>
                  </a:cubicBezTo>
                  <a:cubicBezTo>
                    <a:pt x="92052" y="258490"/>
                    <a:pt x="102148" y="258490"/>
                    <a:pt x="106339" y="266776"/>
                  </a:cubicBezTo>
                  <a:cubicBezTo>
                    <a:pt x="110530" y="275063"/>
                    <a:pt x="115198" y="258490"/>
                    <a:pt x="118150" y="254870"/>
                  </a:cubicBezTo>
                  <a:cubicBezTo>
                    <a:pt x="121103" y="251346"/>
                    <a:pt x="141296" y="256108"/>
                    <a:pt x="144820" y="254870"/>
                  </a:cubicBezTo>
                  <a:cubicBezTo>
                    <a:pt x="148345" y="253727"/>
                    <a:pt x="151297" y="228200"/>
                    <a:pt x="150726" y="224009"/>
                  </a:cubicBezTo>
                  <a:cubicBezTo>
                    <a:pt x="150154" y="219818"/>
                    <a:pt x="159013" y="209817"/>
                    <a:pt x="166156" y="205055"/>
                  </a:cubicBezTo>
                  <a:cubicBezTo>
                    <a:pt x="173300" y="200292"/>
                    <a:pt x="184540" y="203911"/>
                    <a:pt x="190445" y="200864"/>
                  </a:cubicBezTo>
                  <a:cubicBezTo>
                    <a:pt x="196351" y="197911"/>
                    <a:pt x="205304" y="198482"/>
                    <a:pt x="213591" y="198482"/>
                  </a:cubicBezTo>
                  <a:cubicBezTo>
                    <a:pt x="221878" y="198482"/>
                    <a:pt x="227783" y="206769"/>
                    <a:pt x="232546" y="206769"/>
                  </a:cubicBezTo>
                  <a:cubicBezTo>
                    <a:pt x="237308" y="206769"/>
                    <a:pt x="243214" y="199054"/>
                    <a:pt x="242071" y="191910"/>
                  </a:cubicBezTo>
                  <a:cubicBezTo>
                    <a:pt x="240451" y="184957"/>
                    <a:pt x="247024" y="174956"/>
                    <a:pt x="244071" y="166002"/>
                  </a:cubicBezTo>
                  <a:close/>
                </a:path>
              </a:pathLst>
            </a:custGeom>
            <a:grpFill/>
            <a:ln w="2381" cap="flat">
              <a:solidFill>
                <a:srgbClr val="FFFFFF"/>
              </a:solidFill>
              <a:prstDash val="solid"/>
              <a:miter/>
            </a:ln>
          </p:spPr>
          <p:txBody>
            <a:bodyPr rtlCol="0" anchor="ctr"/>
            <a:lstStyle/>
            <a:p>
              <a:endParaRPr lang="en-ID"/>
            </a:p>
          </p:txBody>
        </p:sp>
        <p:sp>
          <p:nvSpPr>
            <p:cNvPr id="114" name="Freeform: Shape 121">
              <a:extLst>
                <a:ext uri="{FF2B5EF4-FFF2-40B4-BE49-F238E27FC236}">
                  <a16:creationId xmlns:a16="http://schemas.microsoft.com/office/drawing/2014/main" id="{CA10649E-686E-C94F-B650-AC04DE552BA6}"/>
                </a:ext>
              </a:extLst>
            </p:cNvPr>
            <p:cNvSpPr/>
            <p:nvPr/>
          </p:nvSpPr>
          <p:spPr>
            <a:xfrm>
              <a:off x="4225120" y="3951633"/>
              <a:ext cx="257175" cy="371475"/>
            </a:xfrm>
            <a:custGeom>
              <a:avLst/>
              <a:gdLst>
                <a:gd name="connsiteX0" fmla="*/ 237914 w 257175"/>
                <a:gd name="connsiteY0" fmla="*/ 357382 h 371475"/>
                <a:gd name="connsiteX1" fmla="*/ 238581 w 257175"/>
                <a:gd name="connsiteY1" fmla="*/ 356715 h 371475"/>
                <a:gd name="connsiteX2" fmla="*/ 240295 w 257175"/>
                <a:gd name="connsiteY2" fmla="*/ 348429 h 371475"/>
                <a:gd name="connsiteX3" fmla="*/ 250963 w 257175"/>
                <a:gd name="connsiteY3" fmla="*/ 332426 h 371475"/>
                <a:gd name="connsiteX4" fmla="*/ 243248 w 257175"/>
                <a:gd name="connsiteY4" fmla="*/ 322997 h 371475"/>
                <a:gd name="connsiteX5" fmla="*/ 248010 w 257175"/>
                <a:gd name="connsiteY5" fmla="*/ 305757 h 371475"/>
                <a:gd name="connsiteX6" fmla="*/ 252773 w 257175"/>
                <a:gd name="connsiteY6" fmla="*/ 289183 h 371475"/>
                <a:gd name="connsiteX7" fmla="*/ 250963 w 257175"/>
                <a:gd name="connsiteY7" fmla="*/ 260703 h 371475"/>
                <a:gd name="connsiteX8" fmla="*/ 256297 w 257175"/>
                <a:gd name="connsiteY8" fmla="*/ 250035 h 371475"/>
                <a:gd name="connsiteX9" fmla="*/ 242486 w 257175"/>
                <a:gd name="connsiteY9" fmla="*/ 221841 h 371475"/>
                <a:gd name="connsiteX10" fmla="*/ 223055 w 257175"/>
                <a:gd name="connsiteY10" fmla="*/ 222794 h 371475"/>
                <a:gd name="connsiteX11" fmla="*/ 218292 w 257175"/>
                <a:gd name="connsiteY11" fmla="*/ 196695 h 371475"/>
                <a:gd name="connsiteX12" fmla="*/ 209434 w 257175"/>
                <a:gd name="connsiteY12" fmla="*/ 198505 h 371475"/>
                <a:gd name="connsiteX13" fmla="*/ 188098 w 257175"/>
                <a:gd name="connsiteY13" fmla="*/ 201458 h 371475"/>
                <a:gd name="connsiteX14" fmla="*/ 177430 w 257175"/>
                <a:gd name="connsiteY14" fmla="*/ 190218 h 371475"/>
                <a:gd name="connsiteX15" fmla="*/ 167334 w 257175"/>
                <a:gd name="connsiteY15" fmla="*/ 182503 h 371475"/>
                <a:gd name="connsiteX16" fmla="*/ 159047 w 257175"/>
                <a:gd name="connsiteY16" fmla="*/ 165263 h 371475"/>
                <a:gd name="connsiteX17" fmla="*/ 153713 w 257175"/>
                <a:gd name="connsiteY17" fmla="*/ 148118 h 371475"/>
                <a:gd name="connsiteX18" fmla="*/ 156666 w 257175"/>
                <a:gd name="connsiteY18" fmla="*/ 135068 h 371475"/>
                <a:gd name="connsiteX19" fmla="*/ 165524 w 257175"/>
                <a:gd name="connsiteY19" fmla="*/ 124400 h 371475"/>
                <a:gd name="connsiteX20" fmla="*/ 172001 w 257175"/>
                <a:gd name="connsiteY20" fmla="*/ 105446 h 371475"/>
                <a:gd name="connsiteX21" fmla="*/ 189813 w 257175"/>
                <a:gd name="connsiteY21" fmla="*/ 93635 h 371475"/>
                <a:gd name="connsiteX22" fmla="*/ 214101 w 257175"/>
                <a:gd name="connsiteY22" fmla="*/ 84777 h 371475"/>
                <a:gd name="connsiteX23" fmla="*/ 230294 w 257175"/>
                <a:gd name="connsiteY23" fmla="*/ 83633 h 371475"/>
                <a:gd name="connsiteX24" fmla="*/ 218388 w 257175"/>
                <a:gd name="connsiteY24" fmla="*/ 74108 h 371475"/>
                <a:gd name="connsiteX25" fmla="*/ 228865 w 257175"/>
                <a:gd name="connsiteY25" fmla="*/ 57345 h 371475"/>
                <a:gd name="connsiteX26" fmla="*/ 214197 w 257175"/>
                <a:gd name="connsiteY26" fmla="*/ 45438 h 371475"/>
                <a:gd name="connsiteX27" fmla="*/ 200957 w 257175"/>
                <a:gd name="connsiteY27" fmla="*/ 46105 h 371475"/>
                <a:gd name="connsiteX28" fmla="*/ 189146 w 257175"/>
                <a:gd name="connsiteY28" fmla="*/ 47534 h 371475"/>
                <a:gd name="connsiteX29" fmla="*/ 166096 w 257175"/>
                <a:gd name="connsiteY29" fmla="*/ 44772 h 371475"/>
                <a:gd name="connsiteX30" fmla="*/ 158380 w 257175"/>
                <a:gd name="connsiteY30" fmla="*/ 32199 h 371475"/>
                <a:gd name="connsiteX31" fmla="*/ 145807 w 257175"/>
                <a:gd name="connsiteY31" fmla="*/ 19625 h 371475"/>
                <a:gd name="connsiteX32" fmla="*/ 133996 w 257175"/>
                <a:gd name="connsiteY32" fmla="*/ 2862 h 371475"/>
                <a:gd name="connsiteX33" fmla="*/ 116756 w 257175"/>
                <a:gd name="connsiteY33" fmla="*/ 3433 h 371475"/>
                <a:gd name="connsiteX34" fmla="*/ 121423 w 257175"/>
                <a:gd name="connsiteY34" fmla="*/ 17721 h 371475"/>
                <a:gd name="connsiteX35" fmla="*/ 110279 w 257175"/>
                <a:gd name="connsiteY35" fmla="*/ 38104 h 371475"/>
                <a:gd name="connsiteX36" fmla="*/ 70846 w 257175"/>
                <a:gd name="connsiteY36" fmla="*/ 59440 h 371475"/>
                <a:gd name="connsiteX37" fmla="*/ 52748 w 257175"/>
                <a:gd name="connsiteY37" fmla="*/ 91444 h 371475"/>
                <a:gd name="connsiteX38" fmla="*/ 38365 w 257175"/>
                <a:gd name="connsiteY38" fmla="*/ 92397 h 371475"/>
                <a:gd name="connsiteX39" fmla="*/ 23030 w 257175"/>
                <a:gd name="connsiteY39" fmla="*/ 88206 h 371475"/>
                <a:gd name="connsiteX40" fmla="*/ 23030 w 257175"/>
                <a:gd name="connsiteY40" fmla="*/ 78014 h 371475"/>
                <a:gd name="connsiteX41" fmla="*/ 19125 w 257175"/>
                <a:gd name="connsiteY41" fmla="*/ 67727 h 371475"/>
                <a:gd name="connsiteX42" fmla="*/ 2551 w 257175"/>
                <a:gd name="connsiteY42" fmla="*/ 85253 h 371475"/>
                <a:gd name="connsiteX43" fmla="*/ 10076 w 257175"/>
                <a:gd name="connsiteY43" fmla="*/ 112780 h 371475"/>
                <a:gd name="connsiteX44" fmla="*/ 3885 w 257175"/>
                <a:gd name="connsiteY44" fmla="*/ 118114 h 371475"/>
                <a:gd name="connsiteX45" fmla="*/ 25697 w 257175"/>
                <a:gd name="connsiteY45" fmla="*/ 135450 h 371475"/>
                <a:gd name="connsiteX46" fmla="*/ 45700 w 257175"/>
                <a:gd name="connsiteY46" fmla="*/ 163072 h 371475"/>
                <a:gd name="connsiteX47" fmla="*/ 59892 w 257175"/>
                <a:gd name="connsiteY47" fmla="*/ 193742 h 371475"/>
                <a:gd name="connsiteX48" fmla="*/ 91038 w 257175"/>
                <a:gd name="connsiteY48" fmla="*/ 252893 h 371475"/>
                <a:gd name="connsiteX49" fmla="*/ 103040 w 257175"/>
                <a:gd name="connsiteY49" fmla="*/ 278706 h 371475"/>
                <a:gd name="connsiteX50" fmla="*/ 110565 w 257175"/>
                <a:gd name="connsiteY50" fmla="*/ 296898 h 371475"/>
                <a:gd name="connsiteX51" fmla="*/ 142092 w 257175"/>
                <a:gd name="connsiteY51" fmla="*/ 319187 h 371475"/>
                <a:gd name="connsiteX52" fmla="*/ 199909 w 257175"/>
                <a:gd name="connsiteY52" fmla="*/ 354715 h 371475"/>
                <a:gd name="connsiteX53" fmla="*/ 223912 w 257175"/>
                <a:gd name="connsiteY53" fmla="*/ 372908 h 371475"/>
                <a:gd name="connsiteX54" fmla="*/ 225055 w 257175"/>
                <a:gd name="connsiteY54" fmla="*/ 376623 h 371475"/>
                <a:gd name="connsiteX55" fmla="*/ 229437 w 257175"/>
                <a:gd name="connsiteY55" fmla="*/ 373479 h 371475"/>
                <a:gd name="connsiteX56" fmla="*/ 237914 w 257175"/>
                <a:gd name="connsiteY56" fmla="*/ 35738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7175" h="371475">
                  <a:moveTo>
                    <a:pt x="237914" y="357382"/>
                  </a:moveTo>
                  <a:cubicBezTo>
                    <a:pt x="238200" y="357001"/>
                    <a:pt x="238390" y="356810"/>
                    <a:pt x="238581" y="356715"/>
                  </a:cubicBezTo>
                  <a:cubicBezTo>
                    <a:pt x="238009" y="353096"/>
                    <a:pt x="238105" y="349762"/>
                    <a:pt x="240295" y="348429"/>
                  </a:cubicBezTo>
                  <a:cubicBezTo>
                    <a:pt x="244391" y="346047"/>
                    <a:pt x="250963" y="336617"/>
                    <a:pt x="250963" y="332426"/>
                  </a:cubicBezTo>
                  <a:cubicBezTo>
                    <a:pt x="250963" y="328331"/>
                    <a:pt x="243248" y="328331"/>
                    <a:pt x="243248" y="322997"/>
                  </a:cubicBezTo>
                  <a:cubicBezTo>
                    <a:pt x="243248" y="317663"/>
                    <a:pt x="251535" y="308709"/>
                    <a:pt x="248010" y="305757"/>
                  </a:cubicBezTo>
                  <a:cubicBezTo>
                    <a:pt x="244486" y="302804"/>
                    <a:pt x="253344" y="293850"/>
                    <a:pt x="252773" y="289183"/>
                  </a:cubicBezTo>
                  <a:cubicBezTo>
                    <a:pt x="252201" y="284421"/>
                    <a:pt x="248582" y="263084"/>
                    <a:pt x="250963" y="260703"/>
                  </a:cubicBezTo>
                  <a:cubicBezTo>
                    <a:pt x="253344" y="258322"/>
                    <a:pt x="258679" y="256512"/>
                    <a:pt x="256297" y="250035"/>
                  </a:cubicBezTo>
                  <a:cubicBezTo>
                    <a:pt x="254392" y="244892"/>
                    <a:pt x="246010" y="230604"/>
                    <a:pt x="242486" y="221841"/>
                  </a:cubicBezTo>
                  <a:cubicBezTo>
                    <a:pt x="235914" y="220889"/>
                    <a:pt x="227817" y="221079"/>
                    <a:pt x="223055" y="222794"/>
                  </a:cubicBezTo>
                  <a:cubicBezTo>
                    <a:pt x="216578" y="225175"/>
                    <a:pt x="218292" y="204410"/>
                    <a:pt x="218292" y="196695"/>
                  </a:cubicBezTo>
                  <a:cubicBezTo>
                    <a:pt x="218292" y="188980"/>
                    <a:pt x="211816" y="193171"/>
                    <a:pt x="209434" y="198505"/>
                  </a:cubicBezTo>
                  <a:cubicBezTo>
                    <a:pt x="207053" y="203839"/>
                    <a:pt x="197623" y="201458"/>
                    <a:pt x="188098" y="201458"/>
                  </a:cubicBezTo>
                  <a:cubicBezTo>
                    <a:pt x="178573" y="201458"/>
                    <a:pt x="183336" y="189551"/>
                    <a:pt x="177430" y="190218"/>
                  </a:cubicBezTo>
                  <a:cubicBezTo>
                    <a:pt x="171525" y="190790"/>
                    <a:pt x="166762" y="188408"/>
                    <a:pt x="167334" y="182503"/>
                  </a:cubicBezTo>
                  <a:cubicBezTo>
                    <a:pt x="167905" y="176598"/>
                    <a:pt x="163143" y="171835"/>
                    <a:pt x="159047" y="165263"/>
                  </a:cubicBezTo>
                  <a:cubicBezTo>
                    <a:pt x="154856" y="158691"/>
                    <a:pt x="150189" y="152214"/>
                    <a:pt x="153713" y="148118"/>
                  </a:cubicBezTo>
                  <a:cubicBezTo>
                    <a:pt x="157237" y="143927"/>
                    <a:pt x="151332" y="140402"/>
                    <a:pt x="156666" y="135068"/>
                  </a:cubicBezTo>
                  <a:cubicBezTo>
                    <a:pt x="162000" y="129735"/>
                    <a:pt x="167334" y="131544"/>
                    <a:pt x="165524" y="124400"/>
                  </a:cubicBezTo>
                  <a:cubicBezTo>
                    <a:pt x="163714" y="117257"/>
                    <a:pt x="171430" y="113161"/>
                    <a:pt x="172001" y="105446"/>
                  </a:cubicBezTo>
                  <a:cubicBezTo>
                    <a:pt x="172572" y="97731"/>
                    <a:pt x="181526" y="100112"/>
                    <a:pt x="189813" y="93635"/>
                  </a:cubicBezTo>
                  <a:cubicBezTo>
                    <a:pt x="198100" y="87062"/>
                    <a:pt x="206958" y="90682"/>
                    <a:pt x="214101" y="84777"/>
                  </a:cubicBezTo>
                  <a:cubicBezTo>
                    <a:pt x="220769" y="79252"/>
                    <a:pt x="225341" y="84015"/>
                    <a:pt x="230294" y="83633"/>
                  </a:cubicBezTo>
                  <a:cubicBezTo>
                    <a:pt x="227341" y="79443"/>
                    <a:pt x="220007" y="77442"/>
                    <a:pt x="218388" y="74108"/>
                  </a:cubicBezTo>
                  <a:cubicBezTo>
                    <a:pt x="216292" y="69918"/>
                    <a:pt x="226103" y="62202"/>
                    <a:pt x="228865" y="57345"/>
                  </a:cubicBezTo>
                  <a:cubicBezTo>
                    <a:pt x="231627" y="52487"/>
                    <a:pt x="217721" y="46867"/>
                    <a:pt x="214197" y="45438"/>
                  </a:cubicBezTo>
                  <a:cubicBezTo>
                    <a:pt x="210672" y="44010"/>
                    <a:pt x="204386" y="48200"/>
                    <a:pt x="200957" y="46105"/>
                  </a:cubicBezTo>
                  <a:cubicBezTo>
                    <a:pt x="197433" y="44010"/>
                    <a:pt x="191908" y="45438"/>
                    <a:pt x="189146" y="47534"/>
                  </a:cubicBezTo>
                  <a:cubicBezTo>
                    <a:pt x="186384" y="49629"/>
                    <a:pt x="165429" y="51058"/>
                    <a:pt x="166096" y="44772"/>
                  </a:cubicBezTo>
                  <a:cubicBezTo>
                    <a:pt x="166762" y="38485"/>
                    <a:pt x="157713" y="36390"/>
                    <a:pt x="158380" y="32199"/>
                  </a:cubicBezTo>
                  <a:cubicBezTo>
                    <a:pt x="159047" y="28008"/>
                    <a:pt x="153522" y="20292"/>
                    <a:pt x="145807" y="19625"/>
                  </a:cubicBezTo>
                  <a:cubicBezTo>
                    <a:pt x="138092" y="18959"/>
                    <a:pt x="139521" y="6386"/>
                    <a:pt x="133996" y="2862"/>
                  </a:cubicBezTo>
                  <a:cubicBezTo>
                    <a:pt x="130853" y="861"/>
                    <a:pt x="122947" y="2004"/>
                    <a:pt x="116756" y="3433"/>
                  </a:cubicBezTo>
                  <a:cubicBezTo>
                    <a:pt x="123423" y="10958"/>
                    <a:pt x="125805" y="14196"/>
                    <a:pt x="121423" y="17721"/>
                  </a:cubicBezTo>
                  <a:cubicBezTo>
                    <a:pt x="115518" y="22483"/>
                    <a:pt x="121423" y="23245"/>
                    <a:pt x="110279" y="38104"/>
                  </a:cubicBezTo>
                  <a:cubicBezTo>
                    <a:pt x="99135" y="52963"/>
                    <a:pt x="80180" y="56678"/>
                    <a:pt x="70846" y="59440"/>
                  </a:cubicBezTo>
                  <a:cubicBezTo>
                    <a:pt x="61606" y="62202"/>
                    <a:pt x="57892" y="79347"/>
                    <a:pt x="52748" y="91444"/>
                  </a:cubicBezTo>
                  <a:cubicBezTo>
                    <a:pt x="47605" y="103446"/>
                    <a:pt x="43509" y="99350"/>
                    <a:pt x="38365" y="92397"/>
                  </a:cubicBezTo>
                  <a:cubicBezTo>
                    <a:pt x="33317" y="85443"/>
                    <a:pt x="29126" y="93825"/>
                    <a:pt x="23030" y="88206"/>
                  </a:cubicBezTo>
                  <a:cubicBezTo>
                    <a:pt x="17029" y="82681"/>
                    <a:pt x="19792" y="82681"/>
                    <a:pt x="23030" y="78014"/>
                  </a:cubicBezTo>
                  <a:cubicBezTo>
                    <a:pt x="24744" y="75537"/>
                    <a:pt x="22839" y="71537"/>
                    <a:pt x="19125" y="67727"/>
                  </a:cubicBezTo>
                  <a:cubicBezTo>
                    <a:pt x="12552" y="69060"/>
                    <a:pt x="5790" y="78204"/>
                    <a:pt x="2551" y="85253"/>
                  </a:cubicBezTo>
                  <a:cubicBezTo>
                    <a:pt x="-973" y="92778"/>
                    <a:pt x="8742" y="107446"/>
                    <a:pt x="10076" y="112780"/>
                  </a:cubicBezTo>
                  <a:cubicBezTo>
                    <a:pt x="11409" y="118114"/>
                    <a:pt x="4742" y="113256"/>
                    <a:pt x="3885" y="118114"/>
                  </a:cubicBezTo>
                  <a:cubicBezTo>
                    <a:pt x="3027" y="122972"/>
                    <a:pt x="18553" y="130116"/>
                    <a:pt x="25697" y="135450"/>
                  </a:cubicBezTo>
                  <a:cubicBezTo>
                    <a:pt x="32841" y="140783"/>
                    <a:pt x="39032" y="155928"/>
                    <a:pt x="45700" y="163072"/>
                  </a:cubicBezTo>
                  <a:cubicBezTo>
                    <a:pt x="52367" y="170216"/>
                    <a:pt x="52843" y="176407"/>
                    <a:pt x="59892" y="193742"/>
                  </a:cubicBezTo>
                  <a:cubicBezTo>
                    <a:pt x="67035" y="211078"/>
                    <a:pt x="81228" y="240415"/>
                    <a:pt x="91038" y="252893"/>
                  </a:cubicBezTo>
                  <a:cubicBezTo>
                    <a:pt x="100849" y="265371"/>
                    <a:pt x="105231" y="275086"/>
                    <a:pt x="103040" y="278706"/>
                  </a:cubicBezTo>
                  <a:cubicBezTo>
                    <a:pt x="100849" y="282230"/>
                    <a:pt x="103516" y="292041"/>
                    <a:pt x="110565" y="296898"/>
                  </a:cubicBezTo>
                  <a:cubicBezTo>
                    <a:pt x="117709" y="301756"/>
                    <a:pt x="123423" y="309757"/>
                    <a:pt x="142092" y="319187"/>
                  </a:cubicBezTo>
                  <a:cubicBezTo>
                    <a:pt x="160762" y="328521"/>
                    <a:pt x="194956" y="346333"/>
                    <a:pt x="199909" y="354715"/>
                  </a:cubicBezTo>
                  <a:cubicBezTo>
                    <a:pt x="204767" y="363192"/>
                    <a:pt x="220769" y="371193"/>
                    <a:pt x="223912" y="372908"/>
                  </a:cubicBezTo>
                  <a:cubicBezTo>
                    <a:pt x="224769" y="373384"/>
                    <a:pt x="225055" y="374813"/>
                    <a:pt x="225055" y="376623"/>
                  </a:cubicBezTo>
                  <a:cubicBezTo>
                    <a:pt x="226865" y="375099"/>
                    <a:pt x="228389" y="373956"/>
                    <a:pt x="229437" y="373479"/>
                  </a:cubicBezTo>
                  <a:cubicBezTo>
                    <a:pt x="235533" y="370431"/>
                    <a:pt x="236104" y="360335"/>
                    <a:pt x="237914" y="357382"/>
                  </a:cubicBezTo>
                  <a:close/>
                </a:path>
              </a:pathLst>
            </a:custGeom>
            <a:grpFill/>
            <a:ln w="2381" cap="flat">
              <a:solidFill>
                <a:srgbClr val="FFFFFF"/>
              </a:solidFill>
              <a:prstDash val="solid"/>
              <a:miter/>
            </a:ln>
          </p:spPr>
          <p:txBody>
            <a:bodyPr rtlCol="0" anchor="ctr"/>
            <a:lstStyle/>
            <a:p>
              <a:endParaRPr lang="en-ID"/>
            </a:p>
          </p:txBody>
        </p:sp>
        <p:sp>
          <p:nvSpPr>
            <p:cNvPr id="115" name="Freeform: Shape 122">
              <a:extLst>
                <a:ext uri="{FF2B5EF4-FFF2-40B4-BE49-F238E27FC236}">
                  <a16:creationId xmlns:a16="http://schemas.microsoft.com/office/drawing/2014/main" id="{D73C4C87-458C-9D4E-BF72-ACE15782950F}"/>
                </a:ext>
              </a:extLst>
            </p:cNvPr>
            <p:cNvSpPr/>
            <p:nvPr/>
          </p:nvSpPr>
          <p:spPr>
            <a:xfrm>
              <a:off x="4386150" y="3702391"/>
              <a:ext cx="276225" cy="228600"/>
            </a:xfrm>
            <a:custGeom>
              <a:avLst/>
              <a:gdLst>
                <a:gd name="connsiteX0" fmla="*/ 27258 w 276225"/>
                <a:gd name="connsiteY0" fmla="*/ 16169 h 228600"/>
                <a:gd name="connsiteX1" fmla="*/ 9637 w 276225"/>
                <a:gd name="connsiteY1" fmla="*/ 38838 h 228600"/>
                <a:gd name="connsiteX2" fmla="*/ 6684 w 276225"/>
                <a:gd name="connsiteY2" fmla="*/ 53697 h 228600"/>
                <a:gd name="connsiteX3" fmla="*/ 3636 w 276225"/>
                <a:gd name="connsiteY3" fmla="*/ 62936 h 228600"/>
                <a:gd name="connsiteX4" fmla="*/ 13066 w 276225"/>
                <a:gd name="connsiteY4" fmla="*/ 67318 h 228600"/>
                <a:gd name="connsiteX5" fmla="*/ 21924 w 276225"/>
                <a:gd name="connsiteY5" fmla="*/ 80558 h 228600"/>
                <a:gd name="connsiteX6" fmla="*/ 34973 w 276225"/>
                <a:gd name="connsiteY6" fmla="*/ 107037 h 228600"/>
                <a:gd name="connsiteX7" fmla="*/ 69263 w 276225"/>
                <a:gd name="connsiteY7" fmla="*/ 110085 h 228600"/>
                <a:gd name="connsiteX8" fmla="*/ 97362 w 276225"/>
                <a:gd name="connsiteY8" fmla="*/ 122277 h 228600"/>
                <a:gd name="connsiteX9" fmla="*/ 120794 w 276225"/>
                <a:gd name="connsiteY9" fmla="*/ 128468 h 228600"/>
                <a:gd name="connsiteX10" fmla="*/ 116031 w 276225"/>
                <a:gd name="connsiteY10" fmla="*/ 165140 h 228600"/>
                <a:gd name="connsiteX11" fmla="*/ 123842 w 276225"/>
                <a:gd name="connsiteY11" fmla="*/ 180570 h 228600"/>
                <a:gd name="connsiteX12" fmla="*/ 123080 w 276225"/>
                <a:gd name="connsiteY12" fmla="*/ 195620 h 228600"/>
                <a:gd name="connsiteX13" fmla="*/ 126699 w 276225"/>
                <a:gd name="connsiteY13" fmla="*/ 205811 h 228600"/>
                <a:gd name="connsiteX14" fmla="*/ 123842 w 276225"/>
                <a:gd name="connsiteY14" fmla="*/ 207526 h 228600"/>
                <a:gd name="connsiteX15" fmla="*/ 139177 w 276225"/>
                <a:gd name="connsiteY15" fmla="*/ 227814 h 228600"/>
                <a:gd name="connsiteX16" fmla="*/ 151178 w 276225"/>
                <a:gd name="connsiteY16" fmla="*/ 232577 h 228600"/>
                <a:gd name="connsiteX17" fmla="*/ 162037 w 276225"/>
                <a:gd name="connsiteY17" fmla="*/ 230767 h 228600"/>
                <a:gd name="connsiteX18" fmla="*/ 175848 w 276225"/>
                <a:gd name="connsiteY18" fmla="*/ 223528 h 228600"/>
                <a:gd name="connsiteX19" fmla="*/ 189088 w 276225"/>
                <a:gd name="connsiteY19" fmla="*/ 216956 h 228600"/>
                <a:gd name="connsiteX20" fmla="*/ 200518 w 276225"/>
                <a:gd name="connsiteY20" fmla="*/ 206097 h 228600"/>
                <a:gd name="connsiteX21" fmla="*/ 202899 w 276225"/>
                <a:gd name="connsiteY21" fmla="*/ 197715 h 228600"/>
                <a:gd name="connsiteX22" fmla="*/ 192707 w 276225"/>
                <a:gd name="connsiteY22" fmla="*/ 195334 h 228600"/>
                <a:gd name="connsiteX23" fmla="*/ 187278 w 276225"/>
                <a:gd name="connsiteY23" fmla="*/ 182666 h 228600"/>
                <a:gd name="connsiteX24" fmla="*/ 179468 w 276225"/>
                <a:gd name="connsiteY24" fmla="*/ 167616 h 228600"/>
                <a:gd name="connsiteX25" fmla="*/ 192707 w 276225"/>
                <a:gd name="connsiteY25" fmla="*/ 165235 h 228600"/>
                <a:gd name="connsiteX26" fmla="*/ 210138 w 276225"/>
                <a:gd name="connsiteY26" fmla="*/ 171236 h 228600"/>
                <a:gd name="connsiteX27" fmla="*/ 217948 w 276225"/>
                <a:gd name="connsiteY27" fmla="*/ 171807 h 228600"/>
                <a:gd name="connsiteX28" fmla="*/ 231760 w 276225"/>
                <a:gd name="connsiteY28" fmla="*/ 163997 h 228600"/>
                <a:gd name="connsiteX29" fmla="*/ 256430 w 276225"/>
                <a:gd name="connsiteY29" fmla="*/ 154376 h 228600"/>
                <a:gd name="connsiteX30" fmla="*/ 261859 w 276225"/>
                <a:gd name="connsiteY30" fmla="*/ 147233 h 228600"/>
                <a:gd name="connsiteX31" fmla="*/ 248714 w 276225"/>
                <a:gd name="connsiteY31" fmla="*/ 131040 h 228600"/>
                <a:gd name="connsiteX32" fmla="*/ 250905 w 276225"/>
                <a:gd name="connsiteY32" fmla="*/ 120277 h 228600"/>
                <a:gd name="connsiteX33" fmla="*/ 260240 w 276225"/>
                <a:gd name="connsiteY33" fmla="*/ 110943 h 228600"/>
                <a:gd name="connsiteX34" fmla="*/ 263097 w 276225"/>
                <a:gd name="connsiteY34" fmla="*/ 100179 h 228600"/>
                <a:gd name="connsiteX35" fmla="*/ 270336 w 276225"/>
                <a:gd name="connsiteY35" fmla="*/ 86463 h 228600"/>
                <a:gd name="connsiteX36" fmla="*/ 277670 w 276225"/>
                <a:gd name="connsiteY36" fmla="*/ 76843 h 228600"/>
                <a:gd name="connsiteX37" fmla="*/ 248619 w 276225"/>
                <a:gd name="connsiteY37" fmla="*/ 73890 h 228600"/>
                <a:gd name="connsiteX38" fmla="*/ 253953 w 276225"/>
                <a:gd name="connsiteY38" fmla="*/ 57412 h 228600"/>
                <a:gd name="connsiteX39" fmla="*/ 224140 w 276225"/>
                <a:gd name="connsiteY39" fmla="*/ 46268 h 228600"/>
                <a:gd name="connsiteX40" fmla="*/ 226807 w 276225"/>
                <a:gd name="connsiteY40" fmla="*/ 35219 h 228600"/>
                <a:gd name="connsiteX41" fmla="*/ 209948 w 276225"/>
                <a:gd name="connsiteY41" fmla="*/ 30266 h 228600"/>
                <a:gd name="connsiteX42" fmla="*/ 171276 w 276225"/>
                <a:gd name="connsiteY42" fmla="*/ 44077 h 228600"/>
                <a:gd name="connsiteX43" fmla="*/ 133462 w 276225"/>
                <a:gd name="connsiteY43" fmla="*/ 32933 h 228600"/>
                <a:gd name="connsiteX44" fmla="*/ 107268 w 276225"/>
                <a:gd name="connsiteY44" fmla="*/ 28456 h 228600"/>
                <a:gd name="connsiteX45" fmla="*/ 91742 w 276225"/>
                <a:gd name="connsiteY45" fmla="*/ 12930 h 228600"/>
                <a:gd name="connsiteX46" fmla="*/ 74883 w 276225"/>
                <a:gd name="connsiteY46" fmla="*/ 1786 h 228600"/>
                <a:gd name="connsiteX47" fmla="*/ 69073 w 276225"/>
                <a:gd name="connsiteY47" fmla="*/ 14645 h 228600"/>
                <a:gd name="connsiteX48" fmla="*/ 41927 w 276225"/>
                <a:gd name="connsiteY48" fmla="*/ 30170 h 228600"/>
                <a:gd name="connsiteX49" fmla="*/ 48594 w 276225"/>
                <a:gd name="connsiteY49" fmla="*/ 59507 h 228600"/>
                <a:gd name="connsiteX50" fmla="*/ 27258 w 276225"/>
                <a:gd name="connsiteY50" fmla="*/ 52364 h 228600"/>
                <a:gd name="connsiteX51" fmla="*/ 36116 w 276225"/>
                <a:gd name="connsiteY51" fmla="*/ 26170 h 228600"/>
                <a:gd name="connsiteX52" fmla="*/ 33449 w 276225"/>
                <a:gd name="connsiteY52" fmla="*/ 12263 h 228600"/>
                <a:gd name="connsiteX53" fmla="*/ 27258 w 276225"/>
                <a:gd name="connsiteY53" fmla="*/ 1616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6225" h="228600">
                  <a:moveTo>
                    <a:pt x="27258" y="16169"/>
                  </a:moveTo>
                  <a:cubicBezTo>
                    <a:pt x="21448" y="23979"/>
                    <a:pt x="9827" y="30837"/>
                    <a:pt x="9637" y="38838"/>
                  </a:cubicBezTo>
                  <a:cubicBezTo>
                    <a:pt x="9446" y="46839"/>
                    <a:pt x="9637" y="49887"/>
                    <a:pt x="6684" y="53697"/>
                  </a:cubicBezTo>
                  <a:cubicBezTo>
                    <a:pt x="3636" y="57507"/>
                    <a:pt x="-745" y="63318"/>
                    <a:pt x="3636" y="62936"/>
                  </a:cubicBezTo>
                  <a:cubicBezTo>
                    <a:pt x="8018" y="62555"/>
                    <a:pt x="13066" y="62555"/>
                    <a:pt x="13066" y="67318"/>
                  </a:cubicBezTo>
                  <a:cubicBezTo>
                    <a:pt x="13066" y="72080"/>
                    <a:pt x="22686" y="73128"/>
                    <a:pt x="21924" y="80558"/>
                  </a:cubicBezTo>
                  <a:cubicBezTo>
                    <a:pt x="21162" y="87987"/>
                    <a:pt x="17733" y="107418"/>
                    <a:pt x="34973" y="107037"/>
                  </a:cubicBezTo>
                  <a:cubicBezTo>
                    <a:pt x="52214" y="106656"/>
                    <a:pt x="62024" y="100846"/>
                    <a:pt x="69263" y="110085"/>
                  </a:cubicBezTo>
                  <a:cubicBezTo>
                    <a:pt x="76502" y="119324"/>
                    <a:pt x="86123" y="123706"/>
                    <a:pt x="97362" y="122277"/>
                  </a:cubicBezTo>
                  <a:cubicBezTo>
                    <a:pt x="108602" y="120848"/>
                    <a:pt x="126794" y="118658"/>
                    <a:pt x="120794" y="128468"/>
                  </a:cubicBezTo>
                  <a:cubicBezTo>
                    <a:pt x="114793" y="138279"/>
                    <a:pt x="110792" y="159329"/>
                    <a:pt x="116031" y="165140"/>
                  </a:cubicBezTo>
                  <a:cubicBezTo>
                    <a:pt x="121270" y="170950"/>
                    <a:pt x="128032" y="175712"/>
                    <a:pt x="123842" y="180570"/>
                  </a:cubicBezTo>
                  <a:cubicBezTo>
                    <a:pt x="119651" y="185428"/>
                    <a:pt x="117650" y="191429"/>
                    <a:pt x="123080" y="195620"/>
                  </a:cubicBezTo>
                  <a:cubicBezTo>
                    <a:pt x="128509" y="199811"/>
                    <a:pt x="126890" y="204859"/>
                    <a:pt x="126699" y="205811"/>
                  </a:cubicBezTo>
                  <a:cubicBezTo>
                    <a:pt x="126699" y="206097"/>
                    <a:pt x="125556" y="206669"/>
                    <a:pt x="123842" y="207526"/>
                  </a:cubicBezTo>
                  <a:cubicBezTo>
                    <a:pt x="131843" y="215432"/>
                    <a:pt x="134605" y="224195"/>
                    <a:pt x="139177" y="227814"/>
                  </a:cubicBezTo>
                  <a:cubicBezTo>
                    <a:pt x="145177" y="232577"/>
                    <a:pt x="146987" y="235053"/>
                    <a:pt x="151178" y="232577"/>
                  </a:cubicBezTo>
                  <a:cubicBezTo>
                    <a:pt x="155369" y="230195"/>
                    <a:pt x="158417" y="228386"/>
                    <a:pt x="162037" y="230767"/>
                  </a:cubicBezTo>
                  <a:cubicBezTo>
                    <a:pt x="165656" y="233148"/>
                    <a:pt x="170419" y="228386"/>
                    <a:pt x="175848" y="223528"/>
                  </a:cubicBezTo>
                  <a:cubicBezTo>
                    <a:pt x="181277" y="218765"/>
                    <a:pt x="187278" y="222956"/>
                    <a:pt x="189088" y="216956"/>
                  </a:cubicBezTo>
                  <a:cubicBezTo>
                    <a:pt x="190898" y="210955"/>
                    <a:pt x="193946" y="207335"/>
                    <a:pt x="200518" y="206097"/>
                  </a:cubicBezTo>
                  <a:cubicBezTo>
                    <a:pt x="207090" y="204954"/>
                    <a:pt x="207090" y="197715"/>
                    <a:pt x="202899" y="197715"/>
                  </a:cubicBezTo>
                  <a:cubicBezTo>
                    <a:pt x="198708" y="197715"/>
                    <a:pt x="192707" y="203144"/>
                    <a:pt x="192707" y="195334"/>
                  </a:cubicBezTo>
                  <a:cubicBezTo>
                    <a:pt x="192707" y="187523"/>
                    <a:pt x="187278" y="189333"/>
                    <a:pt x="187278" y="182666"/>
                  </a:cubicBezTo>
                  <a:cubicBezTo>
                    <a:pt x="187278" y="175998"/>
                    <a:pt x="186707" y="171807"/>
                    <a:pt x="179468" y="167616"/>
                  </a:cubicBezTo>
                  <a:cubicBezTo>
                    <a:pt x="172229" y="163425"/>
                    <a:pt x="189088" y="161615"/>
                    <a:pt x="192707" y="165235"/>
                  </a:cubicBezTo>
                  <a:cubicBezTo>
                    <a:pt x="196327" y="168854"/>
                    <a:pt x="208995" y="165806"/>
                    <a:pt x="210138" y="171236"/>
                  </a:cubicBezTo>
                  <a:cubicBezTo>
                    <a:pt x="211376" y="176665"/>
                    <a:pt x="217948" y="178475"/>
                    <a:pt x="217948" y="171807"/>
                  </a:cubicBezTo>
                  <a:cubicBezTo>
                    <a:pt x="217948" y="165235"/>
                    <a:pt x="225759" y="162758"/>
                    <a:pt x="231760" y="163997"/>
                  </a:cubicBezTo>
                  <a:cubicBezTo>
                    <a:pt x="237761" y="165235"/>
                    <a:pt x="251000" y="156186"/>
                    <a:pt x="256430" y="154376"/>
                  </a:cubicBezTo>
                  <a:cubicBezTo>
                    <a:pt x="259287" y="153424"/>
                    <a:pt x="260240" y="150090"/>
                    <a:pt x="261859" y="147233"/>
                  </a:cubicBezTo>
                  <a:cubicBezTo>
                    <a:pt x="257858" y="141803"/>
                    <a:pt x="251572" y="133422"/>
                    <a:pt x="248714" y="131040"/>
                  </a:cubicBezTo>
                  <a:cubicBezTo>
                    <a:pt x="244428" y="127421"/>
                    <a:pt x="251572" y="125325"/>
                    <a:pt x="250905" y="120277"/>
                  </a:cubicBezTo>
                  <a:cubicBezTo>
                    <a:pt x="250143" y="115229"/>
                    <a:pt x="250905" y="111609"/>
                    <a:pt x="260240" y="110943"/>
                  </a:cubicBezTo>
                  <a:cubicBezTo>
                    <a:pt x="269574" y="110180"/>
                    <a:pt x="268145" y="103037"/>
                    <a:pt x="263097" y="100179"/>
                  </a:cubicBezTo>
                  <a:cubicBezTo>
                    <a:pt x="258049" y="97322"/>
                    <a:pt x="265288" y="89416"/>
                    <a:pt x="270336" y="86463"/>
                  </a:cubicBezTo>
                  <a:cubicBezTo>
                    <a:pt x="272432" y="85320"/>
                    <a:pt x="275194" y="81701"/>
                    <a:pt x="277670" y="76843"/>
                  </a:cubicBezTo>
                  <a:cubicBezTo>
                    <a:pt x="268050" y="73223"/>
                    <a:pt x="254334" y="73509"/>
                    <a:pt x="248619" y="73890"/>
                  </a:cubicBezTo>
                  <a:cubicBezTo>
                    <a:pt x="241094" y="74366"/>
                    <a:pt x="253477" y="65508"/>
                    <a:pt x="253953" y="57412"/>
                  </a:cubicBezTo>
                  <a:cubicBezTo>
                    <a:pt x="254429" y="49411"/>
                    <a:pt x="232617" y="48077"/>
                    <a:pt x="224140" y="46268"/>
                  </a:cubicBezTo>
                  <a:cubicBezTo>
                    <a:pt x="215663" y="44458"/>
                    <a:pt x="217948" y="35600"/>
                    <a:pt x="226807" y="35219"/>
                  </a:cubicBezTo>
                  <a:cubicBezTo>
                    <a:pt x="235665" y="34743"/>
                    <a:pt x="221949" y="28551"/>
                    <a:pt x="209948" y="30266"/>
                  </a:cubicBezTo>
                  <a:cubicBezTo>
                    <a:pt x="197946" y="32076"/>
                    <a:pt x="181087" y="38743"/>
                    <a:pt x="171276" y="44077"/>
                  </a:cubicBezTo>
                  <a:cubicBezTo>
                    <a:pt x="161465" y="49411"/>
                    <a:pt x="144606" y="28551"/>
                    <a:pt x="133462" y="32933"/>
                  </a:cubicBezTo>
                  <a:cubicBezTo>
                    <a:pt x="122318" y="37409"/>
                    <a:pt x="106792" y="37409"/>
                    <a:pt x="107268" y="28456"/>
                  </a:cubicBezTo>
                  <a:cubicBezTo>
                    <a:pt x="107744" y="19598"/>
                    <a:pt x="102791" y="11978"/>
                    <a:pt x="91742" y="12930"/>
                  </a:cubicBezTo>
                  <a:cubicBezTo>
                    <a:pt x="80598" y="13787"/>
                    <a:pt x="83265" y="1786"/>
                    <a:pt x="74883" y="1786"/>
                  </a:cubicBezTo>
                  <a:cubicBezTo>
                    <a:pt x="66406" y="1786"/>
                    <a:pt x="74883" y="11978"/>
                    <a:pt x="69073" y="14645"/>
                  </a:cubicBezTo>
                  <a:cubicBezTo>
                    <a:pt x="63263" y="17312"/>
                    <a:pt x="43260" y="22169"/>
                    <a:pt x="41927" y="30170"/>
                  </a:cubicBezTo>
                  <a:cubicBezTo>
                    <a:pt x="40593" y="38172"/>
                    <a:pt x="52594" y="51506"/>
                    <a:pt x="48594" y="59507"/>
                  </a:cubicBezTo>
                  <a:cubicBezTo>
                    <a:pt x="44594" y="67508"/>
                    <a:pt x="31259" y="60841"/>
                    <a:pt x="27258" y="52364"/>
                  </a:cubicBezTo>
                  <a:cubicBezTo>
                    <a:pt x="23257" y="43886"/>
                    <a:pt x="38783" y="31028"/>
                    <a:pt x="36116" y="26170"/>
                  </a:cubicBezTo>
                  <a:cubicBezTo>
                    <a:pt x="34306" y="22741"/>
                    <a:pt x="31925" y="16454"/>
                    <a:pt x="33449" y="12263"/>
                  </a:cubicBezTo>
                  <a:cubicBezTo>
                    <a:pt x="30782" y="13121"/>
                    <a:pt x="28687" y="14264"/>
                    <a:pt x="27258" y="16169"/>
                  </a:cubicBezTo>
                  <a:close/>
                </a:path>
              </a:pathLst>
            </a:custGeom>
            <a:grpFill/>
            <a:ln w="2381" cap="flat">
              <a:solidFill>
                <a:srgbClr val="FFFFFF"/>
              </a:solidFill>
              <a:prstDash val="solid"/>
              <a:miter/>
            </a:ln>
          </p:spPr>
          <p:txBody>
            <a:bodyPr rtlCol="0" anchor="ctr"/>
            <a:lstStyle/>
            <a:p>
              <a:endParaRPr lang="en-ID"/>
            </a:p>
          </p:txBody>
        </p:sp>
        <p:sp>
          <p:nvSpPr>
            <p:cNvPr id="116" name="Freeform: Shape 123">
              <a:extLst>
                <a:ext uri="{FF2B5EF4-FFF2-40B4-BE49-F238E27FC236}">
                  <a16:creationId xmlns:a16="http://schemas.microsoft.com/office/drawing/2014/main" id="{9F9AB736-EDF9-4748-908B-9A5DC1339F48}"/>
                </a:ext>
              </a:extLst>
            </p:cNvPr>
            <p:cNvSpPr/>
            <p:nvPr/>
          </p:nvSpPr>
          <p:spPr>
            <a:xfrm>
              <a:off x="4698021" y="3823202"/>
              <a:ext cx="85725" cy="85725"/>
            </a:xfrm>
            <a:custGeom>
              <a:avLst/>
              <a:gdLst>
                <a:gd name="connsiteX0" fmla="*/ 19521 w 85725"/>
                <a:gd name="connsiteY0" fmla="*/ 18802 h 85725"/>
                <a:gd name="connsiteX1" fmla="*/ 10186 w 85725"/>
                <a:gd name="connsiteY1" fmla="*/ 28137 h 85725"/>
                <a:gd name="connsiteX2" fmla="*/ 2281 w 85725"/>
                <a:gd name="connsiteY2" fmla="*/ 45472 h 85725"/>
                <a:gd name="connsiteX3" fmla="*/ 18854 w 85725"/>
                <a:gd name="connsiteY3" fmla="*/ 66332 h 85725"/>
                <a:gd name="connsiteX4" fmla="*/ 30760 w 85725"/>
                <a:gd name="connsiteY4" fmla="*/ 88811 h 85725"/>
                <a:gd name="connsiteX5" fmla="*/ 40857 w 85725"/>
                <a:gd name="connsiteY5" fmla="*/ 89478 h 85725"/>
                <a:gd name="connsiteX6" fmla="*/ 49334 w 85725"/>
                <a:gd name="connsiteY6" fmla="*/ 76809 h 85725"/>
                <a:gd name="connsiteX7" fmla="*/ 71623 w 85725"/>
                <a:gd name="connsiteY7" fmla="*/ 77476 h 85725"/>
                <a:gd name="connsiteX8" fmla="*/ 73623 w 85725"/>
                <a:gd name="connsiteY8" fmla="*/ 80048 h 85725"/>
                <a:gd name="connsiteX9" fmla="*/ 79528 w 85725"/>
                <a:gd name="connsiteY9" fmla="*/ 70713 h 85725"/>
                <a:gd name="connsiteX10" fmla="*/ 77338 w 85725"/>
                <a:gd name="connsiteY10" fmla="*/ 44043 h 85725"/>
                <a:gd name="connsiteX11" fmla="*/ 80957 w 85725"/>
                <a:gd name="connsiteY11" fmla="*/ 20231 h 85725"/>
                <a:gd name="connsiteX12" fmla="*/ 84862 w 85725"/>
                <a:gd name="connsiteY12" fmla="*/ 9944 h 85725"/>
                <a:gd name="connsiteX13" fmla="*/ 64765 w 85725"/>
                <a:gd name="connsiteY13" fmla="*/ 5372 h 85725"/>
                <a:gd name="connsiteX14" fmla="*/ 38952 w 85725"/>
                <a:gd name="connsiteY14" fmla="*/ 5848 h 85725"/>
                <a:gd name="connsiteX15" fmla="*/ 23807 w 85725"/>
                <a:gd name="connsiteY15" fmla="*/ 5372 h 85725"/>
                <a:gd name="connsiteX16" fmla="*/ 21807 w 85725"/>
                <a:gd name="connsiteY16" fmla="*/ 5943 h 85725"/>
                <a:gd name="connsiteX17" fmla="*/ 19521 w 85725"/>
                <a:gd name="connsiteY17" fmla="*/ 1880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725" h="85725">
                  <a:moveTo>
                    <a:pt x="19521" y="18802"/>
                  </a:moveTo>
                  <a:cubicBezTo>
                    <a:pt x="22378" y="24612"/>
                    <a:pt x="15901" y="27470"/>
                    <a:pt x="10186" y="28137"/>
                  </a:cubicBezTo>
                  <a:cubicBezTo>
                    <a:pt x="4376" y="28899"/>
                    <a:pt x="5900" y="41853"/>
                    <a:pt x="2281" y="45472"/>
                  </a:cubicBezTo>
                  <a:cubicBezTo>
                    <a:pt x="-1339" y="49091"/>
                    <a:pt x="15997" y="58426"/>
                    <a:pt x="18854" y="66332"/>
                  </a:cubicBezTo>
                  <a:cubicBezTo>
                    <a:pt x="20569" y="70999"/>
                    <a:pt x="26284" y="81286"/>
                    <a:pt x="30760" y="88811"/>
                  </a:cubicBezTo>
                  <a:cubicBezTo>
                    <a:pt x="34761" y="89859"/>
                    <a:pt x="38571" y="90716"/>
                    <a:pt x="40857" y="89478"/>
                  </a:cubicBezTo>
                  <a:cubicBezTo>
                    <a:pt x="46286" y="86430"/>
                    <a:pt x="41428" y="76238"/>
                    <a:pt x="49334" y="76809"/>
                  </a:cubicBezTo>
                  <a:cubicBezTo>
                    <a:pt x="57145" y="77476"/>
                    <a:pt x="68575" y="72618"/>
                    <a:pt x="71623" y="77476"/>
                  </a:cubicBezTo>
                  <a:cubicBezTo>
                    <a:pt x="72194" y="78333"/>
                    <a:pt x="72861" y="79191"/>
                    <a:pt x="73623" y="80048"/>
                  </a:cubicBezTo>
                  <a:cubicBezTo>
                    <a:pt x="76099" y="76238"/>
                    <a:pt x="78862" y="72142"/>
                    <a:pt x="79528" y="70713"/>
                  </a:cubicBezTo>
                  <a:cubicBezTo>
                    <a:pt x="80957" y="67856"/>
                    <a:pt x="80957" y="52711"/>
                    <a:pt x="77338" y="44043"/>
                  </a:cubicBezTo>
                  <a:cubicBezTo>
                    <a:pt x="73718" y="35376"/>
                    <a:pt x="76671" y="23850"/>
                    <a:pt x="80957" y="20231"/>
                  </a:cubicBezTo>
                  <a:cubicBezTo>
                    <a:pt x="81910" y="19469"/>
                    <a:pt x="83243" y="15564"/>
                    <a:pt x="84862" y="9944"/>
                  </a:cubicBezTo>
                  <a:cubicBezTo>
                    <a:pt x="77719" y="7182"/>
                    <a:pt x="70861" y="4610"/>
                    <a:pt x="64765" y="5372"/>
                  </a:cubicBezTo>
                  <a:cubicBezTo>
                    <a:pt x="54097" y="6705"/>
                    <a:pt x="42952" y="11563"/>
                    <a:pt x="38952" y="5848"/>
                  </a:cubicBezTo>
                  <a:cubicBezTo>
                    <a:pt x="34951" y="38"/>
                    <a:pt x="29141" y="990"/>
                    <a:pt x="23807" y="5372"/>
                  </a:cubicBezTo>
                  <a:cubicBezTo>
                    <a:pt x="23236" y="5848"/>
                    <a:pt x="22569" y="6039"/>
                    <a:pt x="21807" y="5943"/>
                  </a:cubicBezTo>
                  <a:cubicBezTo>
                    <a:pt x="19997" y="11182"/>
                    <a:pt x="18092" y="15945"/>
                    <a:pt x="19521" y="18802"/>
                  </a:cubicBezTo>
                  <a:close/>
                </a:path>
              </a:pathLst>
            </a:custGeom>
            <a:grpFill/>
            <a:ln w="2381" cap="flat">
              <a:solidFill>
                <a:srgbClr val="FFFFFF"/>
              </a:solidFill>
              <a:prstDash val="solid"/>
              <a:miter/>
            </a:ln>
          </p:spPr>
          <p:txBody>
            <a:bodyPr rtlCol="0" anchor="ctr"/>
            <a:lstStyle/>
            <a:p>
              <a:endParaRPr lang="en-ID"/>
            </a:p>
          </p:txBody>
        </p:sp>
        <p:sp>
          <p:nvSpPr>
            <p:cNvPr id="117" name="Freeform: Shape 124">
              <a:extLst>
                <a:ext uri="{FF2B5EF4-FFF2-40B4-BE49-F238E27FC236}">
                  <a16:creationId xmlns:a16="http://schemas.microsoft.com/office/drawing/2014/main" id="{EDE91289-BDB4-9947-B385-67A7CCCCC0DE}"/>
                </a:ext>
              </a:extLst>
            </p:cNvPr>
            <p:cNvSpPr/>
            <p:nvPr/>
          </p:nvSpPr>
          <p:spPr>
            <a:xfrm>
              <a:off x="4631617" y="3777544"/>
              <a:ext cx="95250" cy="142875"/>
            </a:xfrm>
            <a:custGeom>
              <a:avLst/>
              <a:gdLst>
                <a:gd name="connsiteX0" fmla="*/ 24774 w 95250"/>
                <a:gd name="connsiteY0" fmla="*/ 11216 h 142875"/>
                <a:gd name="connsiteX1" fmla="*/ 17535 w 95250"/>
                <a:gd name="connsiteY1" fmla="*/ 24932 h 142875"/>
                <a:gd name="connsiteX2" fmla="*/ 14677 w 95250"/>
                <a:gd name="connsiteY2" fmla="*/ 35695 h 142875"/>
                <a:gd name="connsiteX3" fmla="*/ 5343 w 95250"/>
                <a:gd name="connsiteY3" fmla="*/ 45030 h 142875"/>
                <a:gd name="connsiteX4" fmla="*/ 3152 w 95250"/>
                <a:gd name="connsiteY4" fmla="*/ 55793 h 142875"/>
                <a:gd name="connsiteX5" fmla="*/ 16297 w 95250"/>
                <a:gd name="connsiteY5" fmla="*/ 71985 h 142875"/>
                <a:gd name="connsiteX6" fmla="*/ 23535 w 95250"/>
                <a:gd name="connsiteY6" fmla="*/ 67699 h 142875"/>
                <a:gd name="connsiteX7" fmla="*/ 31918 w 95250"/>
                <a:gd name="connsiteY7" fmla="*/ 84558 h 142875"/>
                <a:gd name="connsiteX8" fmla="*/ 33727 w 95250"/>
                <a:gd name="connsiteY8" fmla="*/ 101418 h 142875"/>
                <a:gd name="connsiteX9" fmla="*/ 37918 w 95250"/>
                <a:gd name="connsiteY9" fmla="*/ 136946 h 142875"/>
                <a:gd name="connsiteX10" fmla="*/ 59635 w 95250"/>
                <a:gd name="connsiteY10" fmla="*/ 144185 h 142875"/>
                <a:gd name="connsiteX11" fmla="*/ 72875 w 95250"/>
                <a:gd name="connsiteY11" fmla="*/ 139422 h 142875"/>
                <a:gd name="connsiteX12" fmla="*/ 83067 w 95250"/>
                <a:gd name="connsiteY12" fmla="*/ 134660 h 142875"/>
                <a:gd name="connsiteX13" fmla="*/ 97069 w 95250"/>
                <a:gd name="connsiteY13" fmla="*/ 134660 h 142875"/>
                <a:gd name="connsiteX14" fmla="*/ 85162 w 95250"/>
                <a:gd name="connsiteY14" fmla="*/ 112181 h 142875"/>
                <a:gd name="connsiteX15" fmla="*/ 68589 w 95250"/>
                <a:gd name="connsiteY15" fmla="*/ 91321 h 142875"/>
                <a:gd name="connsiteX16" fmla="*/ 76494 w 95250"/>
                <a:gd name="connsiteY16" fmla="*/ 73985 h 142875"/>
                <a:gd name="connsiteX17" fmla="*/ 85829 w 95250"/>
                <a:gd name="connsiteY17" fmla="*/ 64651 h 142875"/>
                <a:gd name="connsiteX18" fmla="*/ 88020 w 95250"/>
                <a:gd name="connsiteY18" fmla="*/ 51792 h 142875"/>
                <a:gd name="connsiteX19" fmla="*/ 69541 w 95250"/>
                <a:gd name="connsiteY19" fmla="*/ 35219 h 142875"/>
                <a:gd name="connsiteX20" fmla="*/ 59350 w 95250"/>
                <a:gd name="connsiteY20" fmla="*/ 23217 h 142875"/>
                <a:gd name="connsiteX21" fmla="*/ 39347 w 95250"/>
                <a:gd name="connsiteY21" fmla="*/ 6358 h 142875"/>
                <a:gd name="connsiteX22" fmla="*/ 32013 w 95250"/>
                <a:gd name="connsiteY22" fmla="*/ 1786 h 142875"/>
                <a:gd name="connsiteX23" fmla="*/ 24774 w 95250"/>
                <a:gd name="connsiteY23" fmla="*/ 1121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142875">
                  <a:moveTo>
                    <a:pt x="24774" y="11216"/>
                  </a:moveTo>
                  <a:cubicBezTo>
                    <a:pt x="19726" y="14073"/>
                    <a:pt x="12487" y="21979"/>
                    <a:pt x="17535" y="24932"/>
                  </a:cubicBezTo>
                  <a:cubicBezTo>
                    <a:pt x="22583" y="27789"/>
                    <a:pt x="24012" y="35028"/>
                    <a:pt x="14677" y="35695"/>
                  </a:cubicBezTo>
                  <a:cubicBezTo>
                    <a:pt x="5343" y="36457"/>
                    <a:pt x="4581" y="39981"/>
                    <a:pt x="5343" y="45030"/>
                  </a:cubicBezTo>
                  <a:cubicBezTo>
                    <a:pt x="6105" y="50078"/>
                    <a:pt x="-1134" y="52173"/>
                    <a:pt x="3152" y="55793"/>
                  </a:cubicBezTo>
                  <a:cubicBezTo>
                    <a:pt x="6010" y="58174"/>
                    <a:pt x="12296" y="66556"/>
                    <a:pt x="16297" y="71985"/>
                  </a:cubicBezTo>
                  <a:cubicBezTo>
                    <a:pt x="17725" y="69318"/>
                    <a:pt x="19535" y="67223"/>
                    <a:pt x="23535" y="67699"/>
                  </a:cubicBezTo>
                  <a:cubicBezTo>
                    <a:pt x="31918" y="68937"/>
                    <a:pt x="25345" y="81605"/>
                    <a:pt x="31918" y="84558"/>
                  </a:cubicBezTo>
                  <a:cubicBezTo>
                    <a:pt x="38585" y="87606"/>
                    <a:pt x="38585" y="97798"/>
                    <a:pt x="33727" y="101418"/>
                  </a:cubicBezTo>
                  <a:cubicBezTo>
                    <a:pt x="28869" y="105037"/>
                    <a:pt x="27060" y="124944"/>
                    <a:pt x="37918" y="136946"/>
                  </a:cubicBezTo>
                  <a:cubicBezTo>
                    <a:pt x="48777" y="148947"/>
                    <a:pt x="57159" y="147137"/>
                    <a:pt x="59635" y="144185"/>
                  </a:cubicBezTo>
                  <a:cubicBezTo>
                    <a:pt x="62017" y="141232"/>
                    <a:pt x="70494" y="144185"/>
                    <a:pt x="72875" y="139422"/>
                  </a:cubicBezTo>
                  <a:cubicBezTo>
                    <a:pt x="75256" y="134660"/>
                    <a:pt x="78304" y="139994"/>
                    <a:pt x="83067" y="134660"/>
                  </a:cubicBezTo>
                  <a:cubicBezTo>
                    <a:pt x="85829" y="131516"/>
                    <a:pt x="91639" y="133231"/>
                    <a:pt x="97069" y="134660"/>
                  </a:cubicBezTo>
                  <a:cubicBezTo>
                    <a:pt x="92687" y="127040"/>
                    <a:pt x="86877" y="116848"/>
                    <a:pt x="85162" y="112181"/>
                  </a:cubicBezTo>
                  <a:cubicBezTo>
                    <a:pt x="82305" y="104275"/>
                    <a:pt x="64969" y="94940"/>
                    <a:pt x="68589" y="91321"/>
                  </a:cubicBezTo>
                  <a:cubicBezTo>
                    <a:pt x="72208" y="87701"/>
                    <a:pt x="70780" y="74747"/>
                    <a:pt x="76494" y="73985"/>
                  </a:cubicBezTo>
                  <a:cubicBezTo>
                    <a:pt x="82305" y="73223"/>
                    <a:pt x="88782" y="70366"/>
                    <a:pt x="85829" y="64651"/>
                  </a:cubicBezTo>
                  <a:cubicBezTo>
                    <a:pt x="84400" y="61793"/>
                    <a:pt x="86210" y="57031"/>
                    <a:pt x="88020" y="51792"/>
                  </a:cubicBezTo>
                  <a:cubicBezTo>
                    <a:pt x="82495" y="51221"/>
                    <a:pt x="74304" y="35219"/>
                    <a:pt x="69541" y="35219"/>
                  </a:cubicBezTo>
                  <a:cubicBezTo>
                    <a:pt x="64207" y="35219"/>
                    <a:pt x="58016" y="30742"/>
                    <a:pt x="59350" y="23217"/>
                  </a:cubicBezTo>
                  <a:cubicBezTo>
                    <a:pt x="60683" y="15693"/>
                    <a:pt x="46872" y="14740"/>
                    <a:pt x="39347" y="6358"/>
                  </a:cubicBezTo>
                  <a:cubicBezTo>
                    <a:pt x="37537" y="4358"/>
                    <a:pt x="34965" y="2834"/>
                    <a:pt x="32013" y="1786"/>
                  </a:cubicBezTo>
                  <a:cubicBezTo>
                    <a:pt x="29536" y="6453"/>
                    <a:pt x="26774" y="9977"/>
                    <a:pt x="24774" y="11216"/>
                  </a:cubicBezTo>
                  <a:close/>
                </a:path>
              </a:pathLst>
            </a:custGeom>
            <a:grpFill/>
            <a:ln w="2381" cap="flat">
              <a:solidFill>
                <a:srgbClr val="FFFFFF"/>
              </a:solidFill>
              <a:prstDash val="solid"/>
              <a:miter/>
            </a:ln>
          </p:spPr>
          <p:txBody>
            <a:bodyPr rtlCol="0" anchor="ctr"/>
            <a:lstStyle/>
            <a:p>
              <a:endParaRPr lang="en-ID"/>
            </a:p>
          </p:txBody>
        </p:sp>
        <p:sp>
          <p:nvSpPr>
            <p:cNvPr id="118" name="Freeform: Shape 125">
              <a:extLst>
                <a:ext uri="{FF2B5EF4-FFF2-40B4-BE49-F238E27FC236}">
                  <a16:creationId xmlns:a16="http://schemas.microsoft.com/office/drawing/2014/main" id="{DBEAFAA2-9BA7-A04A-8057-A0DD5D73BF52}"/>
                </a:ext>
              </a:extLst>
            </p:cNvPr>
            <p:cNvSpPr/>
            <p:nvPr/>
          </p:nvSpPr>
          <p:spPr>
            <a:xfrm>
              <a:off x="4769667" y="3831265"/>
              <a:ext cx="57150" cy="76200"/>
            </a:xfrm>
            <a:custGeom>
              <a:avLst/>
              <a:gdLst>
                <a:gd name="connsiteX0" fmla="*/ 5501 w 57150"/>
                <a:gd name="connsiteY0" fmla="*/ 35981 h 76200"/>
                <a:gd name="connsiteX1" fmla="*/ 7691 w 57150"/>
                <a:gd name="connsiteY1" fmla="*/ 62651 h 76200"/>
                <a:gd name="connsiteX2" fmla="*/ 1786 w 57150"/>
                <a:gd name="connsiteY2" fmla="*/ 71985 h 76200"/>
                <a:gd name="connsiteX3" fmla="*/ 19693 w 57150"/>
                <a:gd name="connsiteY3" fmla="*/ 75414 h 76200"/>
                <a:gd name="connsiteX4" fmla="*/ 40743 w 57150"/>
                <a:gd name="connsiteY4" fmla="*/ 66365 h 76200"/>
                <a:gd name="connsiteX5" fmla="*/ 64460 w 57150"/>
                <a:gd name="connsiteY5" fmla="*/ 34361 h 76200"/>
                <a:gd name="connsiteX6" fmla="*/ 64175 w 57150"/>
                <a:gd name="connsiteY6" fmla="*/ 34171 h 76200"/>
                <a:gd name="connsiteX7" fmla="*/ 29980 w 57150"/>
                <a:gd name="connsiteY7" fmla="*/ 7501 h 76200"/>
                <a:gd name="connsiteX8" fmla="*/ 13121 w 57150"/>
                <a:gd name="connsiteY8" fmla="*/ 1786 h 76200"/>
                <a:gd name="connsiteX9" fmla="*/ 9215 w 57150"/>
                <a:gd name="connsiteY9" fmla="*/ 12073 h 76200"/>
                <a:gd name="connsiteX10" fmla="*/ 5501 w 57150"/>
                <a:gd name="connsiteY10" fmla="*/ 359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50" h="76200">
                  <a:moveTo>
                    <a:pt x="5501" y="35981"/>
                  </a:moveTo>
                  <a:cubicBezTo>
                    <a:pt x="9120" y="44648"/>
                    <a:pt x="9120" y="59793"/>
                    <a:pt x="7691" y="62651"/>
                  </a:cubicBezTo>
                  <a:cubicBezTo>
                    <a:pt x="6929" y="64080"/>
                    <a:pt x="4262" y="68175"/>
                    <a:pt x="1786" y="71985"/>
                  </a:cubicBezTo>
                  <a:cubicBezTo>
                    <a:pt x="5024" y="75700"/>
                    <a:pt x="10358" y="78367"/>
                    <a:pt x="19693" y="75414"/>
                  </a:cubicBezTo>
                  <a:cubicBezTo>
                    <a:pt x="31123" y="71795"/>
                    <a:pt x="36552" y="79034"/>
                    <a:pt x="40743" y="66365"/>
                  </a:cubicBezTo>
                  <a:cubicBezTo>
                    <a:pt x="44077" y="56459"/>
                    <a:pt x="55697" y="43029"/>
                    <a:pt x="64460" y="34361"/>
                  </a:cubicBezTo>
                  <a:cubicBezTo>
                    <a:pt x="64365" y="34266"/>
                    <a:pt x="64270" y="34266"/>
                    <a:pt x="64175" y="34171"/>
                  </a:cubicBezTo>
                  <a:cubicBezTo>
                    <a:pt x="55697" y="30647"/>
                    <a:pt x="42839" y="10168"/>
                    <a:pt x="29980" y="7501"/>
                  </a:cubicBezTo>
                  <a:cubicBezTo>
                    <a:pt x="24360" y="6358"/>
                    <a:pt x="18645" y="3977"/>
                    <a:pt x="13121" y="1786"/>
                  </a:cubicBezTo>
                  <a:cubicBezTo>
                    <a:pt x="11501" y="7406"/>
                    <a:pt x="10168" y="11311"/>
                    <a:pt x="9215" y="12073"/>
                  </a:cubicBezTo>
                  <a:cubicBezTo>
                    <a:pt x="4834" y="15788"/>
                    <a:pt x="1976" y="27313"/>
                    <a:pt x="5501" y="35981"/>
                  </a:cubicBezTo>
                  <a:close/>
                </a:path>
              </a:pathLst>
            </a:custGeom>
            <a:grpFill/>
            <a:ln w="2381" cap="flat">
              <a:solidFill>
                <a:srgbClr val="FFFFFF"/>
              </a:solidFill>
              <a:prstDash val="solid"/>
              <a:miter/>
            </a:ln>
          </p:spPr>
          <p:txBody>
            <a:bodyPr rtlCol="0" anchor="ctr"/>
            <a:lstStyle/>
            <a:p>
              <a:endParaRPr lang="en-ID"/>
            </a:p>
          </p:txBody>
        </p:sp>
        <p:sp>
          <p:nvSpPr>
            <p:cNvPr id="119" name="Freeform: Shape 126">
              <a:extLst>
                <a:ext uri="{FF2B5EF4-FFF2-40B4-BE49-F238E27FC236}">
                  <a16:creationId xmlns:a16="http://schemas.microsoft.com/office/drawing/2014/main" id="{D2C990F0-E3F7-0246-B079-96D9844D3113}"/>
                </a:ext>
              </a:extLst>
            </p:cNvPr>
            <p:cNvSpPr/>
            <p:nvPr/>
          </p:nvSpPr>
          <p:spPr>
            <a:xfrm>
              <a:off x="4161224" y="3471633"/>
              <a:ext cx="209550" cy="66675"/>
            </a:xfrm>
            <a:custGeom>
              <a:avLst/>
              <a:gdLst>
                <a:gd name="connsiteX0" fmla="*/ 170174 w 209550"/>
                <a:gd name="connsiteY0" fmla="*/ 42616 h 66675"/>
                <a:gd name="connsiteX1" fmla="*/ 73210 w 209550"/>
                <a:gd name="connsiteY1" fmla="*/ 3468 h 66675"/>
                <a:gd name="connsiteX2" fmla="*/ 2058 w 209550"/>
                <a:gd name="connsiteY2" fmla="*/ 28329 h 66675"/>
                <a:gd name="connsiteX3" fmla="*/ 36729 w 209550"/>
                <a:gd name="connsiteY3" fmla="*/ 12327 h 66675"/>
                <a:gd name="connsiteX4" fmla="*/ 56255 w 209550"/>
                <a:gd name="connsiteY4" fmla="*/ 20328 h 66675"/>
                <a:gd name="connsiteX5" fmla="*/ 90069 w 209550"/>
                <a:gd name="connsiteY5" fmla="*/ 28329 h 66675"/>
                <a:gd name="connsiteX6" fmla="*/ 132741 w 209550"/>
                <a:gd name="connsiteY6" fmla="*/ 50522 h 66675"/>
                <a:gd name="connsiteX7" fmla="*/ 142552 w 209550"/>
                <a:gd name="connsiteY7" fmla="*/ 66524 h 66675"/>
                <a:gd name="connsiteX8" fmla="*/ 207512 w 209550"/>
                <a:gd name="connsiteY8" fmla="*/ 64714 h 66675"/>
                <a:gd name="connsiteX9" fmla="*/ 170174 w 209550"/>
                <a:gd name="connsiteY9" fmla="*/ 4261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66675">
                  <a:moveTo>
                    <a:pt x="170174" y="42616"/>
                  </a:moveTo>
                  <a:cubicBezTo>
                    <a:pt x="156839" y="42616"/>
                    <a:pt x="113215" y="12327"/>
                    <a:pt x="73210" y="3468"/>
                  </a:cubicBezTo>
                  <a:cubicBezTo>
                    <a:pt x="33205" y="-5390"/>
                    <a:pt x="-1657" y="23376"/>
                    <a:pt x="2058" y="28329"/>
                  </a:cubicBezTo>
                  <a:cubicBezTo>
                    <a:pt x="7392" y="35472"/>
                    <a:pt x="26918" y="19470"/>
                    <a:pt x="36729" y="12327"/>
                  </a:cubicBezTo>
                  <a:cubicBezTo>
                    <a:pt x="46540" y="5183"/>
                    <a:pt x="55398" y="15851"/>
                    <a:pt x="56255" y="20328"/>
                  </a:cubicBezTo>
                  <a:cubicBezTo>
                    <a:pt x="57113" y="24804"/>
                    <a:pt x="69590" y="27471"/>
                    <a:pt x="90069" y="28329"/>
                  </a:cubicBezTo>
                  <a:cubicBezTo>
                    <a:pt x="110548" y="29186"/>
                    <a:pt x="113215" y="46141"/>
                    <a:pt x="132741" y="50522"/>
                  </a:cubicBezTo>
                  <a:cubicBezTo>
                    <a:pt x="152267" y="54999"/>
                    <a:pt x="132741" y="63000"/>
                    <a:pt x="142552" y="66524"/>
                  </a:cubicBezTo>
                  <a:cubicBezTo>
                    <a:pt x="152363" y="70048"/>
                    <a:pt x="203893" y="69191"/>
                    <a:pt x="207512" y="64714"/>
                  </a:cubicBezTo>
                  <a:cubicBezTo>
                    <a:pt x="211132" y="60428"/>
                    <a:pt x="183509" y="42616"/>
                    <a:pt x="170174" y="42616"/>
                  </a:cubicBezTo>
                  <a:close/>
                </a:path>
              </a:pathLst>
            </a:custGeom>
            <a:grpFill/>
            <a:ln w="2381" cap="flat">
              <a:solidFill>
                <a:srgbClr val="FFFFFF"/>
              </a:solidFill>
              <a:prstDash val="solid"/>
              <a:miter/>
            </a:ln>
          </p:spPr>
          <p:txBody>
            <a:bodyPr rtlCol="0" anchor="ctr"/>
            <a:lstStyle/>
            <a:p>
              <a:endParaRPr lang="en-ID"/>
            </a:p>
          </p:txBody>
        </p:sp>
        <p:sp>
          <p:nvSpPr>
            <p:cNvPr id="120" name="Freeform: Shape 127">
              <a:extLst>
                <a:ext uri="{FF2B5EF4-FFF2-40B4-BE49-F238E27FC236}">
                  <a16:creationId xmlns:a16="http://schemas.microsoft.com/office/drawing/2014/main" id="{9233828E-E97F-A340-8836-DE350F66D094}"/>
                </a:ext>
              </a:extLst>
            </p:cNvPr>
            <p:cNvSpPr/>
            <p:nvPr/>
          </p:nvSpPr>
          <p:spPr>
            <a:xfrm>
              <a:off x="4283995" y="3570464"/>
              <a:ext cx="38100" cy="9525"/>
            </a:xfrm>
            <a:custGeom>
              <a:avLst/>
              <a:gdLst>
                <a:gd name="connsiteX0" fmla="*/ 2064 w 38100"/>
                <a:gd name="connsiteY0" fmla="*/ 5221 h 9525"/>
                <a:gd name="connsiteX1" fmla="*/ 42927 w 38100"/>
                <a:gd name="connsiteY1" fmla="*/ 12365 h 9525"/>
                <a:gd name="connsiteX2" fmla="*/ 2064 w 38100"/>
                <a:gd name="connsiteY2" fmla="*/ 5221 h 9525"/>
              </a:gdLst>
              <a:ahLst/>
              <a:cxnLst>
                <a:cxn ang="0">
                  <a:pos x="connsiteX0" y="connsiteY0"/>
                </a:cxn>
                <a:cxn ang="0">
                  <a:pos x="connsiteX1" y="connsiteY1"/>
                </a:cxn>
                <a:cxn ang="0">
                  <a:pos x="connsiteX2" y="connsiteY2"/>
                </a:cxn>
              </a:cxnLst>
              <a:rect l="l" t="t" r="r" b="b"/>
              <a:pathLst>
                <a:path w="38100" h="9525">
                  <a:moveTo>
                    <a:pt x="2064" y="5221"/>
                  </a:moveTo>
                  <a:cubicBezTo>
                    <a:pt x="5589" y="11412"/>
                    <a:pt x="39402" y="20366"/>
                    <a:pt x="42927" y="12365"/>
                  </a:cubicBezTo>
                  <a:cubicBezTo>
                    <a:pt x="46546" y="4268"/>
                    <a:pt x="-2317" y="-2590"/>
                    <a:pt x="2064" y="5221"/>
                  </a:cubicBezTo>
                  <a:close/>
                </a:path>
              </a:pathLst>
            </a:custGeom>
            <a:grpFill/>
            <a:ln w="2381" cap="flat">
              <a:solidFill>
                <a:srgbClr val="FFFFFF"/>
              </a:solidFill>
              <a:prstDash val="solid"/>
              <a:miter/>
            </a:ln>
          </p:spPr>
          <p:txBody>
            <a:bodyPr rtlCol="0" anchor="ctr"/>
            <a:lstStyle/>
            <a:p>
              <a:endParaRPr lang="en-ID"/>
            </a:p>
          </p:txBody>
        </p:sp>
        <p:sp>
          <p:nvSpPr>
            <p:cNvPr id="121" name="Freeform: Shape 128">
              <a:extLst>
                <a:ext uri="{FF2B5EF4-FFF2-40B4-BE49-F238E27FC236}">
                  <a16:creationId xmlns:a16="http://schemas.microsoft.com/office/drawing/2014/main" id="{A8AD8825-53B2-EE4D-942A-7C9A6ACBDC4B}"/>
                </a:ext>
              </a:extLst>
            </p:cNvPr>
            <p:cNvSpPr/>
            <p:nvPr/>
          </p:nvSpPr>
          <p:spPr>
            <a:xfrm>
              <a:off x="4511813" y="3567594"/>
              <a:ext cx="28575" cy="9525"/>
            </a:xfrm>
            <a:custGeom>
              <a:avLst/>
              <a:gdLst>
                <a:gd name="connsiteX0" fmla="*/ 2751 w 28575"/>
                <a:gd name="connsiteY0" fmla="*/ 9805 h 9525"/>
                <a:gd name="connsiteX1" fmla="*/ 35612 w 28575"/>
                <a:gd name="connsiteY1" fmla="*/ 9805 h 9525"/>
                <a:gd name="connsiteX2" fmla="*/ 2751 w 28575"/>
                <a:gd name="connsiteY2" fmla="*/ 9805 h 9525"/>
              </a:gdLst>
              <a:ahLst/>
              <a:cxnLst>
                <a:cxn ang="0">
                  <a:pos x="connsiteX0" y="connsiteY0"/>
                </a:cxn>
                <a:cxn ang="0">
                  <a:pos x="connsiteX1" y="connsiteY1"/>
                </a:cxn>
                <a:cxn ang="0">
                  <a:pos x="connsiteX2" y="connsiteY2"/>
                </a:cxn>
              </a:cxnLst>
              <a:rect l="l" t="t" r="r" b="b"/>
              <a:pathLst>
                <a:path w="28575" h="9525">
                  <a:moveTo>
                    <a:pt x="2751" y="9805"/>
                  </a:moveTo>
                  <a:cubicBezTo>
                    <a:pt x="10752" y="22283"/>
                    <a:pt x="33612" y="14854"/>
                    <a:pt x="35612" y="9805"/>
                  </a:cubicBezTo>
                  <a:cubicBezTo>
                    <a:pt x="39232" y="947"/>
                    <a:pt x="-5250" y="-2577"/>
                    <a:pt x="2751" y="9805"/>
                  </a:cubicBezTo>
                  <a:close/>
                </a:path>
              </a:pathLst>
            </a:custGeom>
            <a:grpFill/>
            <a:ln w="2381" cap="flat">
              <a:solidFill>
                <a:srgbClr val="FFFFFF"/>
              </a:solidFill>
              <a:prstDash val="solid"/>
              <a:miter/>
            </a:ln>
          </p:spPr>
          <p:txBody>
            <a:bodyPr rtlCol="0" anchor="ctr"/>
            <a:lstStyle/>
            <a:p>
              <a:endParaRPr lang="en-ID"/>
            </a:p>
          </p:txBody>
        </p:sp>
        <p:sp>
          <p:nvSpPr>
            <p:cNvPr id="122" name="Freeform: Shape 129">
              <a:extLst>
                <a:ext uri="{FF2B5EF4-FFF2-40B4-BE49-F238E27FC236}">
                  <a16:creationId xmlns:a16="http://schemas.microsoft.com/office/drawing/2014/main" id="{4CC21B97-46B3-7E42-B0AF-C0D64F796D54}"/>
                </a:ext>
              </a:extLst>
            </p:cNvPr>
            <p:cNvSpPr/>
            <p:nvPr/>
          </p:nvSpPr>
          <p:spPr>
            <a:xfrm>
              <a:off x="4637463" y="5086353"/>
              <a:ext cx="57150" cy="28575"/>
            </a:xfrm>
            <a:custGeom>
              <a:avLst/>
              <a:gdLst>
                <a:gd name="connsiteX0" fmla="*/ 63887 w 57150"/>
                <a:gd name="connsiteY0" fmla="*/ 11713 h 28575"/>
                <a:gd name="connsiteX1" fmla="*/ 31025 w 57150"/>
                <a:gd name="connsiteY1" fmla="*/ 26858 h 28575"/>
                <a:gd name="connsiteX2" fmla="*/ 63887 w 57150"/>
                <a:gd name="connsiteY2" fmla="*/ 11713 h 28575"/>
                <a:gd name="connsiteX3" fmla="*/ 27406 w 57150"/>
                <a:gd name="connsiteY3" fmla="*/ 1902 h 28575"/>
                <a:gd name="connsiteX4" fmla="*/ 4260 w 57150"/>
                <a:gd name="connsiteY4" fmla="*/ 25048 h 28575"/>
                <a:gd name="connsiteX5" fmla="*/ 27406 w 57150"/>
                <a:gd name="connsiteY5" fmla="*/ 190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575">
                  <a:moveTo>
                    <a:pt x="63887" y="11713"/>
                  </a:moveTo>
                  <a:cubicBezTo>
                    <a:pt x="56743" y="-1622"/>
                    <a:pt x="23882" y="23238"/>
                    <a:pt x="31025" y="26858"/>
                  </a:cubicBezTo>
                  <a:cubicBezTo>
                    <a:pt x="38074" y="30382"/>
                    <a:pt x="67316" y="18190"/>
                    <a:pt x="63887" y="11713"/>
                  </a:cubicBezTo>
                  <a:close/>
                  <a:moveTo>
                    <a:pt x="27406" y="1902"/>
                  </a:moveTo>
                  <a:cubicBezTo>
                    <a:pt x="17595" y="93"/>
                    <a:pt x="-5837" y="19904"/>
                    <a:pt x="4260" y="25048"/>
                  </a:cubicBezTo>
                  <a:cubicBezTo>
                    <a:pt x="14928" y="30382"/>
                    <a:pt x="37216" y="3712"/>
                    <a:pt x="27406" y="1902"/>
                  </a:cubicBezTo>
                  <a:close/>
                </a:path>
              </a:pathLst>
            </a:custGeom>
            <a:grpFill/>
            <a:ln w="2381" cap="flat">
              <a:solidFill>
                <a:srgbClr val="FFFFFF"/>
              </a:solidFill>
              <a:prstDash val="solid"/>
              <a:miter/>
            </a:ln>
          </p:spPr>
          <p:txBody>
            <a:bodyPr rtlCol="0" anchor="ctr"/>
            <a:lstStyle/>
            <a:p>
              <a:endParaRPr lang="en-ID"/>
            </a:p>
          </p:txBody>
        </p:sp>
        <p:sp>
          <p:nvSpPr>
            <p:cNvPr id="123" name="Freeform: Shape 130">
              <a:extLst>
                <a:ext uri="{FF2B5EF4-FFF2-40B4-BE49-F238E27FC236}">
                  <a16:creationId xmlns:a16="http://schemas.microsoft.com/office/drawing/2014/main" id="{C3F59557-F43F-D648-A77C-5E71989AB76E}"/>
                </a:ext>
              </a:extLst>
            </p:cNvPr>
            <p:cNvSpPr/>
            <p:nvPr/>
          </p:nvSpPr>
          <p:spPr>
            <a:xfrm>
              <a:off x="4020351" y="3917942"/>
              <a:ext cx="323850" cy="133350"/>
            </a:xfrm>
            <a:custGeom>
              <a:avLst/>
              <a:gdLst>
                <a:gd name="connsiteX0" fmla="*/ 320668 w 323850"/>
                <a:gd name="connsiteY0" fmla="*/ 36076 h 133350"/>
                <a:gd name="connsiteX1" fmla="*/ 306285 w 323850"/>
                <a:gd name="connsiteY1" fmla="*/ 24932 h 133350"/>
                <a:gd name="connsiteX2" fmla="*/ 290950 w 323850"/>
                <a:gd name="connsiteY2" fmla="*/ 24932 h 133350"/>
                <a:gd name="connsiteX3" fmla="*/ 278472 w 323850"/>
                <a:gd name="connsiteY3" fmla="*/ 15692 h 133350"/>
                <a:gd name="connsiteX4" fmla="*/ 253707 w 323850"/>
                <a:gd name="connsiteY4" fmla="*/ 1786 h 133350"/>
                <a:gd name="connsiteX5" fmla="*/ 253707 w 323850"/>
                <a:gd name="connsiteY5" fmla="*/ 4548 h 133350"/>
                <a:gd name="connsiteX6" fmla="*/ 239896 w 323850"/>
                <a:gd name="connsiteY6" fmla="*/ 11692 h 133350"/>
                <a:gd name="connsiteX7" fmla="*/ 233228 w 323850"/>
                <a:gd name="connsiteY7" fmla="*/ 26360 h 133350"/>
                <a:gd name="connsiteX8" fmla="*/ 224370 w 323850"/>
                <a:gd name="connsiteY8" fmla="*/ 38362 h 133350"/>
                <a:gd name="connsiteX9" fmla="*/ 219036 w 323850"/>
                <a:gd name="connsiteY9" fmla="*/ 49030 h 133350"/>
                <a:gd name="connsiteX10" fmla="*/ 214559 w 323850"/>
                <a:gd name="connsiteY10" fmla="*/ 62841 h 133350"/>
                <a:gd name="connsiteX11" fmla="*/ 213226 w 323850"/>
                <a:gd name="connsiteY11" fmla="*/ 76176 h 133350"/>
                <a:gd name="connsiteX12" fmla="*/ 224751 w 323850"/>
                <a:gd name="connsiteY12" fmla="*/ 86368 h 133350"/>
                <a:gd name="connsiteX13" fmla="*/ 234562 w 323850"/>
                <a:gd name="connsiteY13" fmla="*/ 88559 h 133350"/>
                <a:gd name="connsiteX14" fmla="*/ 225703 w 323850"/>
                <a:gd name="connsiteY14" fmla="*/ 101036 h 133350"/>
                <a:gd name="connsiteX15" fmla="*/ 224084 w 323850"/>
                <a:gd name="connsiteY15" fmla="*/ 101322 h 133350"/>
                <a:gd name="connsiteX16" fmla="*/ 227989 w 323850"/>
                <a:gd name="connsiteY16" fmla="*/ 111609 h 133350"/>
                <a:gd name="connsiteX17" fmla="*/ 227989 w 323850"/>
                <a:gd name="connsiteY17" fmla="*/ 121801 h 133350"/>
                <a:gd name="connsiteX18" fmla="*/ 243325 w 323850"/>
                <a:gd name="connsiteY18" fmla="*/ 125992 h 133350"/>
                <a:gd name="connsiteX19" fmla="*/ 257707 w 323850"/>
                <a:gd name="connsiteY19" fmla="*/ 125039 h 133350"/>
                <a:gd name="connsiteX20" fmla="*/ 275805 w 323850"/>
                <a:gd name="connsiteY20" fmla="*/ 93035 h 133350"/>
                <a:gd name="connsiteX21" fmla="*/ 315238 w 323850"/>
                <a:gd name="connsiteY21" fmla="*/ 71699 h 133350"/>
                <a:gd name="connsiteX22" fmla="*/ 326383 w 323850"/>
                <a:gd name="connsiteY22" fmla="*/ 51316 h 133350"/>
                <a:gd name="connsiteX23" fmla="*/ 320668 w 323850"/>
                <a:gd name="connsiteY23" fmla="*/ 36076 h 133350"/>
                <a:gd name="connsiteX24" fmla="*/ 4247 w 323850"/>
                <a:gd name="connsiteY24" fmla="*/ 30266 h 133350"/>
                <a:gd name="connsiteX25" fmla="*/ 16725 w 323850"/>
                <a:gd name="connsiteY25" fmla="*/ 50744 h 133350"/>
                <a:gd name="connsiteX26" fmla="*/ 4247 w 323850"/>
                <a:gd name="connsiteY26" fmla="*/ 3026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850" h="133350">
                  <a:moveTo>
                    <a:pt x="320668" y="36076"/>
                  </a:moveTo>
                  <a:cubicBezTo>
                    <a:pt x="313238" y="27694"/>
                    <a:pt x="308190" y="22646"/>
                    <a:pt x="306285" y="24932"/>
                  </a:cubicBezTo>
                  <a:cubicBezTo>
                    <a:pt x="304380" y="27313"/>
                    <a:pt x="296569" y="28170"/>
                    <a:pt x="290950" y="24932"/>
                  </a:cubicBezTo>
                  <a:cubicBezTo>
                    <a:pt x="285425" y="21693"/>
                    <a:pt x="282568" y="15692"/>
                    <a:pt x="278472" y="15692"/>
                  </a:cubicBezTo>
                  <a:cubicBezTo>
                    <a:pt x="274567" y="15692"/>
                    <a:pt x="261231" y="8072"/>
                    <a:pt x="253707" y="1786"/>
                  </a:cubicBezTo>
                  <a:cubicBezTo>
                    <a:pt x="253612" y="2738"/>
                    <a:pt x="253612" y="3691"/>
                    <a:pt x="253707" y="4548"/>
                  </a:cubicBezTo>
                  <a:cubicBezTo>
                    <a:pt x="254183" y="8549"/>
                    <a:pt x="247516" y="11216"/>
                    <a:pt x="239896" y="11692"/>
                  </a:cubicBezTo>
                  <a:cubicBezTo>
                    <a:pt x="232371" y="12168"/>
                    <a:pt x="233228" y="20550"/>
                    <a:pt x="233228" y="26360"/>
                  </a:cubicBezTo>
                  <a:cubicBezTo>
                    <a:pt x="233228" y="32171"/>
                    <a:pt x="227037" y="32171"/>
                    <a:pt x="224370" y="38362"/>
                  </a:cubicBezTo>
                  <a:cubicBezTo>
                    <a:pt x="221703" y="44553"/>
                    <a:pt x="225227" y="45887"/>
                    <a:pt x="219036" y="49030"/>
                  </a:cubicBezTo>
                  <a:cubicBezTo>
                    <a:pt x="212844" y="52173"/>
                    <a:pt x="211035" y="57507"/>
                    <a:pt x="214559" y="62841"/>
                  </a:cubicBezTo>
                  <a:cubicBezTo>
                    <a:pt x="218083" y="68175"/>
                    <a:pt x="214083" y="73033"/>
                    <a:pt x="213226" y="76176"/>
                  </a:cubicBezTo>
                  <a:cubicBezTo>
                    <a:pt x="212368" y="79319"/>
                    <a:pt x="218559" y="80653"/>
                    <a:pt x="224751" y="86368"/>
                  </a:cubicBezTo>
                  <a:cubicBezTo>
                    <a:pt x="230942" y="92178"/>
                    <a:pt x="231894" y="84177"/>
                    <a:pt x="234562" y="88559"/>
                  </a:cubicBezTo>
                  <a:cubicBezTo>
                    <a:pt x="237229" y="93035"/>
                    <a:pt x="232752" y="101036"/>
                    <a:pt x="225703" y="101036"/>
                  </a:cubicBezTo>
                  <a:cubicBezTo>
                    <a:pt x="225132" y="101036"/>
                    <a:pt x="224655" y="101227"/>
                    <a:pt x="224084" y="101322"/>
                  </a:cubicBezTo>
                  <a:cubicBezTo>
                    <a:pt x="227799" y="105132"/>
                    <a:pt x="229704" y="109133"/>
                    <a:pt x="227989" y="111609"/>
                  </a:cubicBezTo>
                  <a:cubicBezTo>
                    <a:pt x="224751" y="116276"/>
                    <a:pt x="221988" y="116276"/>
                    <a:pt x="227989" y="121801"/>
                  </a:cubicBezTo>
                  <a:cubicBezTo>
                    <a:pt x="233990" y="127325"/>
                    <a:pt x="238181" y="119039"/>
                    <a:pt x="243325" y="125992"/>
                  </a:cubicBezTo>
                  <a:cubicBezTo>
                    <a:pt x="248468" y="132945"/>
                    <a:pt x="252564" y="137136"/>
                    <a:pt x="257707" y="125039"/>
                  </a:cubicBezTo>
                  <a:cubicBezTo>
                    <a:pt x="262851" y="112943"/>
                    <a:pt x="266566" y="95798"/>
                    <a:pt x="275805" y="93035"/>
                  </a:cubicBezTo>
                  <a:cubicBezTo>
                    <a:pt x="285044" y="90273"/>
                    <a:pt x="304094" y="86558"/>
                    <a:pt x="315238" y="71699"/>
                  </a:cubicBezTo>
                  <a:cubicBezTo>
                    <a:pt x="326383" y="56840"/>
                    <a:pt x="320477" y="56078"/>
                    <a:pt x="326383" y="51316"/>
                  </a:cubicBezTo>
                  <a:cubicBezTo>
                    <a:pt x="330859" y="47601"/>
                    <a:pt x="328097" y="44363"/>
                    <a:pt x="320668" y="36076"/>
                  </a:cubicBezTo>
                  <a:close/>
                  <a:moveTo>
                    <a:pt x="4247" y="30266"/>
                  </a:moveTo>
                  <a:cubicBezTo>
                    <a:pt x="-4611" y="43601"/>
                    <a:pt x="13010" y="56650"/>
                    <a:pt x="16725" y="50744"/>
                  </a:cubicBezTo>
                  <a:cubicBezTo>
                    <a:pt x="21201" y="43601"/>
                    <a:pt x="13201" y="16931"/>
                    <a:pt x="4247" y="30266"/>
                  </a:cubicBezTo>
                  <a:close/>
                </a:path>
              </a:pathLst>
            </a:custGeom>
            <a:grpFill/>
            <a:ln w="2381" cap="flat">
              <a:solidFill>
                <a:srgbClr val="FFFFFF"/>
              </a:solidFill>
              <a:prstDash val="solid"/>
              <a:miter/>
            </a:ln>
          </p:spPr>
          <p:txBody>
            <a:bodyPr rtlCol="0" anchor="ctr"/>
            <a:lstStyle/>
            <a:p>
              <a:endParaRPr lang="en-ID"/>
            </a:p>
          </p:txBody>
        </p:sp>
        <p:sp>
          <p:nvSpPr>
            <p:cNvPr id="124" name="Freeform: Shape 131">
              <a:extLst>
                <a:ext uri="{FF2B5EF4-FFF2-40B4-BE49-F238E27FC236}">
                  <a16:creationId xmlns:a16="http://schemas.microsoft.com/office/drawing/2014/main" id="{4C185470-2439-1D4E-9699-040B86A4F38B}"/>
                </a:ext>
              </a:extLst>
            </p:cNvPr>
            <p:cNvSpPr/>
            <p:nvPr/>
          </p:nvSpPr>
          <p:spPr>
            <a:xfrm>
              <a:off x="4400859" y="1647079"/>
              <a:ext cx="1228725" cy="914400"/>
            </a:xfrm>
            <a:custGeom>
              <a:avLst/>
              <a:gdLst>
                <a:gd name="connsiteX0" fmla="*/ 1160693 w 1228725"/>
                <a:gd name="connsiteY0" fmla="*/ 85423 h 914400"/>
                <a:gd name="connsiteX1" fmla="*/ 1119831 w 1228725"/>
                <a:gd name="connsiteY1" fmla="*/ 104378 h 914400"/>
                <a:gd name="connsiteX2" fmla="*/ 1078873 w 1228725"/>
                <a:gd name="connsiteY2" fmla="*/ 106759 h 914400"/>
                <a:gd name="connsiteX3" fmla="*/ 1061061 w 1228725"/>
                <a:gd name="connsiteY3" fmla="*/ 100187 h 914400"/>
                <a:gd name="connsiteX4" fmla="*/ 1021914 w 1228725"/>
                <a:gd name="connsiteY4" fmla="*/ 126285 h 914400"/>
                <a:gd name="connsiteX5" fmla="*/ 988100 w 1228725"/>
                <a:gd name="connsiteY5" fmla="*/ 148193 h 914400"/>
                <a:gd name="connsiteX6" fmla="*/ 1021342 w 1228725"/>
                <a:gd name="connsiteY6" fmla="*/ 106664 h 914400"/>
                <a:gd name="connsiteX7" fmla="*/ 1008864 w 1228725"/>
                <a:gd name="connsiteY7" fmla="*/ 77612 h 914400"/>
                <a:gd name="connsiteX8" fmla="*/ 983337 w 1228725"/>
                <a:gd name="connsiteY8" fmla="*/ 93614 h 914400"/>
                <a:gd name="connsiteX9" fmla="*/ 919329 w 1228725"/>
                <a:gd name="connsiteY9" fmla="*/ 113807 h 914400"/>
                <a:gd name="connsiteX10" fmla="*/ 960858 w 1228725"/>
                <a:gd name="connsiteY10" fmla="*/ 87709 h 914400"/>
                <a:gd name="connsiteX11" fmla="*/ 879610 w 1228725"/>
                <a:gd name="connsiteY11" fmla="*/ 85328 h 914400"/>
                <a:gd name="connsiteX12" fmla="*/ 810268 w 1228725"/>
                <a:gd name="connsiteY12" fmla="*/ 95996 h 914400"/>
                <a:gd name="connsiteX13" fmla="*/ 887325 w 1228725"/>
                <a:gd name="connsiteY13" fmla="*/ 75803 h 914400"/>
                <a:gd name="connsiteX14" fmla="*/ 981623 w 1228725"/>
                <a:gd name="connsiteY14" fmla="*/ 69326 h 914400"/>
                <a:gd name="connsiteX15" fmla="*/ 1037344 w 1228725"/>
                <a:gd name="connsiteY15" fmla="*/ 53895 h 914400"/>
                <a:gd name="connsiteX16" fmla="*/ 1000006 w 1228725"/>
                <a:gd name="connsiteY16" fmla="*/ 39036 h 914400"/>
                <a:gd name="connsiteX17" fmla="*/ 972764 w 1228725"/>
                <a:gd name="connsiteY17" fmla="*/ 30749 h 914400"/>
                <a:gd name="connsiteX18" fmla="*/ 948476 w 1228725"/>
                <a:gd name="connsiteY18" fmla="*/ 16557 h 914400"/>
                <a:gd name="connsiteX19" fmla="*/ 892183 w 1228725"/>
                <a:gd name="connsiteY19" fmla="*/ 9413 h 914400"/>
                <a:gd name="connsiteX20" fmla="*/ 831128 w 1228725"/>
                <a:gd name="connsiteY20" fmla="*/ 2270 h 914400"/>
                <a:gd name="connsiteX21" fmla="*/ 747498 w 1228725"/>
                <a:gd name="connsiteY21" fmla="*/ 4651 h 914400"/>
                <a:gd name="connsiteX22" fmla="*/ 719018 w 1228725"/>
                <a:gd name="connsiteY22" fmla="*/ 9413 h 914400"/>
                <a:gd name="connsiteX23" fmla="*/ 699492 w 1228725"/>
                <a:gd name="connsiteY23" fmla="*/ 18938 h 914400"/>
                <a:gd name="connsiteX24" fmla="*/ 685300 w 1228725"/>
                <a:gd name="connsiteY24" fmla="*/ 26654 h 914400"/>
                <a:gd name="connsiteX25" fmla="*/ 654439 w 1228725"/>
                <a:gd name="connsiteY25" fmla="*/ 20081 h 914400"/>
                <a:gd name="connsiteX26" fmla="*/ 599861 w 1228725"/>
                <a:gd name="connsiteY26" fmla="*/ 20081 h 914400"/>
                <a:gd name="connsiteX27" fmla="*/ 533472 w 1228725"/>
                <a:gd name="connsiteY27" fmla="*/ 27797 h 914400"/>
                <a:gd name="connsiteX28" fmla="*/ 553664 w 1228725"/>
                <a:gd name="connsiteY28" fmla="*/ 46180 h 914400"/>
                <a:gd name="connsiteX29" fmla="*/ 518136 w 1228725"/>
                <a:gd name="connsiteY29" fmla="*/ 56848 h 914400"/>
                <a:gd name="connsiteX30" fmla="*/ 569095 w 1228725"/>
                <a:gd name="connsiteY30" fmla="*/ 88852 h 914400"/>
                <a:gd name="connsiteX31" fmla="*/ 542997 w 1228725"/>
                <a:gd name="connsiteY31" fmla="*/ 84089 h 914400"/>
                <a:gd name="connsiteX32" fmla="*/ 498515 w 1228725"/>
                <a:gd name="connsiteY32" fmla="*/ 67516 h 914400"/>
                <a:gd name="connsiteX33" fmla="*/ 444603 w 1228725"/>
                <a:gd name="connsiteY33" fmla="*/ 55610 h 914400"/>
                <a:gd name="connsiteX34" fmla="*/ 468892 w 1228725"/>
                <a:gd name="connsiteY34" fmla="*/ 83518 h 914400"/>
                <a:gd name="connsiteX35" fmla="*/ 441079 w 1228725"/>
                <a:gd name="connsiteY35" fmla="*/ 84661 h 914400"/>
                <a:gd name="connsiteX36" fmla="*/ 404312 w 1228725"/>
                <a:gd name="connsiteY36" fmla="*/ 64468 h 914400"/>
                <a:gd name="connsiteX37" fmla="*/ 402503 w 1228725"/>
                <a:gd name="connsiteY37" fmla="*/ 89995 h 914400"/>
                <a:gd name="connsiteX38" fmla="*/ 385929 w 1228725"/>
                <a:gd name="connsiteY38" fmla="*/ 103616 h 914400"/>
                <a:gd name="connsiteX39" fmla="*/ 375261 w 1228725"/>
                <a:gd name="connsiteY39" fmla="*/ 62658 h 914400"/>
                <a:gd name="connsiteX40" fmla="*/ 314206 w 1228725"/>
                <a:gd name="connsiteY40" fmla="*/ 72183 h 914400"/>
                <a:gd name="connsiteX41" fmla="*/ 289917 w 1228725"/>
                <a:gd name="connsiteY41" fmla="*/ 85232 h 914400"/>
                <a:gd name="connsiteX42" fmla="*/ 276868 w 1228725"/>
                <a:gd name="connsiteY42" fmla="*/ 89423 h 914400"/>
                <a:gd name="connsiteX43" fmla="*/ 231815 w 1228725"/>
                <a:gd name="connsiteY43" fmla="*/ 95329 h 914400"/>
                <a:gd name="connsiteX44" fmla="*/ 237720 w 1228725"/>
                <a:gd name="connsiteY44" fmla="*/ 125523 h 914400"/>
                <a:gd name="connsiteX45" fmla="*/ 199144 w 1228725"/>
                <a:gd name="connsiteY45" fmla="*/ 119618 h 914400"/>
                <a:gd name="connsiteX46" fmla="*/ 108466 w 1228725"/>
                <a:gd name="connsiteY46" fmla="*/ 168862 h 914400"/>
                <a:gd name="connsiteX47" fmla="*/ 157710 w 1228725"/>
                <a:gd name="connsiteY47" fmla="*/ 176577 h 914400"/>
                <a:gd name="connsiteX48" fmla="*/ 141137 w 1228725"/>
                <a:gd name="connsiteY48" fmla="*/ 213344 h 914400"/>
                <a:gd name="connsiteX49" fmla="*/ 78272 w 1228725"/>
                <a:gd name="connsiteY49" fmla="*/ 224583 h 914400"/>
                <a:gd name="connsiteX50" fmla="*/ 1786 w 1228725"/>
                <a:gd name="connsiteY50" fmla="*/ 254206 h 914400"/>
                <a:gd name="connsiteX51" fmla="*/ 13597 w 1228725"/>
                <a:gd name="connsiteY51" fmla="*/ 268970 h 914400"/>
                <a:gd name="connsiteX52" fmla="*/ 46839 w 1228725"/>
                <a:gd name="connsiteY52" fmla="*/ 278495 h 914400"/>
                <a:gd name="connsiteX53" fmla="*/ 101417 w 1228725"/>
                <a:gd name="connsiteY53" fmla="*/ 282686 h 914400"/>
                <a:gd name="connsiteX54" fmla="*/ 132850 w 1228725"/>
                <a:gd name="connsiteY54" fmla="*/ 294497 h 914400"/>
                <a:gd name="connsiteX55" fmla="*/ 78938 w 1228725"/>
                <a:gd name="connsiteY55" fmla="*/ 298021 h 914400"/>
                <a:gd name="connsiteX56" fmla="*/ 29694 w 1228725"/>
                <a:gd name="connsiteY56" fmla="*/ 307546 h 914400"/>
                <a:gd name="connsiteX57" fmla="*/ 65889 w 1228725"/>
                <a:gd name="connsiteY57" fmla="*/ 317071 h 914400"/>
                <a:gd name="connsiteX58" fmla="*/ 66461 w 1228725"/>
                <a:gd name="connsiteY58" fmla="*/ 333073 h 914400"/>
                <a:gd name="connsiteX59" fmla="*/ 90178 w 1228725"/>
                <a:gd name="connsiteY59" fmla="*/ 346122 h 914400"/>
                <a:gd name="connsiteX60" fmla="*/ 122753 w 1228725"/>
                <a:gd name="connsiteY60" fmla="*/ 349646 h 914400"/>
                <a:gd name="connsiteX61" fmla="*/ 142946 w 1228725"/>
                <a:gd name="connsiteY61" fmla="*/ 347265 h 914400"/>
                <a:gd name="connsiteX62" fmla="*/ 169616 w 1228725"/>
                <a:gd name="connsiteY62" fmla="*/ 342503 h 914400"/>
                <a:gd name="connsiteX63" fmla="*/ 193905 w 1228725"/>
                <a:gd name="connsiteY63" fmla="*/ 337740 h 914400"/>
                <a:gd name="connsiteX64" fmla="*/ 258485 w 1228725"/>
                <a:gd name="connsiteY64" fmla="*/ 354885 h 914400"/>
                <a:gd name="connsiteX65" fmla="*/ 290489 w 1228725"/>
                <a:gd name="connsiteY65" fmla="*/ 375650 h 914400"/>
                <a:gd name="connsiteX66" fmla="*/ 318302 w 1228725"/>
                <a:gd name="connsiteY66" fmla="*/ 402320 h 914400"/>
                <a:gd name="connsiteX67" fmla="*/ 336685 w 1228725"/>
                <a:gd name="connsiteY67" fmla="*/ 434895 h 914400"/>
                <a:gd name="connsiteX68" fmla="*/ 350877 w 1228725"/>
                <a:gd name="connsiteY68" fmla="*/ 456803 h 914400"/>
                <a:gd name="connsiteX69" fmla="*/ 360974 w 1228725"/>
                <a:gd name="connsiteY69" fmla="*/ 477567 h 914400"/>
                <a:gd name="connsiteX70" fmla="*/ 350877 w 1228725"/>
                <a:gd name="connsiteY70" fmla="*/ 502427 h 914400"/>
                <a:gd name="connsiteX71" fmla="*/ 360402 w 1228725"/>
                <a:gd name="connsiteY71" fmla="*/ 529669 h 914400"/>
                <a:gd name="connsiteX72" fmla="*/ 390596 w 1228725"/>
                <a:gd name="connsiteY72" fmla="*/ 516620 h 914400"/>
                <a:gd name="connsiteX73" fmla="*/ 397740 w 1228725"/>
                <a:gd name="connsiteY73" fmla="*/ 536813 h 914400"/>
                <a:gd name="connsiteX74" fmla="*/ 436316 w 1228725"/>
                <a:gd name="connsiteY74" fmla="*/ 555196 h 914400"/>
                <a:gd name="connsiteX75" fmla="*/ 428030 w 1228725"/>
                <a:gd name="connsiteY75" fmla="*/ 563483 h 914400"/>
                <a:gd name="connsiteX76" fmla="*/ 374690 w 1228725"/>
                <a:gd name="connsiteY76" fmla="*/ 559292 h 914400"/>
                <a:gd name="connsiteX77" fmla="*/ 428601 w 1228725"/>
                <a:gd name="connsiteY77" fmla="*/ 584152 h 914400"/>
                <a:gd name="connsiteX78" fmla="*/ 446413 w 1228725"/>
                <a:gd name="connsiteY78" fmla="*/ 604916 h 914400"/>
                <a:gd name="connsiteX79" fmla="*/ 442222 w 1228725"/>
                <a:gd name="connsiteY79" fmla="*/ 632825 h 914400"/>
                <a:gd name="connsiteX80" fmla="*/ 416790 w 1228725"/>
                <a:gd name="connsiteY80" fmla="*/ 634063 h 914400"/>
                <a:gd name="connsiteX81" fmla="*/ 400788 w 1228725"/>
                <a:gd name="connsiteY81" fmla="*/ 648255 h 914400"/>
                <a:gd name="connsiteX82" fmla="*/ 384215 w 1228725"/>
                <a:gd name="connsiteY82" fmla="*/ 677878 h 914400"/>
                <a:gd name="connsiteX83" fmla="*/ 403741 w 1228725"/>
                <a:gd name="connsiteY83" fmla="*/ 695118 h 914400"/>
                <a:gd name="connsiteX84" fmla="*/ 388310 w 1228725"/>
                <a:gd name="connsiteY84" fmla="*/ 712930 h 914400"/>
                <a:gd name="connsiteX85" fmla="*/ 416123 w 1228725"/>
                <a:gd name="connsiteY85" fmla="*/ 741981 h 914400"/>
                <a:gd name="connsiteX86" fmla="*/ 419648 w 1228725"/>
                <a:gd name="connsiteY86" fmla="*/ 776366 h 914400"/>
                <a:gd name="connsiteX87" fmla="*/ 431459 w 1228725"/>
                <a:gd name="connsiteY87" fmla="*/ 787034 h 914400"/>
                <a:gd name="connsiteX88" fmla="*/ 441555 w 1228725"/>
                <a:gd name="connsiteY88" fmla="*/ 807227 h 914400"/>
                <a:gd name="connsiteX89" fmla="*/ 456986 w 1228725"/>
                <a:gd name="connsiteY89" fmla="*/ 824372 h 914400"/>
                <a:gd name="connsiteX90" fmla="*/ 466511 w 1228725"/>
                <a:gd name="connsiteY90" fmla="*/ 848661 h 914400"/>
                <a:gd name="connsiteX91" fmla="*/ 488990 w 1228725"/>
                <a:gd name="connsiteY91" fmla="*/ 872378 h 914400"/>
                <a:gd name="connsiteX92" fmla="*/ 511469 w 1228725"/>
                <a:gd name="connsiteY92" fmla="*/ 887237 h 914400"/>
                <a:gd name="connsiteX93" fmla="*/ 530995 w 1228725"/>
                <a:gd name="connsiteY93" fmla="*/ 893143 h 914400"/>
                <a:gd name="connsiteX94" fmla="*/ 554712 w 1228725"/>
                <a:gd name="connsiteY94" fmla="*/ 903239 h 914400"/>
                <a:gd name="connsiteX95" fmla="*/ 589669 w 1228725"/>
                <a:gd name="connsiteY95" fmla="*/ 916860 h 914400"/>
                <a:gd name="connsiteX96" fmla="*/ 604528 w 1228725"/>
                <a:gd name="connsiteY96" fmla="*/ 901430 h 914400"/>
                <a:gd name="connsiteX97" fmla="*/ 614624 w 1228725"/>
                <a:gd name="connsiteY97" fmla="*/ 869997 h 914400"/>
                <a:gd name="connsiteX98" fmla="*/ 612815 w 1228725"/>
                <a:gd name="connsiteY98" fmla="*/ 838565 h 914400"/>
                <a:gd name="connsiteX99" fmla="*/ 622911 w 1228725"/>
                <a:gd name="connsiteY99" fmla="*/ 828468 h 914400"/>
                <a:gd name="connsiteX100" fmla="*/ 638342 w 1228725"/>
                <a:gd name="connsiteY100" fmla="*/ 814847 h 914400"/>
                <a:gd name="connsiteX101" fmla="*/ 646629 w 1228725"/>
                <a:gd name="connsiteY101" fmla="*/ 799417 h 914400"/>
                <a:gd name="connsiteX102" fmla="*/ 647200 w 1228725"/>
                <a:gd name="connsiteY102" fmla="*/ 785225 h 914400"/>
                <a:gd name="connsiteX103" fmla="*/ 654915 w 1228725"/>
                <a:gd name="connsiteY103" fmla="*/ 775700 h 914400"/>
                <a:gd name="connsiteX104" fmla="*/ 650724 w 1228725"/>
                <a:gd name="connsiteY104" fmla="*/ 760841 h 914400"/>
                <a:gd name="connsiteX105" fmla="*/ 653677 w 1228725"/>
                <a:gd name="connsiteY105" fmla="*/ 753125 h 914400"/>
                <a:gd name="connsiteX106" fmla="*/ 664916 w 1228725"/>
                <a:gd name="connsiteY106" fmla="*/ 747791 h 914400"/>
                <a:gd name="connsiteX107" fmla="*/ 683871 w 1228725"/>
                <a:gd name="connsiteY107" fmla="*/ 735980 h 914400"/>
                <a:gd name="connsiteX108" fmla="*/ 700445 w 1228725"/>
                <a:gd name="connsiteY108" fmla="*/ 718740 h 914400"/>
                <a:gd name="connsiteX109" fmla="*/ 710541 w 1228725"/>
                <a:gd name="connsiteY109" fmla="*/ 718169 h 914400"/>
                <a:gd name="connsiteX110" fmla="*/ 714732 w 1228725"/>
                <a:gd name="connsiteY110" fmla="*/ 728837 h 914400"/>
                <a:gd name="connsiteX111" fmla="*/ 752070 w 1228725"/>
                <a:gd name="connsiteY111" fmla="*/ 721121 h 914400"/>
                <a:gd name="connsiteX112" fmla="*/ 796552 w 1228725"/>
                <a:gd name="connsiteY112" fmla="*/ 682640 h 914400"/>
                <a:gd name="connsiteX113" fmla="*/ 821507 w 1228725"/>
                <a:gd name="connsiteY113" fmla="*/ 657780 h 914400"/>
                <a:gd name="connsiteX114" fmla="*/ 840462 w 1228725"/>
                <a:gd name="connsiteY114" fmla="*/ 650065 h 914400"/>
                <a:gd name="connsiteX115" fmla="*/ 859989 w 1228725"/>
                <a:gd name="connsiteY115" fmla="*/ 645302 h 914400"/>
                <a:gd name="connsiteX116" fmla="*/ 889611 w 1228725"/>
                <a:gd name="connsiteY116" fmla="*/ 638825 h 914400"/>
                <a:gd name="connsiteX117" fmla="*/ 961334 w 1228725"/>
                <a:gd name="connsiteY117" fmla="*/ 619299 h 914400"/>
                <a:gd name="connsiteX118" fmla="*/ 1018199 w 1228725"/>
                <a:gd name="connsiteY118" fmla="*/ 589676 h 914400"/>
                <a:gd name="connsiteX119" fmla="*/ 1025914 w 1228725"/>
                <a:gd name="connsiteY119" fmla="*/ 579580 h 914400"/>
                <a:gd name="connsiteX120" fmla="*/ 990386 w 1228725"/>
                <a:gd name="connsiteY120" fmla="*/ 581390 h 914400"/>
                <a:gd name="connsiteX121" fmla="*/ 945904 w 1228725"/>
                <a:gd name="connsiteY121" fmla="*/ 576056 h 914400"/>
                <a:gd name="connsiteX122" fmla="*/ 951809 w 1228725"/>
                <a:gd name="connsiteY122" fmla="*/ 563006 h 914400"/>
                <a:gd name="connsiteX123" fmla="*/ 955334 w 1228725"/>
                <a:gd name="connsiteY123" fmla="*/ 544052 h 914400"/>
                <a:gd name="connsiteX124" fmla="*/ 983814 w 1228725"/>
                <a:gd name="connsiteY124" fmla="*/ 553577 h 914400"/>
                <a:gd name="connsiteX125" fmla="*/ 1027629 w 1228725"/>
                <a:gd name="connsiteY125" fmla="*/ 568436 h 914400"/>
                <a:gd name="connsiteX126" fmla="*/ 1034772 w 1228725"/>
                <a:gd name="connsiteY126" fmla="*/ 541766 h 914400"/>
                <a:gd name="connsiteX127" fmla="*/ 982575 w 1228725"/>
                <a:gd name="connsiteY127" fmla="*/ 495569 h 914400"/>
                <a:gd name="connsiteX128" fmla="*/ 1012198 w 1228725"/>
                <a:gd name="connsiteY128" fmla="*/ 499094 h 914400"/>
                <a:gd name="connsiteX129" fmla="*/ 1031153 w 1228725"/>
                <a:gd name="connsiteY129" fmla="*/ 478329 h 914400"/>
                <a:gd name="connsiteX130" fmla="*/ 983147 w 1228725"/>
                <a:gd name="connsiteY130" fmla="*/ 477758 h 914400"/>
                <a:gd name="connsiteX131" fmla="*/ 974289 w 1228725"/>
                <a:gd name="connsiteY131" fmla="*/ 464708 h 914400"/>
                <a:gd name="connsiteX132" fmla="*/ 982004 w 1228725"/>
                <a:gd name="connsiteY132" fmla="*/ 448135 h 914400"/>
                <a:gd name="connsiteX133" fmla="*/ 1026485 w 1228725"/>
                <a:gd name="connsiteY133" fmla="*/ 461184 h 914400"/>
                <a:gd name="connsiteX134" fmla="*/ 1060299 w 1228725"/>
                <a:gd name="connsiteY134" fmla="*/ 452897 h 914400"/>
                <a:gd name="connsiteX135" fmla="*/ 1033629 w 1228725"/>
                <a:gd name="connsiteY135" fmla="*/ 428037 h 914400"/>
                <a:gd name="connsiteX136" fmla="*/ 1078111 w 1228725"/>
                <a:gd name="connsiteY136" fmla="*/ 423846 h 914400"/>
                <a:gd name="connsiteX137" fmla="*/ 1083445 w 1228725"/>
                <a:gd name="connsiteY137" fmla="*/ 410225 h 914400"/>
                <a:gd name="connsiteX138" fmla="*/ 1047250 w 1228725"/>
                <a:gd name="connsiteY138" fmla="*/ 387746 h 914400"/>
                <a:gd name="connsiteX139" fmla="*/ 1082207 w 1228725"/>
                <a:gd name="connsiteY139" fmla="*/ 381841 h 914400"/>
                <a:gd name="connsiteX140" fmla="*/ 1072777 w 1228725"/>
                <a:gd name="connsiteY140" fmla="*/ 345074 h 914400"/>
                <a:gd name="connsiteX141" fmla="*/ 1037249 w 1228725"/>
                <a:gd name="connsiteY141" fmla="*/ 336216 h 914400"/>
                <a:gd name="connsiteX142" fmla="*/ 1022390 w 1228725"/>
                <a:gd name="connsiteY142" fmla="*/ 320786 h 914400"/>
                <a:gd name="connsiteX143" fmla="*/ 1049631 w 1228725"/>
                <a:gd name="connsiteY143" fmla="*/ 317261 h 914400"/>
                <a:gd name="connsiteX144" fmla="*/ 1104209 w 1228725"/>
                <a:gd name="connsiteY144" fmla="*/ 317261 h 914400"/>
                <a:gd name="connsiteX145" fmla="*/ 1091732 w 1228725"/>
                <a:gd name="connsiteY145" fmla="*/ 295925 h 914400"/>
                <a:gd name="connsiteX146" fmla="*/ 1058585 w 1228725"/>
                <a:gd name="connsiteY146" fmla="*/ 288782 h 914400"/>
                <a:gd name="connsiteX147" fmla="*/ 1085826 w 1228725"/>
                <a:gd name="connsiteY147" fmla="*/ 282876 h 914400"/>
                <a:gd name="connsiteX148" fmla="*/ 1045535 w 1228725"/>
                <a:gd name="connsiteY148" fmla="*/ 274018 h 914400"/>
                <a:gd name="connsiteX149" fmla="*/ 1029533 w 1228725"/>
                <a:gd name="connsiteY149" fmla="*/ 275161 h 914400"/>
                <a:gd name="connsiteX150" fmla="*/ 1042011 w 1228725"/>
                <a:gd name="connsiteY150" fmla="*/ 237823 h 914400"/>
                <a:gd name="connsiteX151" fmla="*/ 1077540 w 1228725"/>
                <a:gd name="connsiteY151" fmla="*/ 210581 h 914400"/>
                <a:gd name="connsiteX152" fmla="*/ 1110782 w 1228725"/>
                <a:gd name="connsiteY152" fmla="*/ 190388 h 914400"/>
                <a:gd name="connsiteX153" fmla="*/ 1097161 w 1228725"/>
                <a:gd name="connsiteY153" fmla="*/ 174386 h 914400"/>
                <a:gd name="connsiteX154" fmla="*/ 1064014 w 1228725"/>
                <a:gd name="connsiteY154" fmla="*/ 185054 h 914400"/>
                <a:gd name="connsiteX155" fmla="*/ 1091256 w 1228725"/>
                <a:gd name="connsiteY155" fmla="*/ 168481 h 914400"/>
                <a:gd name="connsiteX156" fmla="*/ 1141643 w 1228725"/>
                <a:gd name="connsiteY156" fmla="*/ 161337 h 914400"/>
                <a:gd name="connsiteX157" fmla="*/ 1104876 w 1228725"/>
                <a:gd name="connsiteY157" fmla="*/ 152479 h 914400"/>
                <a:gd name="connsiteX158" fmla="*/ 1114401 w 1228725"/>
                <a:gd name="connsiteY158" fmla="*/ 146002 h 914400"/>
                <a:gd name="connsiteX159" fmla="*/ 1158312 w 1228725"/>
                <a:gd name="connsiteY159" fmla="*/ 137144 h 914400"/>
                <a:gd name="connsiteX160" fmla="*/ 1184410 w 1228725"/>
                <a:gd name="connsiteY160" fmla="*/ 125904 h 914400"/>
                <a:gd name="connsiteX161" fmla="*/ 1229463 w 1228725"/>
                <a:gd name="connsiteY161" fmla="*/ 105140 h 914400"/>
                <a:gd name="connsiteX162" fmla="*/ 1160693 w 1228725"/>
                <a:gd name="connsiteY162" fmla="*/ 85423 h 914400"/>
                <a:gd name="connsiteX163" fmla="*/ 422029 w 1228725"/>
                <a:gd name="connsiteY163" fmla="*/ 601773 h 914400"/>
                <a:gd name="connsiteX164" fmla="*/ 406027 w 1228725"/>
                <a:gd name="connsiteY164" fmla="*/ 586914 h 914400"/>
                <a:gd name="connsiteX165" fmla="*/ 366879 w 1228725"/>
                <a:gd name="connsiteY165" fmla="*/ 579770 h 914400"/>
                <a:gd name="connsiteX166" fmla="*/ 363926 w 1228725"/>
                <a:gd name="connsiteY166" fmla="*/ 596915 h 914400"/>
                <a:gd name="connsiteX167" fmla="*/ 385834 w 1228725"/>
                <a:gd name="connsiteY167" fmla="*/ 609965 h 914400"/>
                <a:gd name="connsiteX168" fmla="*/ 422029 w 1228725"/>
                <a:gd name="connsiteY168" fmla="*/ 60177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28725" h="914400">
                  <a:moveTo>
                    <a:pt x="1160693" y="85423"/>
                  </a:moveTo>
                  <a:cubicBezTo>
                    <a:pt x="1138785" y="85423"/>
                    <a:pt x="1120974" y="88947"/>
                    <a:pt x="1119831" y="104378"/>
                  </a:cubicBezTo>
                  <a:cubicBezTo>
                    <a:pt x="1118592" y="119808"/>
                    <a:pt x="1090779" y="101425"/>
                    <a:pt x="1078873" y="106759"/>
                  </a:cubicBezTo>
                  <a:cubicBezTo>
                    <a:pt x="1066967" y="112093"/>
                    <a:pt x="1072967" y="94281"/>
                    <a:pt x="1061061" y="100187"/>
                  </a:cubicBezTo>
                  <a:cubicBezTo>
                    <a:pt x="1049155" y="106092"/>
                    <a:pt x="1036201" y="120380"/>
                    <a:pt x="1021914" y="126285"/>
                  </a:cubicBezTo>
                  <a:cubicBezTo>
                    <a:pt x="1007721" y="132191"/>
                    <a:pt x="997053" y="147050"/>
                    <a:pt x="988100" y="148193"/>
                  </a:cubicBezTo>
                  <a:cubicBezTo>
                    <a:pt x="979241" y="149431"/>
                    <a:pt x="1007055" y="120951"/>
                    <a:pt x="1021342" y="106664"/>
                  </a:cubicBezTo>
                  <a:cubicBezTo>
                    <a:pt x="1035534" y="92471"/>
                    <a:pt x="1027819" y="75803"/>
                    <a:pt x="1008864" y="77612"/>
                  </a:cubicBezTo>
                  <a:cubicBezTo>
                    <a:pt x="989909" y="79422"/>
                    <a:pt x="994005" y="91233"/>
                    <a:pt x="983337" y="93614"/>
                  </a:cubicBezTo>
                  <a:cubicBezTo>
                    <a:pt x="972669" y="95996"/>
                    <a:pt x="921710" y="121427"/>
                    <a:pt x="919329" y="113807"/>
                  </a:cubicBezTo>
                  <a:cubicBezTo>
                    <a:pt x="916948" y="106092"/>
                    <a:pt x="961430" y="93043"/>
                    <a:pt x="960858" y="87709"/>
                  </a:cubicBezTo>
                  <a:cubicBezTo>
                    <a:pt x="960287" y="82375"/>
                    <a:pt x="904565" y="81803"/>
                    <a:pt x="879610" y="85328"/>
                  </a:cubicBezTo>
                  <a:cubicBezTo>
                    <a:pt x="854750" y="88852"/>
                    <a:pt x="810839" y="103139"/>
                    <a:pt x="810268" y="95996"/>
                  </a:cubicBezTo>
                  <a:cubicBezTo>
                    <a:pt x="809697" y="88852"/>
                    <a:pt x="861227" y="78755"/>
                    <a:pt x="887325" y="75803"/>
                  </a:cubicBezTo>
                  <a:cubicBezTo>
                    <a:pt x="913995" y="72755"/>
                    <a:pt x="961430" y="77612"/>
                    <a:pt x="981623" y="69326"/>
                  </a:cubicBezTo>
                  <a:cubicBezTo>
                    <a:pt x="1001816" y="61039"/>
                    <a:pt x="1032010" y="60467"/>
                    <a:pt x="1037344" y="53895"/>
                  </a:cubicBezTo>
                  <a:cubicBezTo>
                    <a:pt x="1042678" y="47418"/>
                    <a:pt x="1014198" y="38465"/>
                    <a:pt x="1000006" y="39036"/>
                  </a:cubicBezTo>
                  <a:cubicBezTo>
                    <a:pt x="985814" y="39608"/>
                    <a:pt x="971526" y="37798"/>
                    <a:pt x="972764" y="30749"/>
                  </a:cubicBezTo>
                  <a:cubicBezTo>
                    <a:pt x="974003" y="23606"/>
                    <a:pt x="950857" y="21891"/>
                    <a:pt x="948476" y="16557"/>
                  </a:cubicBezTo>
                  <a:cubicBezTo>
                    <a:pt x="946094" y="11223"/>
                    <a:pt x="901613" y="15414"/>
                    <a:pt x="892183" y="9413"/>
                  </a:cubicBezTo>
                  <a:cubicBezTo>
                    <a:pt x="882658" y="3508"/>
                    <a:pt x="854845" y="555"/>
                    <a:pt x="831128" y="2270"/>
                  </a:cubicBezTo>
                  <a:cubicBezTo>
                    <a:pt x="807410" y="4079"/>
                    <a:pt x="758833" y="3508"/>
                    <a:pt x="747498" y="4651"/>
                  </a:cubicBezTo>
                  <a:cubicBezTo>
                    <a:pt x="736259" y="5794"/>
                    <a:pt x="729115" y="9985"/>
                    <a:pt x="719018" y="9413"/>
                  </a:cubicBezTo>
                  <a:cubicBezTo>
                    <a:pt x="708922" y="8842"/>
                    <a:pt x="693491" y="12366"/>
                    <a:pt x="699492" y="18938"/>
                  </a:cubicBezTo>
                  <a:cubicBezTo>
                    <a:pt x="710256" y="30749"/>
                    <a:pt x="683490" y="35512"/>
                    <a:pt x="685300" y="26654"/>
                  </a:cubicBezTo>
                  <a:cubicBezTo>
                    <a:pt x="687110" y="17795"/>
                    <a:pt x="662154" y="13604"/>
                    <a:pt x="654439" y="20081"/>
                  </a:cubicBezTo>
                  <a:cubicBezTo>
                    <a:pt x="645676" y="27511"/>
                    <a:pt x="605766" y="12366"/>
                    <a:pt x="599861" y="20081"/>
                  </a:cubicBezTo>
                  <a:cubicBezTo>
                    <a:pt x="593955" y="27797"/>
                    <a:pt x="547092" y="25415"/>
                    <a:pt x="533472" y="27797"/>
                  </a:cubicBezTo>
                  <a:cubicBezTo>
                    <a:pt x="519851" y="30178"/>
                    <a:pt x="554807" y="40274"/>
                    <a:pt x="553664" y="46180"/>
                  </a:cubicBezTo>
                  <a:cubicBezTo>
                    <a:pt x="552522" y="52085"/>
                    <a:pt x="509183" y="46180"/>
                    <a:pt x="518136" y="56848"/>
                  </a:cubicBezTo>
                  <a:cubicBezTo>
                    <a:pt x="526994" y="67516"/>
                    <a:pt x="555474" y="75231"/>
                    <a:pt x="569095" y="88852"/>
                  </a:cubicBezTo>
                  <a:cubicBezTo>
                    <a:pt x="582716" y="102473"/>
                    <a:pt x="558427" y="94186"/>
                    <a:pt x="542997" y="84089"/>
                  </a:cubicBezTo>
                  <a:cubicBezTo>
                    <a:pt x="527566" y="73993"/>
                    <a:pt x="508040" y="77612"/>
                    <a:pt x="498515" y="67516"/>
                  </a:cubicBezTo>
                  <a:cubicBezTo>
                    <a:pt x="488990" y="57419"/>
                    <a:pt x="453461" y="49704"/>
                    <a:pt x="444603" y="55610"/>
                  </a:cubicBezTo>
                  <a:cubicBezTo>
                    <a:pt x="434030" y="62658"/>
                    <a:pt x="468892" y="75803"/>
                    <a:pt x="468892" y="83518"/>
                  </a:cubicBezTo>
                  <a:cubicBezTo>
                    <a:pt x="468892" y="91233"/>
                    <a:pt x="445175" y="81708"/>
                    <a:pt x="441079" y="84661"/>
                  </a:cubicBezTo>
                  <a:cubicBezTo>
                    <a:pt x="436888" y="87614"/>
                    <a:pt x="416219" y="64468"/>
                    <a:pt x="404312" y="64468"/>
                  </a:cubicBezTo>
                  <a:cubicBezTo>
                    <a:pt x="392406" y="64468"/>
                    <a:pt x="402503" y="75136"/>
                    <a:pt x="402503" y="89995"/>
                  </a:cubicBezTo>
                  <a:cubicBezTo>
                    <a:pt x="402503" y="104854"/>
                    <a:pt x="379357" y="113712"/>
                    <a:pt x="385929" y="103616"/>
                  </a:cubicBezTo>
                  <a:cubicBezTo>
                    <a:pt x="392406" y="93519"/>
                    <a:pt x="387739" y="67421"/>
                    <a:pt x="375261" y="62658"/>
                  </a:cubicBezTo>
                  <a:cubicBezTo>
                    <a:pt x="362783" y="57896"/>
                    <a:pt x="330779" y="72755"/>
                    <a:pt x="314206" y="72183"/>
                  </a:cubicBezTo>
                  <a:cubicBezTo>
                    <a:pt x="297632" y="71612"/>
                    <a:pt x="275725" y="76946"/>
                    <a:pt x="289917" y="85232"/>
                  </a:cubicBezTo>
                  <a:cubicBezTo>
                    <a:pt x="304110" y="93519"/>
                    <a:pt x="289346" y="98282"/>
                    <a:pt x="276868" y="89423"/>
                  </a:cubicBezTo>
                  <a:cubicBezTo>
                    <a:pt x="264390" y="80565"/>
                    <a:pt x="223528" y="89423"/>
                    <a:pt x="231815" y="95329"/>
                  </a:cubicBezTo>
                  <a:cubicBezTo>
                    <a:pt x="240101" y="101234"/>
                    <a:pt x="243054" y="118475"/>
                    <a:pt x="237720" y="125523"/>
                  </a:cubicBezTo>
                  <a:cubicBezTo>
                    <a:pt x="232386" y="132667"/>
                    <a:pt x="215146" y="118379"/>
                    <a:pt x="199144" y="119618"/>
                  </a:cubicBezTo>
                  <a:cubicBezTo>
                    <a:pt x="183142" y="120856"/>
                    <a:pt x="103703" y="158765"/>
                    <a:pt x="108466" y="168862"/>
                  </a:cubicBezTo>
                  <a:cubicBezTo>
                    <a:pt x="113228" y="178958"/>
                    <a:pt x="146947" y="170672"/>
                    <a:pt x="157710" y="176577"/>
                  </a:cubicBezTo>
                  <a:cubicBezTo>
                    <a:pt x="168378" y="182483"/>
                    <a:pt x="154186" y="204485"/>
                    <a:pt x="141137" y="213344"/>
                  </a:cubicBezTo>
                  <a:cubicBezTo>
                    <a:pt x="128087" y="222202"/>
                    <a:pt x="79510" y="213915"/>
                    <a:pt x="78272" y="224583"/>
                  </a:cubicBezTo>
                  <a:cubicBezTo>
                    <a:pt x="77129" y="235251"/>
                    <a:pt x="1786" y="237061"/>
                    <a:pt x="1786" y="254206"/>
                  </a:cubicBezTo>
                  <a:cubicBezTo>
                    <a:pt x="1786" y="260683"/>
                    <a:pt x="5310" y="267255"/>
                    <a:pt x="13597" y="268970"/>
                  </a:cubicBezTo>
                  <a:cubicBezTo>
                    <a:pt x="24265" y="271256"/>
                    <a:pt x="37314" y="267827"/>
                    <a:pt x="46839" y="278495"/>
                  </a:cubicBezTo>
                  <a:cubicBezTo>
                    <a:pt x="56364" y="289163"/>
                    <a:pt x="83034" y="289734"/>
                    <a:pt x="101417" y="282686"/>
                  </a:cubicBezTo>
                  <a:cubicBezTo>
                    <a:pt x="119801" y="275542"/>
                    <a:pt x="133421" y="283829"/>
                    <a:pt x="132850" y="294497"/>
                  </a:cubicBezTo>
                  <a:cubicBezTo>
                    <a:pt x="132278" y="305165"/>
                    <a:pt x="91321" y="290306"/>
                    <a:pt x="78938" y="298021"/>
                  </a:cubicBezTo>
                  <a:cubicBezTo>
                    <a:pt x="66461" y="305736"/>
                    <a:pt x="27980" y="299164"/>
                    <a:pt x="29694" y="307546"/>
                  </a:cubicBezTo>
                  <a:cubicBezTo>
                    <a:pt x="31504" y="315833"/>
                    <a:pt x="50459" y="314023"/>
                    <a:pt x="65889" y="317071"/>
                  </a:cubicBezTo>
                  <a:cubicBezTo>
                    <a:pt x="81320" y="320024"/>
                    <a:pt x="67032" y="326596"/>
                    <a:pt x="66461" y="333073"/>
                  </a:cubicBezTo>
                  <a:cubicBezTo>
                    <a:pt x="65889" y="339645"/>
                    <a:pt x="74747" y="338407"/>
                    <a:pt x="90178" y="346122"/>
                  </a:cubicBezTo>
                  <a:cubicBezTo>
                    <a:pt x="105608" y="353837"/>
                    <a:pt x="131040" y="358600"/>
                    <a:pt x="122753" y="349646"/>
                  </a:cubicBezTo>
                  <a:cubicBezTo>
                    <a:pt x="114467" y="340788"/>
                    <a:pt x="138755" y="341931"/>
                    <a:pt x="142946" y="347265"/>
                  </a:cubicBezTo>
                  <a:cubicBezTo>
                    <a:pt x="147137" y="352599"/>
                    <a:pt x="158377" y="339550"/>
                    <a:pt x="169616" y="342503"/>
                  </a:cubicBezTo>
                  <a:cubicBezTo>
                    <a:pt x="180856" y="345455"/>
                    <a:pt x="185047" y="331835"/>
                    <a:pt x="193905" y="337740"/>
                  </a:cubicBezTo>
                  <a:cubicBezTo>
                    <a:pt x="202764" y="343646"/>
                    <a:pt x="244292" y="347265"/>
                    <a:pt x="258485" y="354885"/>
                  </a:cubicBezTo>
                  <a:cubicBezTo>
                    <a:pt x="272677" y="362600"/>
                    <a:pt x="292298" y="364410"/>
                    <a:pt x="290489" y="375650"/>
                  </a:cubicBezTo>
                  <a:cubicBezTo>
                    <a:pt x="288679" y="386889"/>
                    <a:pt x="302300" y="395176"/>
                    <a:pt x="318302" y="402320"/>
                  </a:cubicBezTo>
                  <a:cubicBezTo>
                    <a:pt x="334304" y="409463"/>
                    <a:pt x="337256" y="424894"/>
                    <a:pt x="336685" y="434895"/>
                  </a:cubicBezTo>
                  <a:cubicBezTo>
                    <a:pt x="336114" y="444992"/>
                    <a:pt x="353830" y="452040"/>
                    <a:pt x="350877" y="456803"/>
                  </a:cubicBezTo>
                  <a:cubicBezTo>
                    <a:pt x="347924" y="461565"/>
                    <a:pt x="350306" y="468042"/>
                    <a:pt x="360974" y="477567"/>
                  </a:cubicBezTo>
                  <a:cubicBezTo>
                    <a:pt x="371642" y="487092"/>
                    <a:pt x="344400" y="494141"/>
                    <a:pt x="350877" y="502427"/>
                  </a:cubicBezTo>
                  <a:cubicBezTo>
                    <a:pt x="357354" y="510714"/>
                    <a:pt x="341352" y="526716"/>
                    <a:pt x="360402" y="529669"/>
                  </a:cubicBezTo>
                  <a:cubicBezTo>
                    <a:pt x="379357" y="532622"/>
                    <a:pt x="376404" y="516620"/>
                    <a:pt x="390596" y="516620"/>
                  </a:cubicBezTo>
                  <a:cubicBezTo>
                    <a:pt x="404789" y="516620"/>
                    <a:pt x="390025" y="529097"/>
                    <a:pt x="397740" y="536813"/>
                  </a:cubicBezTo>
                  <a:cubicBezTo>
                    <a:pt x="405455" y="544528"/>
                    <a:pt x="421457" y="542718"/>
                    <a:pt x="436316" y="555196"/>
                  </a:cubicBezTo>
                  <a:cubicBezTo>
                    <a:pt x="451080" y="567674"/>
                    <a:pt x="441650" y="573579"/>
                    <a:pt x="428030" y="563483"/>
                  </a:cubicBezTo>
                  <a:cubicBezTo>
                    <a:pt x="414409" y="553386"/>
                    <a:pt x="374690" y="555767"/>
                    <a:pt x="374690" y="559292"/>
                  </a:cubicBezTo>
                  <a:cubicBezTo>
                    <a:pt x="374690" y="562816"/>
                    <a:pt x="418600" y="587771"/>
                    <a:pt x="428601" y="584152"/>
                  </a:cubicBezTo>
                  <a:cubicBezTo>
                    <a:pt x="438698" y="580628"/>
                    <a:pt x="452318" y="599011"/>
                    <a:pt x="446413" y="604916"/>
                  </a:cubicBezTo>
                  <a:cubicBezTo>
                    <a:pt x="440507" y="610822"/>
                    <a:pt x="443460" y="625681"/>
                    <a:pt x="442222" y="632825"/>
                  </a:cubicBezTo>
                  <a:cubicBezTo>
                    <a:pt x="441079" y="639968"/>
                    <a:pt x="426220" y="632825"/>
                    <a:pt x="416790" y="634063"/>
                  </a:cubicBezTo>
                  <a:cubicBezTo>
                    <a:pt x="407265" y="635301"/>
                    <a:pt x="400788" y="638254"/>
                    <a:pt x="400788" y="648255"/>
                  </a:cubicBezTo>
                  <a:cubicBezTo>
                    <a:pt x="400788" y="658352"/>
                    <a:pt x="385929" y="665495"/>
                    <a:pt x="384215" y="677878"/>
                  </a:cubicBezTo>
                  <a:cubicBezTo>
                    <a:pt x="382405" y="690356"/>
                    <a:pt x="396026" y="689784"/>
                    <a:pt x="403741" y="695118"/>
                  </a:cubicBezTo>
                  <a:cubicBezTo>
                    <a:pt x="411456" y="700452"/>
                    <a:pt x="389549" y="703976"/>
                    <a:pt x="388310" y="712930"/>
                  </a:cubicBezTo>
                  <a:cubicBezTo>
                    <a:pt x="387072" y="721788"/>
                    <a:pt x="408503" y="737790"/>
                    <a:pt x="416123" y="741981"/>
                  </a:cubicBezTo>
                  <a:cubicBezTo>
                    <a:pt x="423839" y="746077"/>
                    <a:pt x="416695" y="766270"/>
                    <a:pt x="419648" y="776366"/>
                  </a:cubicBezTo>
                  <a:cubicBezTo>
                    <a:pt x="422600" y="786463"/>
                    <a:pt x="432697" y="773985"/>
                    <a:pt x="431459" y="787034"/>
                  </a:cubicBezTo>
                  <a:cubicBezTo>
                    <a:pt x="430316" y="800084"/>
                    <a:pt x="440984" y="799512"/>
                    <a:pt x="441555" y="807227"/>
                  </a:cubicBezTo>
                  <a:cubicBezTo>
                    <a:pt x="442127" y="814943"/>
                    <a:pt x="460510" y="813704"/>
                    <a:pt x="456986" y="824372"/>
                  </a:cubicBezTo>
                  <a:cubicBezTo>
                    <a:pt x="453461" y="835040"/>
                    <a:pt x="462320" y="842756"/>
                    <a:pt x="466511" y="848661"/>
                  </a:cubicBezTo>
                  <a:cubicBezTo>
                    <a:pt x="470702" y="854567"/>
                    <a:pt x="486037" y="864663"/>
                    <a:pt x="488990" y="872378"/>
                  </a:cubicBezTo>
                  <a:cubicBezTo>
                    <a:pt x="491942" y="880094"/>
                    <a:pt x="500896" y="890190"/>
                    <a:pt x="511469" y="887237"/>
                  </a:cubicBezTo>
                  <a:cubicBezTo>
                    <a:pt x="522137" y="884285"/>
                    <a:pt x="522708" y="894381"/>
                    <a:pt x="530995" y="893143"/>
                  </a:cubicBezTo>
                  <a:cubicBezTo>
                    <a:pt x="539282" y="892000"/>
                    <a:pt x="552331" y="896667"/>
                    <a:pt x="554712" y="903239"/>
                  </a:cubicBezTo>
                  <a:cubicBezTo>
                    <a:pt x="557093" y="909716"/>
                    <a:pt x="582525" y="915717"/>
                    <a:pt x="589669" y="916860"/>
                  </a:cubicBezTo>
                  <a:cubicBezTo>
                    <a:pt x="596813" y="918098"/>
                    <a:pt x="597956" y="905049"/>
                    <a:pt x="604528" y="901430"/>
                  </a:cubicBezTo>
                  <a:cubicBezTo>
                    <a:pt x="611005" y="897905"/>
                    <a:pt x="608719" y="871807"/>
                    <a:pt x="614624" y="869997"/>
                  </a:cubicBezTo>
                  <a:cubicBezTo>
                    <a:pt x="620530" y="868187"/>
                    <a:pt x="618815" y="840946"/>
                    <a:pt x="612815" y="838565"/>
                  </a:cubicBezTo>
                  <a:cubicBezTo>
                    <a:pt x="606909" y="836183"/>
                    <a:pt x="609290" y="826658"/>
                    <a:pt x="622911" y="828468"/>
                  </a:cubicBezTo>
                  <a:cubicBezTo>
                    <a:pt x="636532" y="830278"/>
                    <a:pt x="631769" y="816562"/>
                    <a:pt x="638342" y="814847"/>
                  </a:cubicBezTo>
                  <a:cubicBezTo>
                    <a:pt x="644819" y="813038"/>
                    <a:pt x="641866" y="800655"/>
                    <a:pt x="646629" y="799417"/>
                  </a:cubicBezTo>
                  <a:cubicBezTo>
                    <a:pt x="651391" y="798179"/>
                    <a:pt x="650819" y="789892"/>
                    <a:pt x="647200" y="785225"/>
                  </a:cubicBezTo>
                  <a:cubicBezTo>
                    <a:pt x="643676" y="780462"/>
                    <a:pt x="647772" y="776938"/>
                    <a:pt x="654915" y="775700"/>
                  </a:cubicBezTo>
                  <a:cubicBezTo>
                    <a:pt x="662059" y="774461"/>
                    <a:pt x="660249" y="764460"/>
                    <a:pt x="650724" y="760841"/>
                  </a:cubicBezTo>
                  <a:cubicBezTo>
                    <a:pt x="641199" y="757316"/>
                    <a:pt x="644247" y="746648"/>
                    <a:pt x="653677" y="753125"/>
                  </a:cubicBezTo>
                  <a:cubicBezTo>
                    <a:pt x="663202" y="759602"/>
                    <a:pt x="670250" y="754935"/>
                    <a:pt x="664916" y="747791"/>
                  </a:cubicBezTo>
                  <a:cubicBezTo>
                    <a:pt x="659582" y="740648"/>
                    <a:pt x="671489" y="737123"/>
                    <a:pt x="683871" y="735980"/>
                  </a:cubicBezTo>
                  <a:cubicBezTo>
                    <a:pt x="696349" y="734742"/>
                    <a:pt x="702826" y="728265"/>
                    <a:pt x="700445" y="718740"/>
                  </a:cubicBezTo>
                  <a:cubicBezTo>
                    <a:pt x="698064" y="709310"/>
                    <a:pt x="714637" y="709882"/>
                    <a:pt x="710541" y="718169"/>
                  </a:cubicBezTo>
                  <a:cubicBezTo>
                    <a:pt x="706446" y="726455"/>
                    <a:pt x="708731" y="734742"/>
                    <a:pt x="714732" y="728837"/>
                  </a:cubicBezTo>
                  <a:cubicBezTo>
                    <a:pt x="720638" y="722931"/>
                    <a:pt x="731877" y="727027"/>
                    <a:pt x="752070" y="721121"/>
                  </a:cubicBezTo>
                  <a:cubicBezTo>
                    <a:pt x="772263" y="715216"/>
                    <a:pt x="791789" y="698547"/>
                    <a:pt x="796552" y="682640"/>
                  </a:cubicBezTo>
                  <a:cubicBezTo>
                    <a:pt x="801314" y="666638"/>
                    <a:pt x="824460" y="668448"/>
                    <a:pt x="821507" y="657780"/>
                  </a:cubicBezTo>
                  <a:cubicBezTo>
                    <a:pt x="818555" y="647112"/>
                    <a:pt x="825698" y="642921"/>
                    <a:pt x="840462" y="650065"/>
                  </a:cubicBezTo>
                  <a:cubicBezTo>
                    <a:pt x="855321" y="657209"/>
                    <a:pt x="843415" y="645302"/>
                    <a:pt x="859989" y="645302"/>
                  </a:cubicBezTo>
                  <a:cubicBezTo>
                    <a:pt x="876562" y="645302"/>
                    <a:pt x="873609" y="639397"/>
                    <a:pt x="889611" y="638825"/>
                  </a:cubicBezTo>
                  <a:cubicBezTo>
                    <a:pt x="905613" y="638254"/>
                    <a:pt x="947142" y="631110"/>
                    <a:pt x="961334" y="619299"/>
                  </a:cubicBezTo>
                  <a:cubicBezTo>
                    <a:pt x="975527" y="607393"/>
                    <a:pt x="1005816" y="597392"/>
                    <a:pt x="1018199" y="589676"/>
                  </a:cubicBezTo>
                  <a:cubicBezTo>
                    <a:pt x="1030676" y="581961"/>
                    <a:pt x="1033629" y="575484"/>
                    <a:pt x="1025914" y="579580"/>
                  </a:cubicBezTo>
                  <a:cubicBezTo>
                    <a:pt x="1018199" y="583771"/>
                    <a:pt x="1002197" y="584342"/>
                    <a:pt x="990386" y="581390"/>
                  </a:cubicBezTo>
                  <a:cubicBezTo>
                    <a:pt x="978575" y="578437"/>
                    <a:pt x="959525" y="568340"/>
                    <a:pt x="945904" y="576056"/>
                  </a:cubicBezTo>
                  <a:cubicBezTo>
                    <a:pt x="932283" y="583771"/>
                    <a:pt x="940570" y="564816"/>
                    <a:pt x="951809" y="563006"/>
                  </a:cubicBezTo>
                  <a:cubicBezTo>
                    <a:pt x="963049" y="561197"/>
                    <a:pt x="958382" y="555863"/>
                    <a:pt x="955334" y="544052"/>
                  </a:cubicBezTo>
                  <a:cubicBezTo>
                    <a:pt x="952381" y="532241"/>
                    <a:pt x="974289" y="539861"/>
                    <a:pt x="983814" y="553577"/>
                  </a:cubicBezTo>
                  <a:cubicBezTo>
                    <a:pt x="993339" y="567197"/>
                    <a:pt x="1011626" y="573103"/>
                    <a:pt x="1027629" y="568436"/>
                  </a:cubicBezTo>
                  <a:cubicBezTo>
                    <a:pt x="1043631" y="563673"/>
                    <a:pt x="1028200" y="550624"/>
                    <a:pt x="1034772" y="541766"/>
                  </a:cubicBezTo>
                  <a:cubicBezTo>
                    <a:pt x="1041249" y="532907"/>
                    <a:pt x="985528" y="504999"/>
                    <a:pt x="982575" y="495569"/>
                  </a:cubicBezTo>
                  <a:cubicBezTo>
                    <a:pt x="979623" y="486044"/>
                    <a:pt x="996767" y="492617"/>
                    <a:pt x="1012198" y="499094"/>
                  </a:cubicBezTo>
                  <a:cubicBezTo>
                    <a:pt x="1027629" y="505571"/>
                    <a:pt x="1031153" y="486616"/>
                    <a:pt x="1031153" y="478329"/>
                  </a:cubicBezTo>
                  <a:cubicBezTo>
                    <a:pt x="1031153" y="470042"/>
                    <a:pt x="997910" y="469471"/>
                    <a:pt x="983147" y="477758"/>
                  </a:cubicBezTo>
                  <a:cubicBezTo>
                    <a:pt x="968288" y="486044"/>
                    <a:pt x="954096" y="467090"/>
                    <a:pt x="974289" y="464708"/>
                  </a:cubicBezTo>
                  <a:cubicBezTo>
                    <a:pt x="994481" y="462327"/>
                    <a:pt x="976098" y="454040"/>
                    <a:pt x="982004" y="448135"/>
                  </a:cubicBezTo>
                  <a:cubicBezTo>
                    <a:pt x="987909" y="442229"/>
                    <a:pt x="1013436" y="465280"/>
                    <a:pt x="1026485" y="461184"/>
                  </a:cubicBezTo>
                  <a:cubicBezTo>
                    <a:pt x="1039535" y="457088"/>
                    <a:pt x="1048965" y="461756"/>
                    <a:pt x="1060299" y="452897"/>
                  </a:cubicBezTo>
                  <a:cubicBezTo>
                    <a:pt x="1071539" y="444039"/>
                    <a:pt x="1040106" y="435752"/>
                    <a:pt x="1033629" y="428037"/>
                  </a:cubicBezTo>
                  <a:cubicBezTo>
                    <a:pt x="1027057" y="420322"/>
                    <a:pt x="1066205" y="423275"/>
                    <a:pt x="1078111" y="423846"/>
                  </a:cubicBezTo>
                  <a:cubicBezTo>
                    <a:pt x="1089922" y="424418"/>
                    <a:pt x="1092875" y="406701"/>
                    <a:pt x="1083445" y="410225"/>
                  </a:cubicBezTo>
                  <a:cubicBezTo>
                    <a:pt x="1073920" y="413750"/>
                    <a:pt x="1040201" y="398414"/>
                    <a:pt x="1047250" y="387746"/>
                  </a:cubicBezTo>
                  <a:cubicBezTo>
                    <a:pt x="1054394" y="377078"/>
                    <a:pt x="1067443" y="389556"/>
                    <a:pt x="1082207" y="381841"/>
                  </a:cubicBezTo>
                  <a:cubicBezTo>
                    <a:pt x="1097066" y="374126"/>
                    <a:pt x="1083445" y="345074"/>
                    <a:pt x="1072777" y="345074"/>
                  </a:cubicBezTo>
                  <a:cubicBezTo>
                    <a:pt x="1062109" y="345074"/>
                    <a:pt x="1037249" y="341550"/>
                    <a:pt x="1037249" y="336216"/>
                  </a:cubicBezTo>
                  <a:cubicBezTo>
                    <a:pt x="1037249" y="330882"/>
                    <a:pt x="1016484" y="326120"/>
                    <a:pt x="1022390" y="320786"/>
                  </a:cubicBezTo>
                  <a:cubicBezTo>
                    <a:pt x="1028295" y="315452"/>
                    <a:pt x="1036010" y="327358"/>
                    <a:pt x="1049631" y="317261"/>
                  </a:cubicBezTo>
                  <a:cubicBezTo>
                    <a:pt x="1063252" y="307165"/>
                    <a:pt x="1091732" y="319643"/>
                    <a:pt x="1104209" y="317261"/>
                  </a:cubicBezTo>
                  <a:cubicBezTo>
                    <a:pt x="1116687" y="314880"/>
                    <a:pt x="1098875" y="291830"/>
                    <a:pt x="1091732" y="295925"/>
                  </a:cubicBezTo>
                  <a:cubicBezTo>
                    <a:pt x="1084588" y="300116"/>
                    <a:pt x="1060299" y="301259"/>
                    <a:pt x="1058585" y="288782"/>
                  </a:cubicBezTo>
                  <a:cubicBezTo>
                    <a:pt x="1056775" y="276304"/>
                    <a:pt x="1081731" y="288782"/>
                    <a:pt x="1085826" y="282876"/>
                  </a:cubicBezTo>
                  <a:cubicBezTo>
                    <a:pt x="1090017" y="276971"/>
                    <a:pt x="1051441" y="261540"/>
                    <a:pt x="1045535" y="274018"/>
                  </a:cubicBezTo>
                  <a:cubicBezTo>
                    <a:pt x="1039630" y="286496"/>
                    <a:pt x="1018294" y="282305"/>
                    <a:pt x="1029533" y="275161"/>
                  </a:cubicBezTo>
                  <a:cubicBezTo>
                    <a:pt x="1040773" y="268017"/>
                    <a:pt x="1043154" y="247919"/>
                    <a:pt x="1042011" y="237823"/>
                  </a:cubicBezTo>
                  <a:cubicBezTo>
                    <a:pt x="1040868" y="227726"/>
                    <a:pt x="1082302" y="227155"/>
                    <a:pt x="1077540" y="210581"/>
                  </a:cubicBezTo>
                  <a:cubicBezTo>
                    <a:pt x="1072777" y="194008"/>
                    <a:pt x="1097066" y="190388"/>
                    <a:pt x="1110782" y="190388"/>
                  </a:cubicBezTo>
                  <a:cubicBezTo>
                    <a:pt x="1124402" y="190388"/>
                    <a:pt x="1110210" y="172577"/>
                    <a:pt x="1097161" y="174386"/>
                  </a:cubicBezTo>
                  <a:cubicBezTo>
                    <a:pt x="1084112" y="176196"/>
                    <a:pt x="1070491" y="190960"/>
                    <a:pt x="1064014" y="185054"/>
                  </a:cubicBezTo>
                  <a:cubicBezTo>
                    <a:pt x="1057537" y="179149"/>
                    <a:pt x="1079444" y="168481"/>
                    <a:pt x="1091256" y="168481"/>
                  </a:cubicBezTo>
                  <a:cubicBezTo>
                    <a:pt x="1103066" y="168481"/>
                    <a:pt x="1131546" y="167338"/>
                    <a:pt x="1141643" y="161337"/>
                  </a:cubicBezTo>
                  <a:cubicBezTo>
                    <a:pt x="1151739" y="155432"/>
                    <a:pt x="1123831" y="150098"/>
                    <a:pt x="1104876" y="152479"/>
                  </a:cubicBezTo>
                  <a:cubicBezTo>
                    <a:pt x="1085922" y="154860"/>
                    <a:pt x="1085922" y="146573"/>
                    <a:pt x="1114401" y="146002"/>
                  </a:cubicBezTo>
                  <a:cubicBezTo>
                    <a:pt x="1142881" y="145430"/>
                    <a:pt x="1138118" y="139430"/>
                    <a:pt x="1158312" y="137144"/>
                  </a:cubicBezTo>
                  <a:cubicBezTo>
                    <a:pt x="1178505" y="134762"/>
                    <a:pt x="1171932" y="126476"/>
                    <a:pt x="1184410" y="125904"/>
                  </a:cubicBezTo>
                  <a:cubicBezTo>
                    <a:pt x="1196888" y="125333"/>
                    <a:pt x="1229463" y="111712"/>
                    <a:pt x="1229463" y="105140"/>
                  </a:cubicBezTo>
                  <a:cubicBezTo>
                    <a:pt x="1229463" y="98472"/>
                    <a:pt x="1182600" y="85423"/>
                    <a:pt x="1160693" y="85423"/>
                  </a:cubicBezTo>
                  <a:close/>
                  <a:moveTo>
                    <a:pt x="422029" y="601773"/>
                  </a:moveTo>
                  <a:cubicBezTo>
                    <a:pt x="422600" y="592248"/>
                    <a:pt x="411932" y="598249"/>
                    <a:pt x="406027" y="586914"/>
                  </a:cubicBezTo>
                  <a:cubicBezTo>
                    <a:pt x="400121" y="575675"/>
                    <a:pt x="369832" y="571007"/>
                    <a:pt x="366879" y="579770"/>
                  </a:cubicBezTo>
                  <a:cubicBezTo>
                    <a:pt x="365641" y="583295"/>
                    <a:pt x="356211" y="588629"/>
                    <a:pt x="363926" y="596915"/>
                  </a:cubicBezTo>
                  <a:cubicBezTo>
                    <a:pt x="371642" y="605202"/>
                    <a:pt x="376976" y="601678"/>
                    <a:pt x="385834" y="609965"/>
                  </a:cubicBezTo>
                  <a:cubicBezTo>
                    <a:pt x="394692" y="618442"/>
                    <a:pt x="421457" y="611298"/>
                    <a:pt x="422029" y="601773"/>
                  </a:cubicBezTo>
                  <a:close/>
                </a:path>
              </a:pathLst>
            </a:custGeom>
            <a:grpFill/>
            <a:ln w="2381" cap="flat">
              <a:solidFill>
                <a:srgbClr val="FFFFFF"/>
              </a:solidFill>
              <a:prstDash val="solid"/>
              <a:miter/>
            </a:ln>
          </p:spPr>
          <p:txBody>
            <a:bodyPr rtlCol="0" anchor="ctr"/>
            <a:lstStyle/>
            <a:p>
              <a:endParaRPr lang="en-ID"/>
            </a:p>
          </p:txBody>
        </p:sp>
        <p:sp>
          <p:nvSpPr>
            <p:cNvPr id="125" name="Freeform: Shape 132">
              <a:extLst>
                <a:ext uri="{FF2B5EF4-FFF2-40B4-BE49-F238E27FC236}">
                  <a16:creationId xmlns:a16="http://schemas.microsoft.com/office/drawing/2014/main" id="{3797D61F-C5C3-D04D-B721-870BD3B92B23}"/>
                </a:ext>
              </a:extLst>
            </p:cNvPr>
            <p:cNvSpPr/>
            <p:nvPr/>
          </p:nvSpPr>
          <p:spPr>
            <a:xfrm>
              <a:off x="5103219" y="5165232"/>
              <a:ext cx="38100" cy="28575"/>
            </a:xfrm>
            <a:custGeom>
              <a:avLst/>
              <a:gdLst>
                <a:gd name="connsiteX0" fmla="*/ 1800 w 38100"/>
                <a:gd name="connsiteY0" fmla="*/ 2747 h 28575"/>
                <a:gd name="connsiteX1" fmla="*/ 19135 w 38100"/>
                <a:gd name="connsiteY1" fmla="*/ 14082 h 28575"/>
                <a:gd name="connsiteX2" fmla="*/ 41710 w 38100"/>
                <a:gd name="connsiteY2" fmla="*/ 21892 h 28575"/>
                <a:gd name="connsiteX3" fmla="*/ 1800 w 38100"/>
                <a:gd name="connsiteY3" fmla="*/ 2747 h 28575"/>
              </a:gdLst>
              <a:ahLst/>
              <a:cxnLst>
                <a:cxn ang="0">
                  <a:pos x="connsiteX0" y="connsiteY0"/>
                </a:cxn>
                <a:cxn ang="0">
                  <a:pos x="connsiteX1" y="connsiteY1"/>
                </a:cxn>
                <a:cxn ang="0">
                  <a:pos x="connsiteX2" y="connsiteY2"/>
                </a:cxn>
                <a:cxn ang="0">
                  <a:pos x="connsiteX3" y="connsiteY3"/>
                </a:cxn>
              </a:cxnLst>
              <a:rect l="l" t="t" r="r" b="b"/>
              <a:pathLst>
                <a:path w="38100" h="28575">
                  <a:moveTo>
                    <a:pt x="1800" y="2747"/>
                  </a:moveTo>
                  <a:cubicBezTo>
                    <a:pt x="3514" y="10558"/>
                    <a:pt x="11325" y="7128"/>
                    <a:pt x="19135" y="14082"/>
                  </a:cubicBezTo>
                  <a:cubicBezTo>
                    <a:pt x="26946" y="21035"/>
                    <a:pt x="33899" y="33989"/>
                    <a:pt x="41710" y="21892"/>
                  </a:cubicBezTo>
                  <a:cubicBezTo>
                    <a:pt x="49520" y="9700"/>
                    <a:pt x="847" y="-1635"/>
                    <a:pt x="1800" y="2747"/>
                  </a:cubicBezTo>
                  <a:close/>
                </a:path>
              </a:pathLst>
            </a:custGeom>
            <a:grpFill/>
            <a:ln w="2381" cap="flat">
              <a:solidFill>
                <a:srgbClr val="FFFFFF"/>
              </a:solidFill>
              <a:prstDash val="solid"/>
              <a:miter/>
            </a:ln>
          </p:spPr>
          <p:txBody>
            <a:bodyPr rtlCol="0" anchor="ctr"/>
            <a:lstStyle/>
            <a:p>
              <a:endParaRPr lang="en-ID"/>
            </a:p>
          </p:txBody>
        </p:sp>
        <p:sp>
          <p:nvSpPr>
            <p:cNvPr id="126" name="Freeform: Shape 133">
              <a:extLst>
                <a:ext uri="{FF2B5EF4-FFF2-40B4-BE49-F238E27FC236}">
                  <a16:creationId xmlns:a16="http://schemas.microsoft.com/office/drawing/2014/main" id="{8100164D-9DAD-D847-BCE9-5E7D882FF4DB}"/>
                </a:ext>
              </a:extLst>
            </p:cNvPr>
            <p:cNvSpPr/>
            <p:nvPr/>
          </p:nvSpPr>
          <p:spPr>
            <a:xfrm>
              <a:off x="3021830" y="1668747"/>
              <a:ext cx="1781175" cy="1371600"/>
            </a:xfrm>
            <a:custGeom>
              <a:avLst/>
              <a:gdLst>
                <a:gd name="connsiteX0" fmla="*/ 354497 w 1781175"/>
                <a:gd name="connsiteY0" fmla="*/ 1202183 h 1371600"/>
                <a:gd name="connsiteX1" fmla="*/ 331351 w 1781175"/>
                <a:gd name="connsiteY1" fmla="*/ 1191515 h 1371600"/>
                <a:gd name="connsiteX2" fmla="*/ 307824 w 1781175"/>
                <a:gd name="connsiteY2" fmla="*/ 1165322 h 1371600"/>
                <a:gd name="connsiteX3" fmla="*/ 281630 w 1781175"/>
                <a:gd name="connsiteY3" fmla="*/ 1159511 h 1371600"/>
                <a:gd name="connsiteX4" fmla="*/ 260771 w 1781175"/>
                <a:gd name="connsiteY4" fmla="*/ 1156368 h 1371600"/>
                <a:gd name="connsiteX5" fmla="*/ 266962 w 1781175"/>
                <a:gd name="connsiteY5" fmla="*/ 1165703 h 1371600"/>
                <a:gd name="connsiteX6" fmla="*/ 276296 w 1781175"/>
                <a:gd name="connsiteY6" fmla="*/ 1171894 h 1371600"/>
                <a:gd name="connsiteX7" fmla="*/ 290108 w 1781175"/>
                <a:gd name="connsiteY7" fmla="*/ 1182562 h 1371600"/>
                <a:gd name="connsiteX8" fmla="*/ 303443 w 1781175"/>
                <a:gd name="connsiteY8" fmla="*/ 1191420 h 1371600"/>
                <a:gd name="connsiteX9" fmla="*/ 314111 w 1781175"/>
                <a:gd name="connsiteY9" fmla="*/ 1202564 h 1371600"/>
                <a:gd name="connsiteX10" fmla="*/ 324302 w 1781175"/>
                <a:gd name="connsiteY10" fmla="*/ 1207041 h 1371600"/>
                <a:gd name="connsiteX11" fmla="*/ 333161 w 1781175"/>
                <a:gd name="connsiteY11" fmla="*/ 1218376 h 1371600"/>
                <a:gd name="connsiteX12" fmla="*/ 364879 w 1781175"/>
                <a:gd name="connsiteY12" fmla="*/ 1218471 h 1371600"/>
                <a:gd name="connsiteX13" fmla="*/ 366974 w 1781175"/>
                <a:gd name="connsiteY13" fmla="*/ 1210184 h 1371600"/>
                <a:gd name="connsiteX14" fmla="*/ 354497 w 1781175"/>
                <a:gd name="connsiteY14" fmla="*/ 1202183 h 1371600"/>
                <a:gd name="connsiteX15" fmla="*/ 339447 w 1781175"/>
                <a:gd name="connsiteY15" fmla="*/ 495619 h 1371600"/>
                <a:gd name="connsiteX16" fmla="*/ 367927 w 1781175"/>
                <a:gd name="connsiteY16" fmla="*/ 527623 h 1371600"/>
                <a:gd name="connsiteX17" fmla="*/ 381262 w 1781175"/>
                <a:gd name="connsiteY17" fmla="*/ 518765 h 1371600"/>
                <a:gd name="connsiteX18" fmla="*/ 400788 w 1781175"/>
                <a:gd name="connsiteY18" fmla="*/ 513431 h 1371600"/>
                <a:gd name="connsiteX19" fmla="*/ 420314 w 1781175"/>
                <a:gd name="connsiteY19" fmla="*/ 498286 h 1371600"/>
                <a:gd name="connsiteX20" fmla="*/ 438983 w 1781175"/>
                <a:gd name="connsiteY20" fmla="*/ 478760 h 1371600"/>
                <a:gd name="connsiteX21" fmla="*/ 454985 w 1781175"/>
                <a:gd name="connsiteY21" fmla="*/ 459233 h 1371600"/>
                <a:gd name="connsiteX22" fmla="*/ 518993 w 1781175"/>
                <a:gd name="connsiteY22" fmla="*/ 432563 h 1371600"/>
                <a:gd name="connsiteX23" fmla="*/ 494133 w 1781175"/>
                <a:gd name="connsiteY23" fmla="*/ 410370 h 1371600"/>
                <a:gd name="connsiteX24" fmla="*/ 453271 w 1781175"/>
                <a:gd name="connsiteY24" fmla="*/ 405893 h 1371600"/>
                <a:gd name="connsiteX25" fmla="*/ 440793 w 1781175"/>
                <a:gd name="connsiteY25" fmla="*/ 401417 h 1371600"/>
                <a:gd name="connsiteX26" fmla="*/ 400788 w 1781175"/>
                <a:gd name="connsiteY26" fmla="*/ 389891 h 1371600"/>
                <a:gd name="connsiteX27" fmla="*/ 337637 w 1781175"/>
                <a:gd name="connsiteY27" fmla="*/ 399702 h 1371600"/>
                <a:gd name="connsiteX28" fmla="*/ 346496 w 1781175"/>
                <a:gd name="connsiteY28" fmla="*/ 418371 h 1371600"/>
                <a:gd name="connsiteX29" fmla="*/ 332303 w 1781175"/>
                <a:gd name="connsiteY29" fmla="*/ 448565 h 1371600"/>
                <a:gd name="connsiteX30" fmla="*/ 314492 w 1781175"/>
                <a:gd name="connsiteY30" fmla="*/ 478760 h 1371600"/>
                <a:gd name="connsiteX31" fmla="*/ 339447 w 1781175"/>
                <a:gd name="connsiteY31" fmla="*/ 495619 h 1371600"/>
                <a:gd name="connsiteX32" fmla="*/ 784074 w 1781175"/>
                <a:gd name="connsiteY32" fmla="*/ 568580 h 1371600"/>
                <a:gd name="connsiteX33" fmla="*/ 812554 w 1781175"/>
                <a:gd name="connsiteY33" fmla="*/ 567723 h 1371600"/>
                <a:gd name="connsiteX34" fmla="*/ 777026 w 1781175"/>
                <a:gd name="connsiteY34" fmla="*/ 541053 h 1371600"/>
                <a:gd name="connsiteX35" fmla="*/ 745022 w 1781175"/>
                <a:gd name="connsiteY35" fmla="*/ 525051 h 1371600"/>
                <a:gd name="connsiteX36" fmla="*/ 737021 w 1781175"/>
                <a:gd name="connsiteY36" fmla="*/ 496571 h 1371600"/>
                <a:gd name="connsiteX37" fmla="*/ 729020 w 1781175"/>
                <a:gd name="connsiteY37" fmla="*/ 451232 h 1371600"/>
                <a:gd name="connsiteX38" fmla="*/ 731687 w 1781175"/>
                <a:gd name="connsiteY38" fmla="*/ 422753 h 1371600"/>
                <a:gd name="connsiteX39" fmla="*/ 692539 w 1781175"/>
                <a:gd name="connsiteY39" fmla="*/ 431611 h 1371600"/>
                <a:gd name="connsiteX40" fmla="*/ 717399 w 1781175"/>
                <a:gd name="connsiteY40" fmla="*/ 452947 h 1371600"/>
                <a:gd name="connsiteX41" fmla="*/ 689872 w 1781175"/>
                <a:gd name="connsiteY41" fmla="*/ 442279 h 1371600"/>
                <a:gd name="connsiteX42" fmla="*/ 668536 w 1781175"/>
                <a:gd name="connsiteY42" fmla="*/ 442279 h 1371600"/>
                <a:gd name="connsiteX43" fmla="*/ 681871 w 1781175"/>
                <a:gd name="connsiteY43" fmla="*/ 491142 h 1371600"/>
                <a:gd name="connsiteX44" fmla="*/ 669393 w 1781175"/>
                <a:gd name="connsiteY44" fmla="*/ 501810 h 1371600"/>
                <a:gd name="connsiteX45" fmla="*/ 654249 w 1781175"/>
                <a:gd name="connsiteY45" fmla="*/ 467139 h 1371600"/>
                <a:gd name="connsiteX46" fmla="*/ 616910 w 1781175"/>
                <a:gd name="connsiteY46" fmla="*/ 452947 h 1371600"/>
                <a:gd name="connsiteX47" fmla="*/ 632055 w 1781175"/>
                <a:gd name="connsiteY47" fmla="*/ 469806 h 1371600"/>
                <a:gd name="connsiteX48" fmla="*/ 608909 w 1781175"/>
                <a:gd name="connsiteY48" fmla="*/ 471616 h 1371600"/>
                <a:gd name="connsiteX49" fmla="*/ 602718 w 1781175"/>
                <a:gd name="connsiteY49" fmla="*/ 466282 h 1371600"/>
                <a:gd name="connsiteX50" fmla="*/ 570714 w 1781175"/>
                <a:gd name="connsiteY50" fmla="*/ 451137 h 1371600"/>
                <a:gd name="connsiteX51" fmla="*/ 557379 w 1781175"/>
                <a:gd name="connsiteY51" fmla="*/ 469806 h 1371600"/>
                <a:gd name="connsiteX52" fmla="*/ 542234 w 1781175"/>
                <a:gd name="connsiteY52" fmla="*/ 463615 h 1371600"/>
                <a:gd name="connsiteX53" fmla="*/ 545759 w 1781175"/>
                <a:gd name="connsiteY53" fmla="*/ 440469 h 1371600"/>
                <a:gd name="connsiteX54" fmla="*/ 495086 w 1781175"/>
                <a:gd name="connsiteY54" fmla="*/ 451994 h 1371600"/>
                <a:gd name="connsiteX55" fmla="*/ 458605 w 1781175"/>
                <a:gd name="connsiteY55" fmla="*/ 473330 h 1371600"/>
                <a:gd name="connsiteX56" fmla="*/ 452414 w 1781175"/>
                <a:gd name="connsiteY56" fmla="*/ 487523 h 1371600"/>
                <a:gd name="connsiteX57" fmla="*/ 462224 w 1781175"/>
                <a:gd name="connsiteY57" fmla="*/ 504382 h 1371600"/>
                <a:gd name="connsiteX58" fmla="*/ 470225 w 1781175"/>
                <a:gd name="connsiteY58" fmla="*/ 514193 h 1371600"/>
                <a:gd name="connsiteX59" fmla="*/ 517374 w 1781175"/>
                <a:gd name="connsiteY59" fmla="*/ 508001 h 1371600"/>
                <a:gd name="connsiteX60" fmla="*/ 464891 w 1781175"/>
                <a:gd name="connsiteY60" fmla="*/ 528480 h 1371600"/>
                <a:gd name="connsiteX61" fmla="*/ 523565 w 1781175"/>
                <a:gd name="connsiteY61" fmla="*/ 540958 h 1371600"/>
                <a:gd name="connsiteX62" fmla="*/ 592050 w 1781175"/>
                <a:gd name="connsiteY62" fmla="*/ 550769 h 1371600"/>
                <a:gd name="connsiteX63" fmla="*/ 540425 w 1781175"/>
                <a:gd name="connsiteY63" fmla="*/ 554293 h 1371600"/>
                <a:gd name="connsiteX64" fmla="*/ 481751 w 1781175"/>
                <a:gd name="connsiteY64" fmla="*/ 567628 h 1371600"/>
                <a:gd name="connsiteX65" fmla="*/ 509278 w 1781175"/>
                <a:gd name="connsiteY65" fmla="*/ 586297 h 1371600"/>
                <a:gd name="connsiteX66" fmla="*/ 555569 w 1781175"/>
                <a:gd name="connsiteY66" fmla="*/ 596108 h 1371600"/>
                <a:gd name="connsiteX67" fmla="*/ 599099 w 1781175"/>
                <a:gd name="connsiteY67" fmla="*/ 615634 h 1371600"/>
                <a:gd name="connsiteX68" fmla="*/ 659582 w 1781175"/>
                <a:gd name="connsiteY68" fmla="*/ 602299 h 1371600"/>
                <a:gd name="connsiteX69" fmla="*/ 688919 w 1781175"/>
                <a:gd name="connsiteY69" fmla="*/ 589821 h 1371600"/>
                <a:gd name="connsiteX70" fmla="*/ 704064 w 1781175"/>
                <a:gd name="connsiteY70" fmla="*/ 590678 h 1371600"/>
                <a:gd name="connsiteX71" fmla="*/ 729877 w 1781175"/>
                <a:gd name="connsiteY71" fmla="*/ 599537 h 1371600"/>
                <a:gd name="connsiteX72" fmla="*/ 793028 w 1781175"/>
                <a:gd name="connsiteY72" fmla="*/ 600394 h 1371600"/>
                <a:gd name="connsiteX73" fmla="*/ 779693 w 1781175"/>
                <a:gd name="connsiteY73" fmla="*/ 582582 h 1371600"/>
                <a:gd name="connsiteX74" fmla="*/ 764548 w 1781175"/>
                <a:gd name="connsiteY74" fmla="*/ 581725 h 1371600"/>
                <a:gd name="connsiteX75" fmla="*/ 784074 w 1781175"/>
                <a:gd name="connsiteY75" fmla="*/ 568580 h 1371600"/>
                <a:gd name="connsiteX76" fmla="*/ 446127 w 1781175"/>
                <a:gd name="connsiteY76" fmla="*/ 349791 h 1371600"/>
                <a:gd name="connsiteX77" fmla="*/ 477274 w 1781175"/>
                <a:gd name="connsiteY77" fmla="*/ 329312 h 1371600"/>
                <a:gd name="connsiteX78" fmla="*/ 446127 w 1781175"/>
                <a:gd name="connsiteY78" fmla="*/ 349791 h 1371600"/>
                <a:gd name="connsiteX79" fmla="*/ 372308 w 1781175"/>
                <a:gd name="connsiteY79" fmla="*/ 324931 h 1371600"/>
                <a:gd name="connsiteX80" fmla="*/ 379452 w 1781175"/>
                <a:gd name="connsiteY80" fmla="*/ 336456 h 1371600"/>
                <a:gd name="connsiteX81" fmla="*/ 393644 w 1781175"/>
                <a:gd name="connsiteY81" fmla="*/ 333789 h 1371600"/>
                <a:gd name="connsiteX82" fmla="*/ 409646 w 1781175"/>
                <a:gd name="connsiteY82" fmla="*/ 323978 h 1371600"/>
                <a:gd name="connsiteX83" fmla="*/ 423839 w 1781175"/>
                <a:gd name="connsiteY83" fmla="*/ 339980 h 1371600"/>
                <a:gd name="connsiteX84" fmla="*/ 440698 w 1781175"/>
                <a:gd name="connsiteY84" fmla="*/ 324836 h 1371600"/>
                <a:gd name="connsiteX85" fmla="*/ 454033 w 1781175"/>
                <a:gd name="connsiteY85" fmla="*/ 315977 h 1371600"/>
                <a:gd name="connsiteX86" fmla="*/ 465558 w 1781175"/>
                <a:gd name="connsiteY86" fmla="*/ 297308 h 1371600"/>
                <a:gd name="connsiteX87" fmla="*/ 471749 w 1781175"/>
                <a:gd name="connsiteY87" fmla="*/ 315120 h 1371600"/>
                <a:gd name="connsiteX88" fmla="*/ 490418 w 1781175"/>
                <a:gd name="connsiteY88" fmla="*/ 310643 h 1371600"/>
                <a:gd name="connsiteX89" fmla="*/ 506420 w 1781175"/>
                <a:gd name="connsiteY89" fmla="*/ 302642 h 1371600"/>
                <a:gd name="connsiteX90" fmla="*/ 506420 w 1781175"/>
                <a:gd name="connsiteY90" fmla="*/ 287498 h 1371600"/>
                <a:gd name="connsiteX91" fmla="*/ 518898 w 1781175"/>
                <a:gd name="connsiteY91" fmla="*/ 276830 h 1371600"/>
                <a:gd name="connsiteX92" fmla="*/ 502896 w 1781175"/>
                <a:gd name="connsiteY92" fmla="*/ 267971 h 1371600"/>
                <a:gd name="connsiteX93" fmla="*/ 490418 w 1781175"/>
                <a:gd name="connsiteY93" fmla="*/ 275972 h 1371600"/>
                <a:gd name="connsiteX94" fmla="*/ 463748 w 1781175"/>
                <a:gd name="connsiteY94" fmla="*/ 273305 h 1371600"/>
                <a:gd name="connsiteX95" fmla="*/ 427268 w 1781175"/>
                <a:gd name="connsiteY95" fmla="*/ 291974 h 1371600"/>
                <a:gd name="connsiteX96" fmla="*/ 398788 w 1781175"/>
                <a:gd name="connsiteY96" fmla="*/ 310643 h 1371600"/>
                <a:gd name="connsiteX97" fmla="*/ 372308 w 1781175"/>
                <a:gd name="connsiteY97" fmla="*/ 324931 h 1371600"/>
                <a:gd name="connsiteX98" fmla="*/ 510992 w 1781175"/>
                <a:gd name="connsiteY98" fmla="*/ 320454 h 1371600"/>
                <a:gd name="connsiteX99" fmla="*/ 513659 w 1781175"/>
                <a:gd name="connsiteY99" fmla="*/ 333789 h 1371600"/>
                <a:gd name="connsiteX100" fmla="*/ 511850 w 1781175"/>
                <a:gd name="connsiteY100" fmla="*/ 337313 h 1371600"/>
                <a:gd name="connsiteX101" fmla="*/ 496705 w 1781175"/>
                <a:gd name="connsiteY101" fmla="*/ 350648 h 1371600"/>
                <a:gd name="connsiteX102" fmla="*/ 517184 w 1781175"/>
                <a:gd name="connsiteY102" fmla="*/ 350648 h 1371600"/>
                <a:gd name="connsiteX103" fmla="*/ 481655 w 1781175"/>
                <a:gd name="connsiteY103" fmla="*/ 362174 h 1371600"/>
                <a:gd name="connsiteX104" fmla="*/ 507468 w 1781175"/>
                <a:gd name="connsiteY104" fmla="*/ 369317 h 1371600"/>
                <a:gd name="connsiteX105" fmla="*/ 534995 w 1781175"/>
                <a:gd name="connsiteY105" fmla="*/ 366650 h 1371600"/>
                <a:gd name="connsiteX106" fmla="*/ 550997 w 1781175"/>
                <a:gd name="connsiteY106" fmla="*/ 360459 h 1371600"/>
                <a:gd name="connsiteX107" fmla="*/ 589193 w 1781175"/>
                <a:gd name="connsiteY107" fmla="*/ 363126 h 1371600"/>
                <a:gd name="connsiteX108" fmla="*/ 559856 w 1781175"/>
                <a:gd name="connsiteY108" fmla="*/ 379128 h 1371600"/>
                <a:gd name="connsiteX109" fmla="*/ 558999 w 1781175"/>
                <a:gd name="connsiteY109" fmla="*/ 397797 h 1371600"/>
                <a:gd name="connsiteX110" fmla="*/ 630150 w 1781175"/>
                <a:gd name="connsiteY110" fmla="*/ 375604 h 1371600"/>
                <a:gd name="connsiteX111" fmla="*/ 658630 w 1781175"/>
                <a:gd name="connsiteY111" fmla="*/ 373794 h 1371600"/>
                <a:gd name="connsiteX112" fmla="*/ 703969 w 1781175"/>
                <a:gd name="connsiteY112" fmla="*/ 371127 h 1371600"/>
                <a:gd name="connsiteX113" fmla="*/ 711113 w 1781175"/>
                <a:gd name="connsiteY113" fmla="*/ 330265 h 1371600"/>
                <a:gd name="connsiteX114" fmla="*/ 688919 w 1781175"/>
                <a:gd name="connsiteY114" fmla="*/ 338266 h 1371600"/>
                <a:gd name="connsiteX115" fmla="*/ 665774 w 1781175"/>
                <a:gd name="connsiteY115" fmla="*/ 319597 h 1371600"/>
                <a:gd name="connsiteX116" fmla="*/ 651582 w 1781175"/>
                <a:gd name="connsiteY116" fmla="*/ 298261 h 1371600"/>
                <a:gd name="connsiteX117" fmla="*/ 630245 w 1781175"/>
                <a:gd name="connsiteY117" fmla="*/ 320454 h 1371600"/>
                <a:gd name="connsiteX118" fmla="*/ 632055 w 1781175"/>
                <a:gd name="connsiteY118" fmla="*/ 333789 h 1371600"/>
                <a:gd name="connsiteX119" fmla="*/ 647200 w 1781175"/>
                <a:gd name="connsiteY119" fmla="*/ 348934 h 1371600"/>
                <a:gd name="connsiteX120" fmla="*/ 601004 w 1781175"/>
                <a:gd name="connsiteY120" fmla="*/ 340933 h 1371600"/>
                <a:gd name="connsiteX121" fmla="*/ 553855 w 1781175"/>
                <a:gd name="connsiteY121" fmla="*/ 319597 h 1371600"/>
                <a:gd name="connsiteX122" fmla="*/ 532519 w 1781175"/>
                <a:gd name="connsiteY122" fmla="*/ 308072 h 1371600"/>
                <a:gd name="connsiteX123" fmla="*/ 510992 w 1781175"/>
                <a:gd name="connsiteY123" fmla="*/ 320454 h 1371600"/>
                <a:gd name="connsiteX124" fmla="*/ 557284 w 1781175"/>
                <a:gd name="connsiteY124" fmla="*/ 256446 h 1371600"/>
                <a:gd name="connsiteX125" fmla="*/ 530614 w 1781175"/>
                <a:gd name="connsiteY125" fmla="*/ 251112 h 1371600"/>
                <a:gd name="connsiteX126" fmla="*/ 557284 w 1781175"/>
                <a:gd name="connsiteY126" fmla="*/ 256446 h 1371600"/>
                <a:gd name="connsiteX127" fmla="*/ 631103 w 1781175"/>
                <a:gd name="connsiteY127" fmla="*/ 251969 h 1371600"/>
                <a:gd name="connsiteX128" fmla="*/ 618625 w 1781175"/>
                <a:gd name="connsiteY128" fmla="*/ 243968 h 1371600"/>
                <a:gd name="connsiteX129" fmla="*/ 567952 w 1781175"/>
                <a:gd name="connsiteY129" fmla="*/ 259970 h 1371600"/>
                <a:gd name="connsiteX130" fmla="*/ 594622 w 1781175"/>
                <a:gd name="connsiteY130" fmla="*/ 277782 h 1371600"/>
                <a:gd name="connsiteX131" fmla="*/ 623102 w 1781175"/>
                <a:gd name="connsiteY131" fmla="*/ 259970 h 1371600"/>
                <a:gd name="connsiteX132" fmla="*/ 631103 w 1781175"/>
                <a:gd name="connsiteY132" fmla="*/ 251969 h 1371600"/>
                <a:gd name="connsiteX133" fmla="*/ 587478 w 1781175"/>
                <a:gd name="connsiteY133" fmla="*/ 235110 h 1371600"/>
                <a:gd name="connsiteX134" fmla="*/ 611481 w 1781175"/>
                <a:gd name="connsiteY134" fmla="*/ 232443 h 1371600"/>
                <a:gd name="connsiteX135" fmla="*/ 645295 w 1781175"/>
                <a:gd name="connsiteY135" fmla="*/ 227966 h 1371600"/>
                <a:gd name="connsiteX136" fmla="*/ 601766 w 1781175"/>
                <a:gd name="connsiteY136" fmla="*/ 217298 h 1371600"/>
                <a:gd name="connsiteX137" fmla="*/ 563570 w 1781175"/>
                <a:gd name="connsiteY137" fmla="*/ 233300 h 1371600"/>
                <a:gd name="connsiteX138" fmla="*/ 587478 w 1781175"/>
                <a:gd name="connsiteY138" fmla="*/ 235110 h 1371600"/>
                <a:gd name="connsiteX139" fmla="*/ 735973 w 1781175"/>
                <a:gd name="connsiteY139" fmla="*/ 207583 h 1371600"/>
                <a:gd name="connsiteX140" fmla="*/ 762643 w 1781175"/>
                <a:gd name="connsiteY140" fmla="*/ 220061 h 1371600"/>
                <a:gd name="connsiteX141" fmla="*/ 730639 w 1781175"/>
                <a:gd name="connsiteY141" fmla="*/ 225395 h 1371600"/>
                <a:gd name="connsiteX142" fmla="*/ 756452 w 1781175"/>
                <a:gd name="connsiteY142" fmla="*/ 232538 h 1371600"/>
                <a:gd name="connsiteX143" fmla="*/ 809792 w 1781175"/>
                <a:gd name="connsiteY143" fmla="*/ 242349 h 1371600"/>
                <a:gd name="connsiteX144" fmla="*/ 847130 w 1781175"/>
                <a:gd name="connsiteY144" fmla="*/ 246826 h 1371600"/>
                <a:gd name="connsiteX145" fmla="*/ 839129 w 1781175"/>
                <a:gd name="connsiteY145" fmla="*/ 224633 h 1371600"/>
                <a:gd name="connsiteX146" fmla="*/ 815126 w 1781175"/>
                <a:gd name="connsiteY146" fmla="*/ 210440 h 1371600"/>
                <a:gd name="connsiteX147" fmla="*/ 793790 w 1781175"/>
                <a:gd name="connsiteY147" fmla="*/ 196248 h 1371600"/>
                <a:gd name="connsiteX148" fmla="*/ 780455 w 1781175"/>
                <a:gd name="connsiteY148" fmla="*/ 194438 h 1371600"/>
                <a:gd name="connsiteX149" fmla="*/ 722638 w 1781175"/>
                <a:gd name="connsiteY149" fmla="*/ 186437 h 1371600"/>
                <a:gd name="connsiteX150" fmla="*/ 735973 w 1781175"/>
                <a:gd name="connsiteY150" fmla="*/ 207583 h 1371600"/>
                <a:gd name="connsiteX151" fmla="*/ 742259 w 1781175"/>
                <a:gd name="connsiteY151" fmla="*/ 282259 h 1371600"/>
                <a:gd name="connsiteX152" fmla="*/ 712065 w 1781175"/>
                <a:gd name="connsiteY152" fmla="*/ 258256 h 1371600"/>
                <a:gd name="connsiteX153" fmla="*/ 742259 w 1781175"/>
                <a:gd name="connsiteY153" fmla="*/ 282259 h 1371600"/>
                <a:gd name="connsiteX154" fmla="*/ 857798 w 1781175"/>
                <a:gd name="connsiteY154" fmla="*/ 165768 h 1371600"/>
                <a:gd name="connsiteX155" fmla="*/ 831128 w 1781175"/>
                <a:gd name="connsiteY155" fmla="*/ 155957 h 1371600"/>
                <a:gd name="connsiteX156" fmla="*/ 857798 w 1781175"/>
                <a:gd name="connsiteY156" fmla="*/ 165768 h 1371600"/>
                <a:gd name="connsiteX157" fmla="*/ 757404 w 1781175"/>
                <a:gd name="connsiteY157" fmla="*/ 367603 h 1371600"/>
                <a:gd name="connsiteX158" fmla="*/ 738735 w 1781175"/>
                <a:gd name="connsiteY158" fmla="*/ 357792 h 1371600"/>
                <a:gd name="connsiteX159" fmla="*/ 757404 w 1781175"/>
                <a:gd name="connsiteY159" fmla="*/ 367603 h 1371600"/>
                <a:gd name="connsiteX160" fmla="*/ 857798 w 1781175"/>
                <a:gd name="connsiteY160" fmla="*/ 305405 h 1371600"/>
                <a:gd name="connsiteX161" fmla="*/ 820460 w 1781175"/>
                <a:gd name="connsiteY161" fmla="*/ 297404 h 1371600"/>
                <a:gd name="connsiteX162" fmla="*/ 826651 w 1781175"/>
                <a:gd name="connsiteY162" fmla="*/ 320549 h 1371600"/>
                <a:gd name="connsiteX163" fmla="*/ 803505 w 1781175"/>
                <a:gd name="connsiteY163" fmla="*/ 314358 h 1371600"/>
                <a:gd name="connsiteX164" fmla="*/ 796361 w 1781175"/>
                <a:gd name="connsiteY164" fmla="*/ 328550 h 1371600"/>
                <a:gd name="connsiteX165" fmla="*/ 783884 w 1781175"/>
                <a:gd name="connsiteY165" fmla="*/ 329408 h 1371600"/>
                <a:gd name="connsiteX166" fmla="*/ 751023 w 1781175"/>
                <a:gd name="connsiteY166" fmla="*/ 299213 h 1371600"/>
                <a:gd name="connsiteX167" fmla="*/ 748356 w 1781175"/>
                <a:gd name="connsiteY167" fmla="*/ 324074 h 1371600"/>
                <a:gd name="connsiteX168" fmla="*/ 780359 w 1781175"/>
                <a:gd name="connsiteY168" fmla="*/ 346267 h 1371600"/>
                <a:gd name="connsiteX169" fmla="*/ 828365 w 1781175"/>
                <a:gd name="connsiteY169" fmla="*/ 345410 h 1371600"/>
                <a:gd name="connsiteX170" fmla="*/ 823889 w 1781175"/>
                <a:gd name="connsiteY170" fmla="*/ 370270 h 1371600"/>
                <a:gd name="connsiteX171" fmla="*/ 865703 w 1781175"/>
                <a:gd name="connsiteY171" fmla="*/ 372080 h 1371600"/>
                <a:gd name="connsiteX172" fmla="*/ 882563 w 1781175"/>
                <a:gd name="connsiteY172" fmla="*/ 356078 h 1371600"/>
                <a:gd name="connsiteX173" fmla="*/ 880753 w 1781175"/>
                <a:gd name="connsiteY173" fmla="*/ 335599 h 1371600"/>
                <a:gd name="connsiteX174" fmla="*/ 857798 w 1781175"/>
                <a:gd name="connsiteY174" fmla="*/ 305405 h 1371600"/>
                <a:gd name="connsiteX175" fmla="*/ 895231 w 1781175"/>
                <a:gd name="connsiteY175" fmla="*/ 252922 h 1371600"/>
                <a:gd name="connsiteX176" fmla="*/ 930759 w 1781175"/>
                <a:gd name="connsiteY176" fmla="*/ 246731 h 1371600"/>
                <a:gd name="connsiteX177" fmla="*/ 932569 w 1781175"/>
                <a:gd name="connsiteY177" fmla="*/ 231586 h 1371600"/>
                <a:gd name="connsiteX178" fmla="*/ 911233 w 1781175"/>
                <a:gd name="connsiteY178" fmla="*/ 223585 h 1371600"/>
                <a:gd name="connsiteX179" fmla="*/ 869418 w 1781175"/>
                <a:gd name="connsiteY179" fmla="*/ 210250 h 1371600"/>
                <a:gd name="connsiteX180" fmla="*/ 895231 w 1781175"/>
                <a:gd name="connsiteY180" fmla="*/ 252922 h 1371600"/>
                <a:gd name="connsiteX181" fmla="*/ 967240 w 1781175"/>
                <a:gd name="connsiteY181" fmla="*/ 257303 h 1371600"/>
                <a:gd name="connsiteX182" fmla="*/ 908566 w 1781175"/>
                <a:gd name="connsiteY182" fmla="*/ 267971 h 1371600"/>
                <a:gd name="connsiteX183" fmla="*/ 967240 w 1781175"/>
                <a:gd name="connsiteY183" fmla="*/ 257303 h 1371600"/>
                <a:gd name="connsiteX184" fmla="*/ 957429 w 1781175"/>
                <a:gd name="connsiteY184" fmla="*/ 387129 h 1371600"/>
                <a:gd name="connsiteX185" fmla="*/ 947619 w 1781175"/>
                <a:gd name="connsiteY185" fmla="*/ 353315 h 1371600"/>
                <a:gd name="connsiteX186" fmla="*/ 896945 w 1781175"/>
                <a:gd name="connsiteY186" fmla="*/ 372842 h 1371600"/>
                <a:gd name="connsiteX187" fmla="*/ 957429 w 1781175"/>
                <a:gd name="connsiteY187" fmla="*/ 387129 h 1371600"/>
                <a:gd name="connsiteX188" fmla="*/ 843606 w 1781175"/>
                <a:gd name="connsiteY188" fmla="*/ 511621 h 1371600"/>
                <a:gd name="connsiteX189" fmla="*/ 879134 w 1781175"/>
                <a:gd name="connsiteY189" fmla="*/ 501810 h 1371600"/>
                <a:gd name="connsiteX190" fmla="*/ 905804 w 1781175"/>
                <a:gd name="connsiteY190" fmla="*/ 452947 h 1371600"/>
                <a:gd name="connsiteX191" fmla="*/ 893326 w 1781175"/>
                <a:gd name="connsiteY191" fmla="*/ 450280 h 1371600"/>
                <a:gd name="connsiteX192" fmla="*/ 890659 w 1781175"/>
                <a:gd name="connsiteY192" fmla="*/ 458281 h 1371600"/>
                <a:gd name="connsiteX193" fmla="*/ 865799 w 1781175"/>
                <a:gd name="connsiteY193" fmla="*/ 448470 h 1371600"/>
                <a:gd name="connsiteX194" fmla="*/ 891611 w 1781175"/>
                <a:gd name="connsiteY194" fmla="*/ 427134 h 1371600"/>
                <a:gd name="connsiteX195" fmla="*/ 877419 w 1781175"/>
                <a:gd name="connsiteY195" fmla="*/ 408465 h 1371600"/>
                <a:gd name="connsiteX196" fmla="*/ 851607 w 1781175"/>
                <a:gd name="connsiteY196" fmla="*/ 414656 h 1371600"/>
                <a:gd name="connsiteX197" fmla="*/ 840081 w 1781175"/>
                <a:gd name="connsiteY197" fmla="*/ 418181 h 1371600"/>
                <a:gd name="connsiteX198" fmla="*/ 805410 w 1781175"/>
                <a:gd name="connsiteY198" fmla="*/ 434183 h 1371600"/>
                <a:gd name="connsiteX199" fmla="*/ 827603 w 1781175"/>
                <a:gd name="connsiteY199" fmla="*/ 451994 h 1371600"/>
                <a:gd name="connsiteX200" fmla="*/ 787599 w 1781175"/>
                <a:gd name="connsiteY200" fmla="*/ 448470 h 1371600"/>
                <a:gd name="connsiteX201" fmla="*/ 802743 w 1781175"/>
                <a:gd name="connsiteY201" fmla="*/ 477807 h 1371600"/>
                <a:gd name="connsiteX202" fmla="*/ 843606 w 1781175"/>
                <a:gd name="connsiteY202" fmla="*/ 511621 h 1371600"/>
                <a:gd name="connsiteX203" fmla="*/ 988576 w 1781175"/>
                <a:gd name="connsiteY203" fmla="*/ 369413 h 1371600"/>
                <a:gd name="connsiteX204" fmla="*/ 1011722 w 1781175"/>
                <a:gd name="connsiteY204" fmla="*/ 381890 h 1371600"/>
                <a:gd name="connsiteX205" fmla="*/ 1044583 w 1781175"/>
                <a:gd name="connsiteY205" fmla="*/ 386367 h 1371600"/>
                <a:gd name="connsiteX206" fmla="*/ 1058775 w 1781175"/>
                <a:gd name="connsiteY206" fmla="*/ 380176 h 1371600"/>
                <a:gd name="connsiteX207" fmla="*/ 1125450 w 1781175"/>
                <a:gd name="connsiteY207" fmla="*/ 392654 h 1371600"/>
                <a:gd name="connsiteX208" fmla="*/ 1169932 w 1781175"/>
                <a:gd name="connsiteY208" fmla="*/ 381986 h 1371600"/>
                <a:gd name="connsiteX209" fmla="*/ 1223272 w 1781175"/>
                <a:gd name="connsiteY209" fmla="*/ 386462 h 1371600"/>
                <a:gd name="connsiteX210" fmla="*/ 1241084 w 1781175"/>
                <a:gd name="connsiteY210" fmla="*/ 354458 h 1371600"/>
                <a:gd name="connsiteX211" fmla="*/ 1128117 w 1781175"/>
                <a:gd name="connsiteY211" fmla="*/ 346457 h 1371600"/>
                <a:gd name="connsiteX212" fmla="*/ 1071253 w 1781175"/>
                <a:gd name="connsiteY212" fmla="*/ 349124 h 1371600"/>
                <a:gd name="connsiteX213" fmla="*/ 1038392 w 1781175"/>
                <a:gd name="connsiteY213" fmla="*/ 339314 h 1371600"/>
                <a:gd name="connsiteX214" fmla="*/ 1044583 w 1781175"/>
                <a:gd name="connsiteY214" fmla="*/ 320645 h 1371600"/>
                <a:gd name="connsiteX215" fmla="*/ 991243 w 1781175"/>
                <a:gd name="connsiteY215" fmla="*/ 304643 h 1371600"/>
                <a:gd name="connsiteX216" fmla="*/ 948571 w 1781175"/>
                <a:gd name="connsiteY216" fmla="*/ 292165 h 1371600"/>
                <a:gd name="connsiteX217" fmla="*/ 897898 w 1781175"/>
                <a:gd name="connsiteY217" fmla="*/ 299309 h 1371600"/>
                <a:gd name="connsiteX218" fmla="*/ 961049 w 1781175"/>
                <a:gd name="connsiteY218" fmla="*/ 317978 h 1371600"/>
                <a:gd name="connsiteX219" fmla="*/ 987719 w 1781175"/>
                <a:gd name="connsiteY219" fmla="*/ 338456 h 1371600"/>
                <a:gd name="connsiteX220" fmla="*/ 988576 w 1781175"/>
                <a:gd name="connsiteY220" fmla="*/ 369413 h 1371600"/>
                <a:gd name="connsiteX221" fmla="*/ 1033915 w 1781175"/>
                <a:gd name="connsiteY221" fmla="*/ 264447 h 1371600"/>
                <a:gd name="connsiteX222" fmla="*/ 1014389 w 1781175"/>
                <a:gd name="connsiteY222" fmla="*/ 279592 h 1371600"/>
                <a:gd name="connsiteX223" fmla="*/ 1033915 w 1781175"/>
                <a:gd name="connsiteY223" fmla="*/ 264447 h 1371600"/>
                <a:gd name="connsiteX224" fmla="*/ 905899 w 1781175"/>
                <a:gd name="connsiteY224" fmla="*/ 164816 h 1371600"/>
                <a:gd name="connsiteX225" fmla="*/ 925425 w 1781175"/>
                <a:gd name="connsiteY225" fmla="*/ 186152 h 1371600"/>
                <a:gd name="connsiteX226" fmla="*/ 984099 w 1781175"/>
                <a:gd name="connsiteY226" fmla="*/ 187961 h 1371600"/>
                <a:gd name="connsiteX227" fmla="*/ 948571 w 1781175"/>
                <a:gd name="connsiteY227" fmla="*/ 204821 h 1371600"/>
                <a:gd name="connsiteX228" fmla="*/ 977051 w 1781175"/>
                <a:gd name="connsiteY228" fmla="*/ 226157 h 1371600"/>
                <a:gd name="connsiteX229" fmla="*/ 1024199 w 1781175"/>
                <a:gd name="connsiteY229" fmla="*/ 239492 h 1371600"/>
                <a:gd name="connsiteX230" fmla="*/ 1052679 w 1781175"/>
                <a:gd name="connsiteY230" fmla="*/ 238634 h 1371600"/>
                <a:gd name="connsiteX231" fmla="*/ 1073158 w 1781175"/>
                <a:gd name="connsiteY231" fmla="*/ 216441 h 1371600"/>
                <a:gd name="connsiteX232" fmla="*/ 1093637 w 1781175"/>
                <a:gd name="connsiteY232" fmla="*/ 199582 h 1371600"/>
                <a:gd name="connsiteX233" fmla="*/ 1127450 w 1781175"/>
                <a:gd name="connsiteY233" fmla="*/ 188057 h 1371600"/>
                <a:gd name="connsiteX234" fmla="*/ 1107924 w 1781175"/>
                <a:gd name="connsiteY234" fmla="*/ 179198 h 1371600"/>
                <a:gd name="connsiteX235" fmla="*/ 1088398 w 1781175"/>
                <a:gd name="connsiteY235" fmla="*/ 165863 h 1371600"/>
                <a:gd name="connsiteX236" fmla="*/ 1079540 w 1781175"/>
                <a:gd name="connsiteY236" fmla="*/ 147194 h 1371600"/>
                <a:gd name="connsiteX237" fmla="*/ 1065348 w 1781175"/>
                <a:gd name="connsiteY237" fmla="*/ 143670 h 1371600"/>
                <a:gd name="connsiteX238" fmla="*/ 1046678 w 1781175"/>
                <a:gd name="connsiteY238" fmla="*/ 134812 h 1371600"/>
                <a:gd name="connsiteX239" fmla="*/ 983528 w 1781175"/>
                <a:gd name="connsiteY239" fmla="*/ 100141 h 1371600"/>
                <a:gd name="connsiteX240" fmla="*/ 948857 w 1781175"/>
                <a:gd name="connsiteY240" fmla="*/ 95664 h 1371600"/>
                <a:gd name="connsiteX241" fmla="*/ 950666 w 1781175"/>
                <a:gd name="connsiteY241" fmla="*/ 104522 h 1371600"/>
                <a:gd name="connsiteX242" fmla="*/ 937332 w 1781175"/>
                <a:gd name="connsiteY242" fmla="*/ 112523 h 1371600"/>
                <a:gd name="connsiteX243" fmla="*/ 920472 w 1781175"/>
                <a:gd name="connsiteY243" fmla="*/ 122334 h 1371600"/>
                <a:gd name="connsiteX244" fmla="*/ 923996 w 1781175"/>
                <a:gd name="connsiteY244" fmla="*/ 144527 h 1371600"/>
                <a:gd name="connsiteX245" fmla="*/ 913328 w 1781175"/>
                <a:gd name="connsiteY245" fmla="*/ 154338 h 1371600"/>
                <a:gd name="connsiteX246" fmla="*/ 905899 w 1781175"/>
                <a:gd name="connsiteY246" fmla="*/ 164816 h 1371600"/>
                <a:gd name="connsiteX247" fmla="*/ 1013436 w 1781175"/>
                <a:gd name="connsiteY247" fmla="*/ 76805 h 1371600"/>
                <a:gd name="connsiteX248" fmla="*/ 1024961 w 1781175"/>
                <a:gd name="connsiteY248" fmla="*/ 79472 h 1371600"/>
                <a:gd name="connsiteX249" fmla="*/ 1032962 w 1781175"/>
                <a:gd name="connsiteY249" fmla="*/ 87473 h 1371600"/>
                <a:gd name="connsiteX250" fmla="*/ 1026771 w 1781175"/>
                <a:gd name="connsiteY250" fmla="*/ 100808 h 1371600"/>
                <a:gd name="connsiteX251" fmla="*/ 1045440 w 1781175"/>
                <a:gd name="connsiteY251" fmla="*/ 113285 h 1371600"/>
                <a:gd name="connsiteX252" fmla="*/ 1096113 w 1781175"/>
                <a:gd name="connsiteY252" fmla="*/ 115095 h 1371600"/>
                <a:gd name="connsiteX253" fmla="*/ 1102304 w 1781175"/>
                <a:gd name="connsiteY253" fmla="*/ 124906 h 1371600"/>
                <a:gd name="connsiteX254" fmla="*/ 1159169 w 1781175"/>
                <a:gd name="connsiteY254" fmla="*/ 129383 h 1371600"/>
                <a:gd name="connsiteX255" fmla="*/ 1180505 w 1781175"/>
                <a:gd name="connsiteY255" fmla="*/ 126716 h 1371600"/>
                <a:gd name="connsiteX256" fmla="*/ 1244513 w 1781175"/>
                <a:gd name="connsiteY256" fmla="*/ 106237 h 1371600"/>
                <a:gd name="connsiteX257" fmla="*/ 1244513 w 1781175"/>
                <a:gd name="connsiteY257" fmla="*/ 123096 h 1371600"/>
                <a:gd name="connsiteX258" fmla="*/ 1178695 w 1781175"/>
                <a:gd name="connsiteY258" fmla="*/ 137288 h 1371600"/>
                <a:gd name="connsiteX259" fmla="*/ 1203555 w 1781175"/>
                <a:gd name="connsiteY259" fmla="*/ 163958 h 1371600"/>
                <a:gd name="connsiteX260" fmla="*/ 1169741 w 1781175"/>
                <a:gd name="connsiteY260" fmla="*/ 154148 h 1371600"/>
                <a:gd name="connsiteX261" fmla="*/ 1106591 w 1781175"/>
                <a:gd name="connsiteY261" fmla="*/ 139955 h 1371600"/>
                <a:gd name="connsiteX262" fmla="*/ 1107448 w 1781175"/>
                <a:gd name="connsiteY262" fmla="*/ 171959 h 1371600"/>
                <a:gd name="connsiteX263" fmla="*/ 1144786 w 1781175"/>
                <a:gd name="connsiteY263" fmla="*/ 195962 h 1371600"/>
                <a:gd name="connsiteX264" fmla="*/ 1183934 w 1781175"/>
                <a:gd name="connsiteY264" fmla="*/ 219965 h 1371600"/>
                <a:gd name="connsiteX265" fmla="*/ 1129641 w 1781175"/>
                <a:gd name="connsiteY265" fmla="*/ 209297 h 1371600"/>
                <a:gd name="connsiteX266" fmla="*/ 1078111 w 1781175"/>
                <a:gd name="connsiteY266" fmla="*/ 232443 h 1371600"/>
                <a:gd name="connsiteX267" fmla="*/ 1126117 w 1781175"/>
                <a:gd name="connsiteY267" fmla="*/ 233300 h 1371600"/>
                <a:gd name="connsiteX268" fmla="*/ 1121640 w 1781175"/>
                <a:gd name="connsiteY268" fmla="*/ 245778 h 1371600"/>
                <a:gd name="connsiteX269" fmla="*/ 1144786 w 1781175"/>
                <a:gd name="connsiteY269" fmla="*/ 272448 h 1371600"/>
                <a:gd name="connsiteX270" fmla="*/ 1118116 w 1781175"/>
                <a:gd name="connsiteY270" fmla="*/ 269781 h 1371600"/>
                <a:gd name="connsiteX271" fmla="*/ 1083445 w 1781175"/>
                <a:gd name="connsiteY271" fmla="*/ 251969 h 1371600"/>
                <a:gd name="connsiteX272" fmla="*/ 1080778 w 1781175"/>
                <a:gd name="connsiteY272" fmla="*/ 271496 h 1371600"/>
                <a:gd name="connsiteX273" fmla="*/ 1079921 w 1781175"/>
                <a:gd name="connsiteY273" fmla="*/ 283973 h 1371600"/>
                <a:gd name="connsiteX274" fmla="*/ 1039058 w 1781175"/>
                <a:gd name="connsiteY274" fmla="*/ 304452 h 1371600"/>
                <a:gd name="connsiteX275" fmla="*/ 1104876 w 1781175"/>
                <a:gd name="connsiteY275" fmla="*/ 311596 h 1371600"/>
                <a:gd name="connsiteX276" fmla="*/ 1140404 w 1781175"/>
                <a:gd name="connsiteY276" fmla="*/ 313406 h 1371600"/>
                <a:gd name="connsiteX277" fmla="*/ 1181267 w 1781175"/>
                <a:gd name="connsiteY277" fmla="*/ 308929 h 1371600"/>
                <a:gd name="connsiteX278" fmla="*/ 1211461 w 1781175"/>
                <a:gd name="connsiteY278" fmla="*/ 318740 h 1371600"/>
                <a:gd name="connsiteX279" fmla="*/ 1243465 w 1781175"/>
                <a:gd name="connsiteY279" fmla="*/ 316073 h 1371600"/>
                <a:gd name="connsiteX280" fmla="*/ 1265658 w 1781175"/>
                <a:gd name="connsiteY280" fmla="*/ 308929 h 1371600"/>
                <a:gd name="connsiteX281" fmla="*/ 1274516 w 1781175"/>
                <a:gd name="connsiteY281" fmla="*/ 291117 h 1371600"/>
                <a:gd name="connsiteX282" fmla="*/ 1250513 w 1781175"/>
                <a:gd name="connsiteY282" fmla="*/ 291117 h 1371600"/>
                <a:gd name="connsiteX283" fmla="*/ 1208699 w 1781175"/>
                <a:gd name="connsiteY283" fmla="*/ 283116 h 1371600"/>
                <a:gd name="connsiteX284" fmla="*/ 1209556 w 1781175"/>
                <a:gd name="connsiteY284" fmla="*/ 271591 h 1371600"/>
                <a:gd name="connsiteX285" fmla="*/ 1262039 w 1781175"/>
                <a:gd name="connsiteY285" fmla="*/ 269781 h 1371600"/>
                <a:gd name="connsiteX286" fmla="*/ 1265563 w 1781175"/>
                <a:gd name="connsiteY286" fmla="*/ 250255 h 1371600"/>
                <a:gd name="connsiteX287" fmla="*/ 1302901 w 1781175"/>
                <a:gd name="connsiteY287" fmla="*/ 247588 h 1371600"/>
                <a:gd name="connsiteX288" fmla="*/ 1342906 w 1781175"/>
                <a:gd name="connsiteY288" fmla="*/ 206726 h 1371600"/>
                <a:gd name="connsiteX289" fmla="*/ 1289566 w 1781175"/>
                <a:gd name="connsiteY289" fmla="*/ 195200 h 1371600"/>
                <a:gd name="connsiteX290" fmla="*/ 1334905 w 1781175"/>
                <a:gd name="connsiteY290" fmla="*/ 183675 h 1371600"/>
                <a:gd name="connsiteX291" fmla="*/ 1359765 w 1781175"/>
                <a:gd name="connsiteY291" fmla="*/ 165006 h 1371600"/>
                <a:gd name="connsiteX292" fmla="*/ 1398913 w 1781175"/>
                <a:gd name="connsiteY292" fmla="*/ 167673 h 1371600"/>
                <a:gd name="connsiteX293" fmla="*/ 1415772 w 1781175"/>
                <a:gd name="connsiteY293" fmla="*/ 149861 h 1371600"/>
                <a:gd name="connsiteX294" fmla="*/ 1478923 w 1781175"/>
                <a:gd name="connsiteY294" fmla="*/ 117000 h 1371600"/>
                <a:gd name="connsiteX295" fmla="*/ 1545598 w 1781175"/>
                <a:gd name="connsiteY295" fmla="*/ 88520 h 1371600"/>
                <a:gd name="connsiteX296" fmla="*/ 1485971 w 1781175"/>
                <a:gd name="connsiteY296" fmla="*/ 84996 h 1371600"/>
                <a:gd name="connsiteX297" fmla="*/ 1533120 w 1781175"/>
                <a:gd name="connsiteY297" fmla="*/ 74328 h 1371600"/>
                <a:gd name="connsiteX298" fmla="*/ 1594461 w 1781175"/>
                <a:gd name="connsiteY298" fmla="*/ 56516 h 1371600"/>
                <a:gd name="connsiteX299" fmla="*/ 1599795 w 1781175"/>
                <a:gd name="connsiteY299" fmla="*/ 36990 h 1371600"/>
                <a:gd name="connsiteX300" fmla="*/ 1568649 w 1781175"/>
                <a:gd name="connsiteY300" fmla="*/ 24512 h 1371600"/>
                <a:gd name="connsiteX301" fmla="*/ 1545503 w 1781175"/>
                <a:gd name="connsiteY301" fmla="*/ 18321 h 1371600"/>
                <a:gd name="connsiteX302" fmla="*/ 1500164 w 1781175"/>
                <a:gd name="connsiteY302" fmla="*/ 24512 h 1371600"/>
                <a:gd name="connsiteX303" fmla="*/ 1508165 w 1781175"/>
                <a:gd name="connsiteY303" fmla="*/ 12035 h 1371600"/>
                <a:gd name="connsiteX304" fmla="*/ 1437870 w 1781175"/>
                <a:gd name="connsiteY304" fmla="*/ 4034 h 1371600"/>
                <a:gd name="connsiteX305" fmla="*/ 1402342 w 1781175"/>
                <a:gd name="connsiteY305" fmla="*/ 6701 h 1371600"/>
                <a:gd name="connsiteX306" fmla="*/ 1367671 w 1781175"/>
                <a:gd name="connsiteY306" fmla="*/ 12892 h 1371600"/>
                <a:gd name="connsiteX307" fmla="*/ 1352526 w 1781175"/>
                <a:gd name="connsiteY307" fmla="*/ 12035 h 1371600"/>
                <a:gd name="connsiteX308" fmla="*/ 1302711 w 1781175"/>
                <a:gd name="connsiteY308" fmla="*/ 10225 h 1371600"/>
                <a:gd name="connsiteX309" fmla="*/ 1271564 w 1781175"/>
                <a:gd name="connsiteY309" fmla="*/ 16416 h 1371600"/>
                <a:gd name="connsiteX310" fmla="*/ 1235083 w 1781175"/>
                <a:gd name="connsiteY310" fmla="*/ 14606 h 1371600"/>
                <a:gd name="connsiteX311" fmla="*/ 1224415 w 1781175"/>
                <a:gd name="connsiteY311" fmla="*/ 19940 h 1371600"/>
                <a:gd name="connsiteX312" fmla="*/ 1211937 w 1781175"/>
                <a:gd name="connsiteY312" fmla="*/ 29751 h 1371600"/>
                <a:gd name="connsiteX313" fmla="*/ 1179076 w 1781175"/>
                <a:gd name="connsiteY313" fmla="*/ 36895 h 1371600"/>
                <a:gd name="connsiteX314" fmla="*/ 1155073 w 1781175"/>
                <a:gd name="connsiteY314" fmla="*/ 43086 h 1371600"/>
                <a:gd name="connsiteX315" fmla="*/ 1120402 w 1781175"/>
                <a:gd name="connsiteY315" fmla="*/ 39562 h 1371600"/>
                <a:gd name="connsiteX316" fmla="*/ 1100876 w 1781175"/>
                <a:gd name="connsiteY316" fmla="*/ 51087 h 1371600"/>
                <a:gd name="connsiteX317" fmla="*/ 1087541 w 1781175"/>
                <a:gd name="connsiteY317" fmla="*/ 60898 h 1371600"/>
                <a:gd name="connsiteX318" fmla="*/ 1056394 w 1781175"/>
                <a:gd name="connsiteY318" fmla="*/ 56421 h 1371600"/>
                <a:gd name="connsiteX319" fmla="*/ 1040392 w 1781175"/>
                <a:gd name="connsiteY319" fmla="*/ 68899 h 1371600"/>
                <a:gd name="connsiteX320" fmla="*/ 997720 w 1781175"/>
                <a:gd name="connsiteY320" fmla="*/ 72423 h 1371600"/>
                <a:gd name="connsiteX321" fmla="*/ 1013436 w 1781175"/>
                <a:gd name="connsiteY321" fmla="*/ 76805 h 1371600"/>
                <a:gd name="connsiteX322" fmla="*/ 1237559 w 1781175"/>
                <a:gd name="connsiteY322" fmla="*/ 844234 h 1371600"/>
                <a:gd name="connsiteX323" fmla="*/ 1240227 w 1781175"/>
                <a:gd name="connsiteY323" fmla="*/ 822041 h 1371600"/>
                <a:gd name="connsiteX324" fmla="*/ 1237559 w 1781175"/>
                <a:gd name="connsiteY324" fmla="*/ 844234 h 1371600"/>
                <a:gd name="connsiteX325" fmla="*/ 1159264 w 1781175"/>
                <a:gd name="connsiteY325" fmla="*/ 824708 h 1371600"/>
                <a:gd name="connsiteX326" fmla="*/ 1193078 w 1781175"/>
                <a:gd name="connsiteY326" fmla="*/ 802514 h 1371600"/>
                <a:gd name="connsiteX327" fmla="*/ 1159264 w 1781175"/>
                <a:gd name="connsiteY327" fmla="*/ 824708 h 1371600"/>
                <a:gd name="connsiteX328" fmla="*/ 1223367 w 1781175"/>
                <a:gd name="connsiteY328" fmla="*/ 775749 h 1371600"/>
                <a:gd name="connsiteX329" fmla="*/ 1195840 w 1781175"/>
                <a:gd name="connsiteY329" fmla="*/ 753556 h 1371600"/>
                <a:gd name="connsiteX330" fmla="*/ 1156692 w 1781175"/>
                <a:gd name="connsiteY330" fmla="*/ 730410 h 1371600"/>
                <a:gd name="connsiteX331" fmla="*/ 1131832 w 1781175"/>
                <a:gd name="connsiteY331" fmla="*/ 711741 h 1371600"/>
                <a:gd name="connsiteX332" fmla="*/ 1109639 w 1781175"/>
                <a:gd name="connsiteY332" fmla="*/ 725076 h 1371600"/>
                <a:gd name="connsiteX333" fmla="*/ 1104305 w 1781175"/>
                <a:gd name="connsiteY333" fmla="*/ 752603 h 1371600"/>
                <a:gd name="connsiteX334" fmla="*/ 1087445 w 1781175"/>
                <a:gd name="connsiteY334" fmla="*/ 779273 h 1371600"/>
                <a:gd name="connsiteX335" fmla="*/ 1112306 w 1781175"/>
                <a:gd name="connsiteY335" fmla="*/ 778416 h 1371600"/>
                <a:gd name="connsiteX336" fmla="*/ 1122974 w 1781175"/>
                <a:gd name="connsiteY336" fmla="*/ 794418 h 1371600"/>
                <a:gd name="connsiteX337" fmla="*/ 1156787 w 1781175"/>
                <a:gd name="connsiteY337" fmla="*/ 775749 h 1371600"/>
                <a:gd name="connsiteX338" fmla="*/ 1182600 w 1781175"/>
                <a:gd name="connsiteY338" fmla="*/ 774892 h 1371600"/>
                <a:gd name="connsiteX339" fmla="*/ 1223367 w 1781175"/>
                <a:gd name="connsiteY339" fmla="*/ 775749 h 1371600"/>
                <a:gd name="connsiteX340" fmla="*/ 1514070 w 1781175"/>
                <a:gd name="connsiteY340" fmla="*/ 697549 h 1371600"/>
                <a:gd name="connsiteX341" fmla="*/ 1543407 w 1781175"/>
                <a:gd name="connsiteY341" fmla="*/ 726029 h 1371600"/>
                <a:gd name="connsiteX342" fmla="*/ 1564743 w 1781175"/>
                <a:gd name="connsiteY342" fmla="*/ 720695 h 1371600"/>
                <a:gd name="connsiteX343" fmla="*/ 1585222 w 1781175"/>
                <a:gd name="connsiteY343" fmla="*/ 709169 h 1371600"/>
                <a:gd name="connsiteX344" fmla="*/ 1611035 w 1781175"/>
                <a:gd name="connsiteY344" fmla="*/ 683357 h 1371600"/>
                <a:gd name="connsiteX345" fmla="*/ 1587889 w 1781175"/>
                <a:gd name="connsiteY345" fmla="*/ 669069 h 1371600"/>
                <a:gd name="connsiteX346" fmla="*/ 1571030 w 1781175"/>
                <a:gd name="connsiteY346" fmla="*/ 653924 h 1371600"/>
                <a:gd name="connsiteX347" fmla="*/ 1535502 w 1781175"/>
                <a:gd name="connsiteY347" fmla="*/ 635255 h 1371600"/>
                <a:gd name="connsiteX348" fmla="*/ 1499973 w 1781175"/>
                <a:gd name="connsiteY348" fmla="*/ 622778 h 1371600"/>
                <a:gd name="connsiteX349" fmla="*/ 1473303 w 1781175"/>
                <a:gd name="connsiteY349" fmla="*/ 600584 h 1371600"/>
                <a:gd name="connsiteX350" fmla="*/ 1500831 w 1781175"/>
                <a:gd name="connsiteY350" fmla="*/ 594393 h 1371600"/>
                <a:gd name="connsiteX351" fmla="*/ 1477685 w 1781175"/>
                <a:gd name="connsiteY351" fmla="*/ 582868 h 1371600"/>
                <a:gd name="connsiteX352" fmla="*/ 1489210 w 1781175"/>
                <a:gd name="connsiteY352" fmla="*/ 574010 h 1371600"/>
                <a:gd name="connsiteX353" fmla="*/ 1478542 w 1781175"/>
                <a:gd name="connsiteY353" fmla="*/ 557150 h 1371600"/>
                <a:gd name="connsiteX354" fmla="*/ 1464350 w 1781175"/>
                <a:gd name="connsiteY354" fmla="*/ 564294 h 1371600"/>
                <a:gd name="connsiteX355" fmla="*/ 1467874 w 1781175"/>
                <a:gd name="connsiteY355" fmla="*/ 548292 h 1371600"/>
                <a:gd name="connsiteX356" fmla="*/ 1436727 w 1781175"/>
                <a:gd name="connsiteY356" fmla="*/ 538481 h 1371600"/>
                <a:gd name="connsiteX357" fmla="*/ 1422535 w 1781175"/>
                <a:gd name="connsiteY357" fmla="*/ 528671 h 1371600"/>
                <a:gd name="connsiteX358" fmla="*/ 1396722 w 1781175"/>
                <a:gd name="connsiteY358" fmla="*/ 534005 h 1371600"/>
                <a:gd name="connsiteX359" fmla="*/ 1389579 w 1781175"/>
                <a:gd name="connsiteY359" fmla="*/ 527813 h 1371600"/>
                <a:gd name="connsiteX360" fmla="*/ 1406438 w 1781175"/>
                <a:gd name="connsiteY360" fmla="*/ 511811 h 1371600"/>
                <a:gd name="connsiteX361" fmla="*/ 1376244 w 1781175"/>
                <a:gd name="connsiteY361" fmla="*/ 512669 h 1371600"/>
                <a:gd name="connsiteX362" fmla="*/ 1353098 w 1781175"/>
                <a:gd name="connsiteY362" fmla="*/ 494000 h 1371600"/>
                <a:gd name="connsiteX363" fmla="*/ 1328237 w 1781175"/>
                <a:gd name="connsiteY363" fmla="*/ 479807 h 1371600"/>
                <a:gd name="connsiteX364" fmla="*/ 1285566 w 1781175"/>
                <a:gd name="connsiteY364" fmla="*/ 462948 h 1371600"/>
                <a:gd name="connsiteX365" fmla="*/ 1263372 w 1781175"/>
                <a:gd name="connsiteY365" fmla="*/ 479807 h 1371600"/>
                <a:gd name="connsiteX366" fmla="*/ 1250895 w 1781175"/>
                <a:gd name="connsiteY366" fmla="*/ 475331 h 1371600"/>
                <a:gd name="connsiteX367" fmla="*/ 1218033 w 1781175"/>
                <a:gd name="connsiteY367" fmla="*/ 485999 h 1371600"/>
                <a:gd name="connsiteX368" fmla="*/ 1218891 w 1781175"/>
                <a:gd name="connsiteY368" fmla="*/ 452185 h 1371600"/>
                <a:gd name="connsiteX369" fmla="*/ 1204698 w 1781175"/>
                <a:gd name="connsiteY369" fmla="*/ 428182 h 1371600"/>
                <a:gd name="connsiteX370" fmla="*/ 1165550 w 1781175"/>
                <a:gd name="connsiteY370" fmla="*/ 428182 h 1371600"/>
                <a:gd name="connsiteX371" fmla="*/ 1122879 w 1781175"/>
                <a:gd name="connsiteY371" fmla="*/ 445041 h 1371600"/>
                <a:gd name="connsiteX372" fmla="*/ 1129070 w 1781175"/>
                <a:gd name="connsiteY372" fmla="*/ 474378 h 1371600"/>
                <a:gd name="connsiteX373" fmla="*/ 1118402 w 1781175"/>
                <a:gd name="connsiteY373" fmla="*/ 493047 h 1371600"/>
                <a:gd name="connsiteX374" fmla="*/ 1139738 w 1781175"/>
                <a:gd name="connsiteY374" fmla="*/ 508192 h 1371600"/>
                <a:gd name="connsiteX375" fmla="*/ 1105924 w 1781175"/>
                <a:gd name="connsiteY375" fmla="*/ 494857 h 1371600"/>
                <a:gd name="connsiteX376" fmla="*/ 1101447 w 1781175"/>
                <a:gd name="connsiteY376" fmla="*/ 469044 h 1371600"/>
                <a:gd name="connsiteX377" fmla="*/ 1112115 w 1781175"/>
                <a:gd name="connsiteY377" fmla="*/ 440564 h 1371600"/>
                <a:gd name="connsiteX378" fmla="*/ 1132594 w 1781175"/>
                <a:gd name="connsiteY378" fmla="*/ 422753 h 1371600"/>
                <a:gd name="connsiteX379" fmla="*/ 1053441 w 1781175"/>
                <a:gd name="connsiteY379" fmla="*/ 442279 h 1371600"/>
                <a:gd name="connsiteX380" fmla="*/ 1034772 w 1781175"/>
                <a:gd name="connsiteY380" fmla="*/ 511621 h 1371600"/>
                <a:gd name="connsiteX381" fmla="*/ 1077444 w 1781175"/>
                <a:gd name="connsiteY381" fmla="*/ 519622 h 1371600"/>
                <a:gd name="connsiteX382" fmla="*/ 1072967 w 1781175"/>
                <a:gd name="connsiteY382" fmla="*/ 528480 h 1371600"/>
                <a:gd name="connsiteX383" fmla="*/ 1042773 w 1781175"/>
                <a:gd name="connsiteY383" fmla="*/ 531147 h 1371600"/>
                <a:gd name="connsiteX384" fmla="*/ 1081921 w 1781175"/>
                <a:gd name="connsiteY384" fmla="*/ 550673 h 1371600"/>
                <a:gd name="connsiteX385" fmla="*/ 1102400 w 1781175"/>
                <a:gd name="connsiteY385" fmla="*/ 555150 h 1371600"/>
                <a:gd name="connsiteX386" fmla="*/ 1142405 w 1781175"/>
                <a:gd name="connsiteY386" fmla="*/ 561341 h 1371600"/>
                <a:gd name="connsiteX387" fmla="*/ 1186887 w 1781175"/>
                <a:gd name="connsiteY387" fmla="*/ 569342 h 1371600"/>
                <a:gd name="connsiteX388" fmla="*/ 1207365 w 1781175"/>
                <a:gd name="connsiteY388" fmla="*/ 560484 h 1371600"/>
                <a:gd name="connsiteX389" fmla="*/ 1252704 w 1781175"/>
                <a:gd name="connsiteY389" fmla="*/ 566675 h 1371600"/>
                <a:gd name="connsiteX390" fmla="*/ 1250037 w 1781175"/>
                <a:gd name="connsiteY390" fmla="*/ 554198 h 1371600"/>
                <a:gd name="connsiteX391" fmla="*/ 1254514 w 1781175"/>
                <a:gd name="connsiteY391" fmla="*/ 544387 h 1371600"/>
                <a:gd name="connsiteX392" fmla="*/ 1278517 w 1781175"/>
                <a:gd name="connsiteY392" fmla="*/ 559532 h 1371600"/>
                <a:gd name="connsiteX393" fmla="*/ 1289185 w 1781175"/>
                <a:gd name="connsiteY393" fmla="*/ 569342 h 1371600"/>
                <a:gd name="connsiteX394" fmla="*/ 1319379 w 1781175"/>
                <a:gd name="connsiteY394" fmla="*/ 589821 h 1371600"/>
                <a:gd name="connsiteX395" fmla="*/ 1299853 w 1781175"/>
                <a:gd name="connsiteY395" fmla="*/ 606680 h 1371600"/>
                <a:gd name="connsiteX396" fmla="*/ 1331000 w 1781175"/>
                <a:gd name="connsiteY396" fmla="*/ 597822 h 1371600"/>
                <a:gd name="connsiteX397" fmla="*/ 1349669 w 1781175"/>
                <a:gd name="connsiteY397" fmla="*/ 617348 h 1371600"/>
                <a:gd name="connsiteX398" fmla="*/ 1379863 w 1781175"/>
                <a:gd name="connsiteY398" fmla="*/ 636875 h 1371600"/>
                <a:gd name="connsiteX399" fmla="*/ 1379863 w 1781175"/>
                <a:gd name="connsiteY399" fmla="*/ 671546 h 1371600"/>
                <a:gd name="connsiteX400" fmla="*/ 1412724 w 1781175"/>
                <a:gd name="connsiteY400" fmla="*/ 668879 h 1371600"/>
                <a:gd name="connsiteX401" fmla="*/ 1443871 w 1781175"/>
                <a:gd name="connsiteY401" fmla="*/ 684023 h 1371600"/>
                <a:gd name="connsiteX402" fmla="*/ 1414534 w 1781175"/>
                <a:gd name="connsiteY402" fmla="*/ 698216 h 1371600"/>
                <a:gd name="connsiteX403" fmla="*/ 1363861 w 1781175"/>
                <a:gd name="connsiteY403" fmla="*/ 679547 h 1371600"/>
                <a:gd name="connsiteX404" fmla="*/ 1358527 w 1781175"/>
                <a:gd name="connsiteY404" fmla="*/ 713360 h 1371600"/>
                <a:gd name="connsiteX405" fmla="*/ 1311378 w 1781175"/>
                <a:gd name="connsiteY405" fmla="*/ 723171 h 1371600"/>
                <a:gd name="connsiteX406" fmla="*/ 1284708 w 1781175"/>
                <a:gd name="connsiteY406" fmla="*/ 728505 h 1371600"/>
                <a:gd name="connsiteX407" fmla="*/ 1273183 w 1781175"/>
                <a:gd name="connsiteY407" fmla="*/ 753461 h 1371600"/>
                <a:gd name="connsiteX408" fmla="*/ 1317665 w 1781175"/>
                <a:gd name="connsiteY408" fmla="*/ 755270 h 1371600"/>
                <a:gd name="connsiteX409" fmla="*/ 1337191 w 1781175"/>
                <a:gd name="connsiteY409" fmla="*/ 751746 h 1371600"/>
                <a:gd name="connsiteX410" fmla="*/ 1367385 w 1781175"/>
                <a:gd name="connsiteY410" fmla="*/ 749936 h 1371600"/>
                <a:gd name="connsiteX411" fmla="*/ 1390531 w 1781175"/>
                <a:gd name="connsiteY411" fmla="*/ 770415 h 1371600"/>
                <a:gd name="connsiteX412" fmla="*/ 1402056 w 1781175"/>
                <a:gd name="connsiteY412" fmla="*/ 796228 h 1371600"/>
                <a:gd name="connsiteX413" fmla="*/ 1450062 w 1781175"/>
                <a:gd name="connsiteY413" fmla="*/ 811373 h 1371600"/>
                <a:gd name="connsiteX414" fmla="*/ 1512356 w 1781175"/>
                <a:gd name="connsiteY414" fmla="*/ 835376 h 1371600"/>
                <a:gd name="connsiteX415" fmla="*/ 1459873 w 1781175"/>
                <a:gd name="connsiteY415" fmla="*/ 782036 h 1371600"/>
                <a:gd name="connsiteX416" fmla="*/ 1490067 w 1781175"/>
                <a:gd name="connsiteY416" fmla="*/ 787370 h 1371600"/>
                <a:gd name="connsiteX417" fmla="*/ 1544265 w 1781175"/>
                <a:gd name="connsiteY417" fmla="*/ 790894 h 1371600"/>
                <a:gd name="connsiteX418" fmla="*/ 1533596 w 1781175"/>
                <a:gd name="connsiteY418" fmla="*/ 767748 h 1371600"/>
                <a:gd name="connsiteX419" fmla="*/ 1513118 w 1781175"/>
                <a:gd name="connsiteY419" fmla="*/ 740221 h 1371600"/>
                <a:gd name="connsiteX420" fmla="*/ 1480257 w 1781175"/>
                <a:gd name="connsiteY420" fmla="*/ 710027 h 1371600"/>
                <a:gd name="connsiteX421" fmla="*/ 1485591 w 1781175"/>
                <a:gd name="connsiteY421" fmla="*/ 687833 h 1371600"/>
                <a:gd name="connsiteX422" fmla="*/ 1514070 w 1781175"/>
                <a:gd name="connsiteY422" fmla="*/ 697549 h 1371600"/>
                <a:gd name="connsiteX423" fmla="*/ 1326523 w 1781175"/>
                <a:gd name="connsiteY423" fmla="*/ 654877 h 1371600"/>
                <a:gd name="connsiteX424" fmla="*/ 1329190 w 1781175"/>
                <a:gd name="connsiteY424" fmla="*/ 628207 h 1371600"/>
                <a:gd name="connsiteX425" fmla="*/ 1303377 w 1781175"/>
                <a:gd name="connsiteY425" fmla="*/ 622016 h 1371600"/>
                <a:gd name="connsiteX426" fmla="*/ 1285566 w 1781175"/>
                <a:gd name="connsiteY426" fmla="*/ 653162 h 1371600"/>
                <a:gd name="connsiteX427" fmla="*/ 1326523 w 1781175"/>
                <a:gd name="connsiteY427" fmla="*/ 654877 h 1371600"/>
                <a:gd name="connsiteX428" fmla="*/ 1215366 w 1781175"/>
                <a:gd name="connsiteY428" fmla="*/ 423610 h 1371600"/>
                <a:gd name="connsiteX429" fmla="*/ 1227844 w 1781175"/>
                <a:gd name="connsiteY429" fmla="*/ 448470 h 1371600"/>
                <a:gd name="connsiteX430" fmla="*/ 1258038 w 1781175"/>
                <a:gd name="connsiteY430" fmla="*/ 458281 h 1371600"/>
                <a:gd name="connsiteX431" fmla="*/ 1306044 w 1781175"/>
                <a:gd name="connsiteY431" fmla="*/ 450280 h 1371600"/>
                <a:gd name="connsiteX432" fmla="*/ 1255371 w 1781175"/>
                <a:gd name="connsiteY432" fmla="*/ 425420 h 1371600"/>
                <a:gd name="connsiteX433" fmla="*/ 1215366 w 1781175"/>
                <a:gd name="connsiteY433" fmla="*/ 423610 h 1371600"/>
                <a:gd name="connsiteX434" fmla="*/ 1548741 w 1781175"/>
                <a:gd name="connsiteY434" fmla="*/ 1180371 h 1371600"/>
                <a:gd name="connsiteX435" fmla="*/ 1603891 w 1781175"/>
                <a:gd name="connsiteY435" fmla="*/ 1199040 h 1371600"/>
                <a:gd name="connsiteX436" fmla="*/ 1548741 w 1781175"/>
                <a:gd name="connsiteY436" fmla="*/ 1180371 h 1371600"/>
                <a:gd name="connsiteX437" fmla="*/ 1774388 w 1781175"/>
                <a:gd name="connsiteY437" fmla="*/ 1233425 h 1371600"/>
                <a:gd name="connsiteX438" fmla="*/ 1773245 w 1781175"/>
                <a:gd name="connsiteY438" fmla="*/ 1222757 h 1371600"/>
                <a:gd name="connsiteX439" fmla="*/ 1764959 w 1781175"/>
                <a:gd name="connsiteY439" fmla="*/ 1217995 h 1371600"/>
                <a:gd name="connsiteX440" fmla="*/ 1766102 w 1781175"/>
                <a:gd name="connsiteY440" fmla="*/ 1198469 h 1371600"/>
                <a:gd name="connsiteX441" fmla="*/ 1750100 w 1781175"/>
                <a:gd name="connsiteY441" fmla="*/ 1194278 h 1371600"/>
                <a:gd name="connsiteX442" fmla="*/ 1732288 w 1781175"/>
                <a:gd name="connsiteY442" fmla="*/ 1190753 h 1371600"/>
                <a:gd name="connsiteX443" fmla="*/ 1723430 w 1781175"/>
                <a:gd name="connsiteY443" fmla="*/ 1178942 h 1371600"/>
                <a:gd name="connsiteX444" fmla="*/ 1707999 w 1781175"/>
                <a:gd name="connsiteY444" fmla="*/ 1179514 h 1371600"/>
                <a:gd name="connsiteX445" fmla="*/ 1709809 w 1781175"/>
                <a:gd name="connsiteY445" fmla="*/ 1165322 h 1371600"/>
                <a:gd name="connsiteX446" fmla="*/ 1724001 w 1781175"/>
                <a:gd name="connsiteY446" fmla="*/ 1142747 h 1371600"/>
                <a:gd name="connsiteX447" fmla="*/ 1714476 w 1781175"/>
                <a:gd name="connsiteY447" fmla="*/ 1136270 h 1371600"/>
                <a:gd name="connsiteX448" fmla="*/ 1681901 w 1781175"/>
                <a:gd name="connsiteY448" fmla="*/ 1181324 h 1371600"/>
                <a:gd name="connsiteX449" fmla="*/ 1673042 w 1781175"/>
                <a:gd name="connsiteY449" fmla="*/ 1200278 h 1371600"/>
                <a:gd name="connsiteX450" fmla="*/ 1661803 w 1781175"/>
                <a:gd name="connsiteY450" fmla="*/ 1212185 h 1371600"/>
                <a:gd name="connsiteX451" fmla="*/ 1655898 w 1781175"/>
                <a:gd name="connsiteY451" fmla="*/ 1236473 h 1371600"/>
                <a:gd name="connsiteX452" fmla="*/ 1686758 w 1781175"/>
                <a:gd name="connsiteY452" fmla="*/ 1235902 h 1371600"/>
                <a:gd name="connsiteX453" fmla="*/ 1715238 w 1781175"/>
                <a:gd name="connsiteY453" fmla="*/ 1231139 h 1371600"/>
                <a:gd name="connsiteX454" fmla="*/ 1733621 w 1781175"/>
                <a:gd name="connsiteY454" fmla="*/ 1235902 h 1371600"/>
                <a:gd name="connsiteX455" fmla="*/ 1728859 w 1781175"/>
                <a:gd name="connsiteY455" fmla="*/ 1250094 h 1371600"/>
                <a:gd name="connsiteX456" fmla="*/ 1746099 w 1781175"/>
                <a:gd name="connsiteY456" fmla="*/ 1242950 h 1371600"/>
                <a:gd name="connsiteX457" fmla="*/ 1758577 w 1781175"/>
                <a:gd name="connsiteY457" fmla="*/ 1248856 h 1371600"/>
                <a:gd name="connsiteX458" fmla="*/ 1783437 w 1781175"/>
                <a:gd name="connsiteY458" fmla="*/ 1251237 h 1371600"/>
                <a:gd name="connsiteX459" fmla="*/ 1774388 w 1781175"/>
                <a:gd name="connsiteY459" fmla="*/ 1233425 h 1371600"/>
                <a:gd name="connsiteX460" fmla="*/ 167045 w 1781175"/>
                <a:gd name="connsiteY460" fmla="*/ 1070072 h 1371600"/>
                <a:gd name="connsiteX461" fmla="*/ 197525 w 1781175"/>
                <a:gd name="connsiteY461" fmla="*/ 1114077 h 1371600"/>
                <a:gd name="connsiteX462" fmla="*/ 188000 w 1781175"/>
                <a:gd name="connsiteY462" fmla="*/ 1083121 h 1371600"/>
                <a:gd name="connsiteX463" fmla="*/ 167045 w 1781175"/>
                <a:gd name="connsiteY463" fmla="*/ 1070072 h 1371600"/>
                <a:gd name="connsiteX464" fmla="*/ 1632371 w 1781175"/>
                <a:gd name="connsiteY464" fmla="*/ 1272859 h 1371600"/>
                <a:gd name="connsiteX465" fmla="*/ 1631895 w 1781175"/>
                <a:gd name="connsiteY465" fmla="*/ 1259048 h 1371600"/>
                <a:gd name="connsiteX466" fmla="*/ 1618083 w 1781175"/>
                <a:gd name="connsiteY466" fmla="*/ 1267049 h 1371600"/>
                <a:gd name="connsiteX467" fmla="*/ 1607891 w 1781175"/>
                <a:gd name="connsiteY467" fmla="*/ 1278574 h 1371600"/>
                <a:gd name="connsiteX468" fmla="*/ 1599414 w 1781175"/>
                <a:gd name="connsiteY468" fmla="*/ 1287051 h 1371600"/>
                <a:gd name="connsiteX469" fmla="*/ 1563886 w 1781175"/>
                <a:gd name="connsiteY469" fmla="*/ 1280860 h 1371600"/>
                <a:gd name="connsiteX470" fmla="*/ 1542074 w 1781175"/>
                <a:gd name="connsiteY470" fmla="*/ 1263048 h 1371600"/>
                <a:gd name="connsiteX471" fmla="*/ 1539407 w 1781175"/>
                <a:gd name="connsiteY471" fmla="*/ 1242569 h 1371600"/>
                <a:gd name="connsiteX472" fmla="*/ 1530549 w 1781175"/>
                <a:gd name="connsiteY472" fmla="*/ 1235902 h 1371600"/>
                <a:gd name="connsiteX473" fmla="*/ 1528739 w 1781175"/>
                <a:gd name="connsiteY473" fmla="*/ 1227901 h 1371600"/>
                <a:gd name="connsiteX474" fmla="*/ 1548265 w 1781175"/>
                <a:gd name="connsiteY474" fmla="*/ 1202088 h 1371600"/>
                <a:gd name="connsiteX475" fmla="*/ 1461587 w 1781175"/>
                <a:gd name="connsiteY475" fmla="*/ 1216280 h 1371600"/>
                <a:gd name="connsiteX476" fmla="*/ 1418058 w 1781175"/>
                <a:gd name="connsiteY476" fmla="*/ 1253618 h 1371600"/>
                <a:gd name="connsiteX477" fmla="*/ 1436251 w 1781175"/>
                <a:gd name="connsiteY477" fmla="*/ 1232759 h 1371600"/>
                <a:gd name="connsiteX478" fmla="*/ 1440252 w 1781175"/>
                <a:gd name="connsiteY478" fmla="*/ 1223424 h 1371600"/>
                <a:gd name="connsiteX479" fmla="*/ 1468255 w 1781175"/>
                <a:gd name="connsiteY479" fmla="*/ 1197230 h 1371600"/>
                <a:gd name="connsiteX480" fmla="*/ 1489115 w 1781175"/>
                <a:gd name="connsiteY480" fmla="*/ 1191039 h 1371600"/>
                <a:gd name="connsiteX481" fmla="*/ 1503783 w 1781175"/>
                <a:gd name="connsiteY481" fmla="*/ 1173227 h 1371600"/>
                <a:gd name="connsiteX482" fmla="*/ 1629132 w 1781175"/>
                <a:gd name="connsiteY482" fmla="*/ 1167036 h 1371600"/>
                <a:gd name="connsiteX483" fmla="*/ 1665137 w 1781175"/>
                <a:gd name="connsiteY483" fmla="*/ 1144843 h 1371600"/>
                <a:gd name="connsiteX484" fmla="*/ 1692664 w 1781175"/>
                <a:gd name="connsiteY484" fmla="*/ 1136842 h 1371600"/>
                <a:gd name="connsiteX485" fmla="*/ 1720667 w 1781175"/>
                <a:gd name="connsiteY485" fmla="*/ 1119983 h 1371600"/>
                <a:gd name="connsiteX486" fmla="*/ 1718858 w 1781175"/>
                <a:gd name="connsiteY486" fmla="*/ 1111505 h 1371600"/>
                <a:gd name="connsiteX487" fmla="*/ 1713048 w 1781175"/>
                <a:gd name="connsiteY487" fmla="*/ 1105695 h 1371600"/>
                <a:gd name="connsiteX488" fmla="*/ 1725049 w 1781175"/>
                <a:gd name="connsiteY488" fmla="*/ 1093694 h 1371600"/>
                <a:gd name="connsiteX489" fmla="*/ 1714381 w 1781175"/>
                <a:gd name="connsiteY489" fmla="*/ 1078168 h 1371600"/>
                <a:gd name="connsiteX490" fmla="*/ 1693045 w 1781175"/>
                <a:gd name="connsiteY490" fmla="*/ 1080835 h 1371600"/>
                <a:gd name="connsiteX491" fmla="*/ 1691712 w 1781175"/>
                <a:gd name="connsiteY491" fmla="*/ 1064833 h 1371600"/>
                <a:gd name="connsiteX492" fmla="*/ 1660565 w 1781175"/>
                <a:gd name="connsiteY492" fmla="*/ 1072358 h 1371600"/>
                <a:gd name="connsiteX493" fmla="*/ 1641420 w 1781175"/>
                <a:gd name="connsiteY493" fmla="*/ 1080835 h 1371600"/>
                <a:gd name="connsiteX494" fmla="*/ 1636562 w 1781175"/>
                <a:gd name="connsiteY494" fmla="*/ 1072834 h 1371600"/>
                <a:gd name="connsiteX495" fmla="*/ 1648087 w 1781175"/>
                <a:gd name="connsiteY495" fmla="*/ 1067976 h 1371600"/>
                <a:gd name="connsiteX496" fmla="*/ 1666280 w 1781175"/>
                <a:gd name="connsiteY496" fmla="*/ 1061309 h 1371600"/>
                <a:gd name="connsiteX497" fmla="*/ 1688473 w 1781175"/>
                <a:gd name="connsiteY497" fmla="*/ 1052831 h 1371600"/>
                <a:gd name="connsiteX498" fmla="*/ 1673804 w 1781175"/>
                <a:gd name="connsiteY498" fmla="*/ 1043497 h 1371600"/>
                <a:gd name="connsiteX499" fmla="*/ 1651135 w 1781175"/>
                <a:gd name="connsiteY499" fmla="*/ 1034639 h 1371600"/>
                <a:gd name="connsiteX500" fmla="*/ 1639133 w 1781175"/>
                <a:gd name="connsiteY500" fmla="*/ 1032448 h 1371600"/>
                <a:gd name="connsiteX501" fmla="*/ 1624941 w 1781175"/>
                <a:gd name="connsiteY501" fmla="*/ 1022637 h 1371600"/>
                <a:gd name="connsiteX502" fmla="*/ 1591128 w 1781175"/>
                <a:gd name="connsiteY502" fmla="*/ 996824 h 1371600"/>
                <a:gd name="connsiteX503" fmla="*/ 1593318 w 1781175"/>
                <a:gd name="connsiteY503" fmla="*/ 991490 h 1371600"/>
                <a:gd name="connsiteX504" fmla="*/ 1609320 w 1781175"/>
                <a:gd name="connsiteY504" fmla="*/ 982632 h 1371600"/>
                <a:gd name="connsiteX505" fmla="*/ 1601319 w 1781175"/>
                <a:gd name="connsiteY505" fmla="*/ 973774 h 1371600"/>
                <a:gd name="connsiteX506" fmla="*/ 1598652 w 1781175"/>
                <a:gd name="connsiteY506" fmla="*/ 963106 h 1371600"/>
                <a:gd name="connsiteX507" fmla="*/ 1585794 w 1781175"/>
                <a:gd name="connsiteY507" fmla="*/ 948437 h 1371600"/>
                <a:gd name="connsiteX508" fmla="*/ 1578269 w 1781175"/>
                <a:gd name="connsiteY508" fmla="*/ 936912 h 1371600"/>
                <a:gd name="connsiteX509" fmla="*/ 1570744 w 1781175"/>
                <a:gd name="connsiteY509" fmla="*/ 921767 h 1371600"/>
                <a:gd name="connsiteX510" fmla="*/ 1556933 w 1781175"/>
                <a:gd name="connsiteY510" fmla="*/ 899574 h 1371600"/>
                <a:gd name="connsiteX511" fmla="*/ 1546741 w 1781175"/>
                <a:gd name="connsiteY511" fmla="*/ 881381 h 1371600"/>
                <a:gd name="connsiteX512" fmla="*/ 1537883 w 1781175"/>
                <a:gd name="connsiteY512" fmla="*/ 888049 h 1371600"/>
                <a:gd name="connsiteX513" fmla="*/ 1528548 w 1781175"/>
                <a:gd name="connsiteY513" fmla="*/ 901860 h 1371600"/>
                <a:gd name="connsiteX514" fmla="*/ 1525881 w 1781175"/>
                <a:gd name="connsiteY514" fmla="*/ 913862 h 1371600"/>
                <a:gd name="connsiteX515" fmla="*/ 1521881 w 1781175"/>
                <a:gd name="connsiteY515" fmla="*/ 925006 h 1371600"/>
                <a:gd name="connsiteX516" fmla="*/ 1514737 w 1781175"/>
                <a:gd name="connsiteY516" fmla="*/ 932531 h 1371600"/>
                <a:gd name="connsiteX517" fmla="*/ 1502736 w 1781175"/>
                <a:gd name="connsiteY517" fmla="*/ 934340 h 1371600"/>
                <a:gd name="connsiteX518" fmla="*/ 1482733 w 1781175"/>
                <a:gd name="connsiteY518" fmla="*/ 945866 h 1371600"/>
                <a:gd name="connsiteX519" fmla="*/ 1472065 w 1781175"/>
                <a:gd name="connsiteY519" fmla="*/ 937007 h 1371600"/>
                <a:gd name="connsiteX520" fmla="*/ 1460540 w 1781175"/>
                <a:gd name="connsiteY520" fmla="*/ 927197 h 1371600"/>
                <a:gd name="connsiteX521" fmla="*/ 1449872 w 1781175"/>
                <a:gd name="connsiteY521" fmla="*/ 920053 h 1371600"/>
                <a:gd name="connsiteX522" fmla="*/ 1441871 w 1781175"/>
                <a:gd name="connsiteY522" fmla="*/ 906242 h 1371600"/>
                <a:gd name="connsiteX523" fmla="*/ 1439680 w 1781175"/>
                <a:gd name="connsiteY523" fmla="*/ 883572 h 1371600"/>
                <a:gd name="connsiteX524" fmla="*/ 1446348 w 1781175"/>
                <a:gd name="connsiteY524" fmla="*/ 866713 h 1371600"/>
                <a:gd name="connsiteX525" fmla="*/ 1435679 w 1781175"/>
                <a:gd name="connsiteY525" fmla="*/ 865856 h 1371600"/>
                <a:gd name="connsiteX526" fmla="*/ 1424535 w 1781175"/>
                <a:gd name="connsiteY526" fmla="*/ 861379 h 1371600"/>
                <a:gd name="connsiteX527" fmla="*/ 1400532 w 1781175"/>
                <a:gd name="connsiteY527" fmla="*/ 852902 h 1371600"/>
                <a:gd name="connsiteX528" fmla="*/ 1391198 w 1781175"/>
                <a:gd name="connsiteY528" fmla="*/ 841376 h 1371600"/>
                <a:gd name="connsiteX529" fmla="*/ 1381387 w 1781175"/>
                <a:gd name="connsiteY529" fmla="*/ 834233 h 1371600"/>
                <a:gd name="connsiteX530" fmla="*/ 1372910 w 1781175"/>
                <a:gd name="connsiteY530" fmla="*/ 826232 h 1371600"/>
                <a:gd name="connsiteX531" fmla="*/ 1358717 w 1781175"/>
                <a:gd name="connsiteY531" fmla="*/ 819088 h 1371600"/>
                <a:gd name="connsiteX532" fmla="*/ 1338715 w 1781175"/>
                <a:gd name="connsiteY532" fmla="*/ 825755 h 1371600"/>
                <a:gd name="connsiteX533" fmla="*/ 1320522 w 1781175"/>
                <a:gd name="connsiteY533" fmla="*/ 822612 h 1371600"/>
                <a:gd name="connsiteX534" fmla="*/ 1304520 w 1781175"/>
                <a:gd name="connsiteY534" fmla="*/ 817278 h 1371600"/>
                <a:gd name="connsiteX535" fmla="*/ 1277850 w 1781175"/>
                <a:gd name="connsiteY535" fmla="*/ 817278 h 1371600"/>
                <a:gd name="connsiteX536" fmla="*/ 1269373 w 1781175"/>
                <a:gd name="connsiteY536" fmla="*/ 831947 h 1371600"/>
                <a:gd name="connsiteX537" fmla="*/ 1282232 w 1781175"/>
                <a:gd name="connsiteY537" fmla="*/ 845758 h 1371600"/>
                <a:gd name="connsiteX538" fmla="*/ 1277374 w 1781175"/>
                <a:gd name="connsiteY538" fmla="*/ 855569 h 1371600"/>
                <a:gd name="connsiteX539" fmla="*/ 1271183 w 1781175"/>
                <a:gd name="connsiteY539" fmla="*/ 864903 h 1371600"/>
                <a:gd name="connsiteX540" fmla="*/ 1277374 w 1781175"/>
                <a:gd name="connsiteY540" fmla="*/ 876047 h 1371600"/>
                <a:gd name="connsiteX541" fmla="*/ 1285375 w 1781175"/>
                <a:gd name="connsiteY541" fmla="*/ 894240 h 1371600"/>
                <a:gd name="connsiteX542" fmla="*/ 1277374 w 1781175"/>
                <a:gd name="connsiteY542" fmla="*/ 904051 h 1371600"/>
                <a:gd name="connsiteX543" fmla="*/ 1271564 w 1781175"/>
                <a:gd name="connsiteY543" fmla="*/ 917862 h 1371600"/>
                <a:gd name="connsiteX544" fmla="*/ 1264896 w 1781175"/>
                <a:gd name="connsiteY544" fmla="*/ 937007 h 1371600"/>
                <a:gd name="connsiteX545" fmla="*/ 1295091 w 1781175"/>
                <a:gd name="connsiteY545" fmla="*/ 961010 h 1371600"/>
                <a:gd name="connsiteX546" fmla="*/ 1299567 w 1781175"/>
                <a:gd name="connsiteY546" fmla="*/ 1005016 h 1371600"/>
                <a:gd name="connsiteX547" fmla="*/ 1271087 w 1781175"/>
                <a:gd name="connsiteY547" fmla="*/ 1033019 h 1371600"/>
                <a:gd name="connsiteX548" fmla="*/ 1243084 w 1781175"/>
                <a:gd name="connsiteY548" fmla="*/ 1043211 h 1371600"/>
                <a:gd name="connsiteX549" fmla="*/ 1248418 w 1781175"/>
                <a:gd name="connsiteY549" fmla="*/ 1062737 h 1371600"/>
                <a:gd name="connsiteX550" fmla="*/ 1253752 w 1781175"/>
                <a:gd name="connsiteY550" fmla="*/ 1082740 h 1371600"/>
                <a:gd name="connsiteX551" fmla="*/ 1259562 w 1781175"/>
                <a:gd name="connsiteY551" fmla="*/ 1106743 h 1371600"/>
                <a:gd name="connsiteX552" fmla="*/ 1255086 w 1781175"/>
                <a:gd name="connsiteY552" fmla="*/ 1123602 h 1371600"/>
                <a:gd name="connsiteX553" fmla="*/ 1258229 w 1781175"/>
                <a:gd name="connsiteY553" fmla="*/ 1133794 h 1371600"/>
                <a:gd name="connsiteX554" fmla="*/ 1249370 w 1781175"/>
                <a:gd name="connsiteY554" fmla="*/ 1132937 h 1371600"/>
                <a:gd name="connsiteX555" fmla="*/ 1238226 w 1781175"/>
                <a:gd name="connsiteY555" fmla="*/ 1145414 h 1371600"/>
                <a:gd name="connsiteX556" fmla="*/ 1221367 w 1781175"/>
                <a:gd name="connsiteY556" fmla="*/ 1139223 h 1371600"/>
                <a:gd name="connsiteX557" fmla="*/ 1214223 w 1781175"/>
                <a:gd name="connsiteY557" fmla="*/ 1125412 h 1371600"/>
                <a:gd name="connsiteX558" fmla="*/ 1200031 w 1781175"/>
                <a:gd name="connsiteY558" fmla="*/ 1111601 h 1371600"/>
                <a:gd name="connsiteX559" fmla="*/ 1186220 w 1781175"/>
                <a:gd name="connsiteY559" fmla="*/ 1093789 h 1371600"/>
                <a:gd name="connsiteX560" fmla="*/ 1184886 w 1781175"/>
                <a:gd name="connsiteY560" fmla="*/ 1063118 h 1371600"/>
                <a:gd name="connsiteX561" fmla="*/ 1187077 w 1781175"/>
                <a:gd name="connsiteY561" fmla="*/ 1047116 h 1371600"/>
                <a:gd name="connsiteX562" fmla="*/ 1175933 w 1781175"/>
                <a:gd name="connsiteY562" fmla="*/ 1034639 h 1371600"/>
                <a:gd name="connsiteX563" fmla="*/ 1145738 w 1781175"/>
                <a:gd name="connsiteY563" fmla="*/ 1032829 h 1371600"/>
                <a:gd name="connsiteX564" fmla="*/ 1124879 w 1781175"/>
                <a:gd name="connsiteY564" fmla="*/ 1028828 h 1371600"/>
                <a:gd name="connsiteX565" fmla="*/ 1097352 w 1781175"/>
                <a:gd name="connsiteY565" fmla="*/ 1015493 h 1371600"/>
                <a:gd name="connsiteX566" fmla="*/ 1076016 w 1781175"/>
                <a:gd name="connsiteY566" fmla="*/ 1000825 h 1371600"/>
                <a:gd name="connsiteX567" fmla="*/ 1057823 w 1781175"/>
                <a:gd name="connsiteY567" fmla="*/ 989681 h 1371600"/>
                <a:gd name="connsiteX568" fmla="*/ 1036011 w 1781175"/>
                <a:gd name="connsiteY568" fmla="*/ 984347 h 1371600"/>
                <a:gd name="connsiteX569" fmla="*/ 1009340 w 1781175"/>
                <a:gd name="connsiteY569" fmla="*/ 973679 h 1371600"/>
                <a:gd name="connsiteX570" fmla="*/ 979527 w 1781175"/>
                <a:gd name="connsiteY570" fmla="*/ 982537 h 1371600"/>
                <a:gd name="connsiteX571" fmla="*/ 982194 w 1781175"/>
                <a:gd name="connsiteY571" fmla="*/ 972726 h 1371600"/>
                <a:gd name="connsiteX572" fmla="*/ 973336 w 1781175"/>
                <a:gd name="connsiteY572" fmla="*/ 947390 h 1371600"/>
                <a:gd name="connsiteX573" fmla="*/ 958667 w 1781175"/>
                <a:gd name="connsiteY573" fmla="*/ 930054 h 1371600"/>
                <a:gd name="connsiteX574" fmla="*/ 936474 w 1781175"/>
                <a:gd name="connsiteY574" fmla="*/ 924720 h 1371600"/>
                <a:gd name="connsiteX575" fmla="*/ 935617 w 1781175"/>
                <a:gd name="connsiteY575" fmla="*/ 886906 h 1371600"/>
                <a:gd name="connsiteX576" fmla="*/ 949428 w 1781175"/>
                <a:gd name="connsiteY576" fmla="*/ 853568 h 1371600"/>
                <a:gd name="connsiteX577" fmla="*/ 963620 w 1781175"/>
                <a:gd name="connsiteY577" fmla="*/ 842043 h 1371600"/>
                <a:gd name="connsiteX578" fmla="*/ 971621 w 1781175"/>
                <a:gd name="connsiteY578" fmla="*/ 826517 h 1371600"/>
                <a:gd name="connsiteX579" fmla="*/ 980099 w 1781175"/>
                <a:gd name="connsiteY579" fmla="*/ 817659 h 1371600"/>
                <a:gd name="connsiteX580" fmla="*/ 984957 w 1781175"/>
                <a:gd name="connsiteY580" fmla="*/ 811468 h 1371600"/>
                <a:gd name="connsiteX581" fmla="*/ 994291 w 1781175"/>
                <a:gd name="connsiteY581" fmla="*/ 805658 h 1371600"/>
                <a:gd name="connsiteX582" fmla="*/ 1017437 w 1781175"/>
                <a:gd name="connsiteY582" fmla="*/ 791846 h 1371600"/>
                <a:gd name="connsiteX583" fmla="*/ 988576 w 1781175"/>
                <a:gd name="connsiteY583" fmla="*/ 780702 h 1371600"/>
                <a:gd name="connsiteX584" fmla="*/ 957048 w 1781175"/>
                <a:gd name="connsiteY584" fmla="*/ 766891 h 1371600"/>
                <a:gd name="connsiteX585" fmla="*/ 1002387 w 1781175"/>
                <a:gd name="connsiteY585" fmla="*/ 774892 h 1371600"/>
                <a:gd name="connsiteX586" fmla="*/ 1026390 w 1781175"/>
                <a:gd name="connsiteY586" fmla="*/ 778416 h 1371600"/>
                <a:gd name="connsiteX587" fmla="*/ 1031248 w 1781175"/>
                <a:gd name="connsiteY587" fmla="*/ 761081 h 1371600"/>
                <a:gd name="connsiteX588" fmla="*/ 1061061 w 1781175"/>
                <a:gd name="connsiteY588" fmla="*/ 765938 h 1371600"/>
                <a:gd name="connsiteX589" fmla="*/ 1089541 w 1781175"/>
                <a:gd name="connsiteY589" fmla="*/ 736601 h 1371600"/>
                <a:gd name="connsiteX590" fmla="*/ 1074015 w 1781175"/>
                <a:gd name="connsiteY590" fmla="*/ 726791 h 1371600"/>
                <a:gd name="connsiteX591" fmla="*/ 1039344 w 1781175"/>
                <a:gd name="connsiteY591" fmla="*/ 715265 h 1371600"/>
                <a:gd name="connsiteX592" fmla="*/ 1040678 w 1781175"/>
                <a:gd name="connsiteY592" fmla="*/ 704121 h 1371600"/>
                <a:gd name="connsiteX593" fmla="*/ 1080683 w 1781175"/>
                <a:gd name="connsiteY593" fmla="*/ 723647 h 1371600"/>
                <a:gd name="connsiteX594" fmla="*/ 1110877 w 1781175"/>
                <a:gd name="connsiteY594" fmla="*/ 701835 h 1371600"/>
                <a:gd name="connsiteX595" fmla="*/ 1099352 w 1781175"/>
                <a:gd name="connsiteY595" fmla="*/ 690310 h 1371600"/>
                <a:gd name="connsiteX596" fmla="*/ 1114878 w 1781175"/>
                <a:gd name="connsiteY596" fmla="*/ 683642 h 1371600"/>
                <a:gd name="connsiteX597" fmla="*/ 1127736 w 1781175"/>
                <a:gd name="connsiteY597" fmla="*/ 692977 h 1371600"/>
                <a:gd name="connsiteX598" fmla="*/ 1149072 w 1781175"/>
                <a:gd name="connsiteY598" fmla="*/ 690786 h 1371600"/>
                <a:gd name="connsiteX599" fmla="*/ 1137928 w 1781175"/>
                <a:gd name="connsiteY599" fmla="*/ 676594 h 1371600"/>
                <a:gd name="connsiteX600" fmla="*/ 1141452 w 1781175"/>
                <a:gd name="connsiteY600" fmla="*/ 671260 h 1371600"/>
                <a:gd name="connsiteX601" fmla="*/ 1155263 w 1781175"/>
                <a:gd name="connsiteY601" fmla="*/ 683261 h 1371600"/>
                <a:gd name="connsiteX602" fmla="*/ 1172599 w 1781175"/>
                <a:gd name="connsiteY602" fmla="*/ 683738 h 1371600"/>
                <a:gd name="connsiteX603" fmla="*/ 1190792 w 1781175"/>
                <a:gd name="connsiteY603" fmla="*/ 669926 h 1371600"/>
                <a:gd name="connsiteX604" fmla="*/ 1202317 w 1781175"/>
                <a:gd name="connsiteY604" fmla="*/ 662402 h 1371600"/>
                <a:gd name="connsiteX605" fmla="*/ 1192506 w 1781175"/>
                <a:gd name="connsiteY605" fmla="*/ 640589 h 1371600"/>
                <a:gd name="connsiteX606" fmla="*/ 1185839 w 1781175"/>
                <a:gd name="connsiteY606" fmla="*/ 626397 h 1371600"/>
                <a:gd name="connsiteX607" fmla="*/ 1186315 w 1781175"/>
                <a:gd name="connsiteY607" fmla="*/ 617920 h 1371600"/>
                <a:gd name="connsiteX608" fmla="*/ 1206317 w 1781175"/>
                <a:gd name="connsiteY608" fmla="*/ 610776 h 1371600"/>
                <a:gd name="connsiteX609" fmla="*/ 1200983 w 1781175"/>
                <a:gd name="connsiteY609" fmla="*/ 598775 h 1371600"/>
                <a:gd name="connsiteX610" fmla="*/ 1194316 w 1781175"/>
                <a:gd name="connsiteY610" fmla="*/ 589916 h 1371600"/>
                <a:gd name="connsiteX611" fmla="*/ 1179171 w 1781175"/>
                <a:gd name="connsiteY611" fmla="*/ 579248 h 1371600"/>
                <a:gd name="connsiteX612" fmla="*/ 1156502 w 1781175"/>
                <a:gd name="connsiteY612" fmla="*/ 573057 h 1371600"/>
                <a:gd name="connsiteX613" fmla="*/ 1124974 w 1781175"/>
                <a:gd name="connsiteY613" fmla="*/ 570390 h 1371600"/>
                <a:gd name="connsiteX614" fmla="*/ 1126784 w 1781175"/>
                <a:gd name="connsiteY614" fmla="*/ 589535 h 1371600"/>
                <a:gd name="connsiteX615" fmla="*/ 1132975 w 1781175"/>
                <a:gd name="connsiteY615" fmla="*/ 599346 h 1371600"/>
                <a:gd name="connsiteX616" fmla="*/ 1129451 w 1781175"/>
                <a:gd name="connsiteY616" fmla="*/ 608204 h 1371600"/>
                <a:gd name="connsiteX617" fmla="*/ 1116592 w 1781175"/>
                <a:gd name="connsiteY617" fmla="*/ 617063 h 1371600"/>
                <a:gd name="connsiteX618" fmla="*/ 1106781 w 1781175"/>
                <a:gd name="connsiteY618" fmla="*/ 637065 h 1371600"/>
                <a:gd name="connsiteX619" fmla="*/ 1097923 w 1781175"/>
                <a:gd name="connsiteY619" fmla="*/ 624587 h 1371600"/>
                <a:gd name="connsiteX620" fmla="*/ 1095256 w 1781175"/>
                <a:gd name="connsiteY620" fmla="*/ 640113 h 1371600"/>
                <a:gd name="connsiteX621" fmla="*/ 1102781 w 1781175"/>
                <a:gd name="connsiteY621" fmla="*/ 652591 h 1371600"/>
                <a:gd name="connsiteX622" fmla="*/ 1088588 w 1781175"/>
                <a:gd name="connsiteY622" fmla="*/ 662402 h 1371600"/>
                <a:gd name="connsiteX623" fmla="*/ 1077444 w 1781175"/>
                <a:gd name="connsiteY623" fmla="*/ 653543 h 1371600"/>
                <a:gd name="connsiteX624" fmla="*/ 1064109 w 1781175"/>
                <a:gd name="connsiteY624" fmla="*/ 632684 h 1371600"/>
                <a:gd name="connsiteX625" fmla="*/ 1072587 w 1781175"/>
                <a:gd name="connsiteY625" fmla="*/ 623825 h 1371600"/>
                <a:gd name="connsiteX626" fmla="*/ 1072110 w 1781175"/>
                <a:gd name="connsiteY626" fmla="*/ 610490 h 1371600"/>
                <a:gd name="connsiteX627" fmla="*/ 1058775 w 1781175"/>
                <a:gd name="connsiteY627" fmla="*/ 596679 h 1371600"/>
                <a:gd name="connsiteX628" fmla="*/ 1040106 w 1781175"/>
                <a:gd name="connsiteY628" fmla="*/ 592202 h 1371600"/>
                <a:gd name="connsiteX629" fmla="*/ 1032582 w 1781175"/>
                <a:gd name="connsiteY629" fmla="*/ 606395 h 1371600"/>
                <a:gd name="connsiteX630" fmla="*/ 1023723 w 1781175"/>
                <a:gd name="connsiteY630" fmla="*/ 622397 h 1371600"/>
                <a:gd name="connsiteX631" fmla="*/ 1017056 w 1781175"/>
                <a:gd name="connsiteY631" fmla="*/ 598394 h 1371600"/>
                <a:gd name="connsiteX632" fmla="*/ 1019723 w 1781175"/>
                <a:gd name="connsiteY632" fmla="*/ 589916 h 1371600"/>
                <a:gd name="connsiteX633" fmla="*/ 1024581 w 1781175"/>
                <a:gd name="connsiteY633" fmla="*/ 581915 h 1371600"/>
                <a:gd name="connsiteX634" fmla="*/ 1004578 w 1781175"/>
                <a:gd name="connsiteY634" fmla="*/ 573914 h 1371600"/>
                <a:gd name="connsiteX635" fmla="*/ 989433 w 1781175"/>
                <a:gd name="connsiteY635" fmla="*/ 577915 h 1371600"/>
                <a:gd name="connsiteX636" fmla="*/ 990290 w 1781175"/>
                <a:gd name="connsiteY636" fmla="*/ 560579 h 1371600"/>
                <a:gd name="connsiteX637" fmla="*/ 1001816 w 1781175"/>
                <a:gd name="connsiteY637" fmla="*/ 556579 h 1371600"/>
                <a:gd name="connsiteX638" fmla="*/ 989338 w 1781175"/>
                <a:gd name="connsiteY638" fmla="*/ 543720 h 1371600"/>
                <a:gd name="connsiteX639" fmla="*/ 971526 w 1781175"/>
                <a:gd name="connsiteY639" fmla="*/ 533052 h 1371600"/>
                <a:gd name="connsiteX640" fmla="*/ 972383 w 1781175"/>
                <a:gd name="connsiteY640" fmla="*/ 515240 h 1371600"/>
                <a:gd name="connsiteX641" fmla="*/ 946571 w 1781175"/>
                <a:gd name="connsiteY641" fmla="*/ 497429 h 1371600"/>
                <a:gd name="connsiteX642" fmla="*/ 941713 w 1781175"/>
                <a:gd name="connsiteY642" fmla="*/ 488570 h 1371600"/>
                <a:gd name="connsiteX643" fmla="*/ 956382 w 1781175"/>
                <a:gd name="connsiteY643" fmla="*/ 477902 h 1371600"/>
                <a:gd name="connsiteX644" fmla="*/ 959525 w 1781175"/>
                <a:gd name="connsiteY644" fmla="*/ 465044 h 1371600"/>
                <a:gd name="connsiteX645" fmla="*/ 960858 w 1781175"/>
                <a:gd name="connsiteY645" fmla="*/ 458376 h 1371600"/>
                <a:gd name="connsiteX646" fmla="*/ 992005 w 1781175"/>
                <a:gd name="connsiteY646" fmla="*/ 461043 h 1371600"/>
                <a:gd name="connsiteX647" fmla="*/ 1020866 w 1781175"/>
                <a:gd name="connsiteY647" fmla="*/ 421514 h 1371600"/>
                <a:gd name="connsiteX648" fmla="*/ 1000006 w 1781175"/>
                <a:gd name="connsiteY648" fmla="*/ 412656 h 1371600"/>
                <a:gd name="connsiteX649" fmla="*/ 967145 w 1781175"/>
                <a:gd name="connsiteY649" fmla="*/ 405512 h 1371600"/>
                <a:gd name="connsiteX650" fmla="*/ 925330 w 1781175"/>
                <a:gd name="connsiteY650" fmla="*/ 412180 h 1371600"/>
                <a:gd name="connsiteX651" fmla="*/ 930664 w 1781175"/>
                <a:gd name="connsiteY651" fmla="*/ 424181 h 1371600"/>
                <a:gd name="connsiteX652" fmla="*/ 917805 w 1781175"/>
                <a:gd name="connsiteY652" fmla="*/ 422848 h 1371600"/>
                <a:gd name="connsiteX653" fmla="*/ 917805 w 1781175"/>
                <a:gd name="connsiteY653" fmla="*/ 445994 h 1371600"/>
                <a:gd name="connsiteX654" fmla="*/ 925330 w 1781175"/>
                <a:gd name="connsiteY654" fmla="*/ 468187 h 1371600"/>
                <a:gd name="connsiteX655" fmla="*/ 928854 w 1781175"/>
                <a:gd name="connsiteY655" fmla="*/ 491333 h 1371600"/>
                <a:gd name="connsiteX656" fmla="*/ 916377 w 1781175"/>
                <a:gd name="connsiteY656" fmla="*/ 502858 h 1371600"/>
                <a:gd name="connsiteX657" fmla="*/ 922568 w 1781175"/>
                <a:gd name="connsiteY657" fmla="*/ 514859 h 1371600"/>
                <a:gd name="connsiteX658" fmla="*/ 906090 w 1781175"/>
                <a:gd name="connsiteY658" fmla="*/ 513050 h 1371600"/>
                <a:gd name="connsiteX659" fmla="*/ 902089 w 1781175"/>
                <a:gd name="connsiteY659" fmla="*/ 534862 h 1371600"/>
                <a:gd name="connsiteX660" fmla="*/ 905613 w 1781175"/>
                <a:gd name="connsiteY660" fmla="*/ 544673 h 1371600"/>
                <a:gd name="connsiteX661" fmla="*/ 906947 w 1781175"/>
                <a:gd name="connsiteY661" fmla="*/ 567342 h 1371600"/>
                <a:gd name="connsiteX662" fmla="*/ 947428 w 1781175"/>
                <a:gd name="connsiteY662" fmla="*/ 581534 h 1371600"/>
                <a:gd name="connsiteX663" fmla="*/ 946952 w 1781175"/>
                <a:gd name="connsiteY663" fmla="*/ 591726 h 1371600"/>
                <a:gd name="connsiteX664" fmla="*/ 940761 w 1781175"/>
                <a:gd name="connsiteY664" fmla="*/ 607728 h 1371600"/>
                <a:gd name="connsiteX665" fmla="*/ 950571 w 1781175"/>
                <a:gd name="connsiteY665" fmla="*/ 600584 h 1371600"/>
                <a:gd name="connsiteX666" fmla="*/ 959429 w 1781175"/>
                <a:gd name="connsiteY666" fmla="*/ 611729 h 1371600"/>
                <a:gd name="connsiteX667" fmla="*/ 945618 w 1781175"/>
                <a:gd name="connsiteY667" fmla="*/ 623730 h 1371600"/>
                <a:gd name="connsiteX668" fmla="*/ 926092 w 1781175"/>
                <a:gd name="connsiteY668" fmla="*/ 631731 h 1371600"/>
                <a:gd name="connsiteX669" fmla="*/ 926092 w 1781175"/>
                <a:gd name="connsiteY669" fmla="*/ 651257 h 1371600"/>
                <a:gd name="connsiteX670" fmla="*/ 915424 w 1781175"/>
                <a:gd name="connsiteY670" fmla="*/ 658782 h 1371600"/>
                <a:gd name="connsiteX671" fmla="*/ 904756 w 1781175"/>
                <a:gd name="connsiteY671" fmla="*/ 642304 h 1371600"/>
                <a:gd name="connsiteX672" fmla="*/ 907423 w 1781175"/>
                <a:gd name="connsiteY672" fmla="*/ 626778 h 1371600"/>
                <a:gd name="connsiteX673" fmla="*/ 884277 w 1781175"/>
                <a:gd name="connsiteY673" fmla="*/ 620111 h 1371600"/>
                <a:gd name="connsiteX674" fmla="*/ 898946 w 1781175"/>
                <a:gd name="connsiteY674" fmla="*/ 617920 h 1371600"/>
                <a:gd name="connsiteX675" fmla="*/ 909614 w 1781175"/>
                <a:gd name="connsiteY675" fmla="*/ 609919 h 1371600"/>
                <a:gd name="connsiteX676" fmla="*/ 932759 w 1781175"/>
                <a:gd name="connsiteY676" fmla="*/ 608109 h 1371600"/>
                <a:gd name="connsiteX677" fmla="*/ 921615 w 1781175"/>
                <a:gd name="connsiteY677" fmla="*/ 590774 h 1371600"/>
                <a:gd name="connsiteX678" fmla="*/ 905613 w 1781175"/>
                <a:gd name="connsiteY678" fmla="*/ 589440 h 1371600"/>
                <a:gd name="connsiteX679" fmla="*/ 922091 w 1781175"/>
                <a:gd name="connsiteY679" fmla="*/ 586297 h 1371600"/>
                <a:gd name="connsiteX680" fmla="*/ 910090 w 1781175"/>
                <a:gd name="connsiteY680" fmla="*/ 579153 h 1371600"/>
                <a:gd name="connsiteX681" fmla="*/ 887897 w 1781175"/>
                <a:gd name="connsiteY681" fmla="*/ 574295 h 1371600"/>
                <a:gd name="connsiteX682" fmla="*/ 864751 w 1781175"/>
                <a:gd name="connsiteY682" fmla="*/ 579629 h 1371600"/>
                <a:gd name="connsiteX683" fmla="*/ 844272 w 1781175"/>
                <a:gd name="connsiteY683" fmla="*/ 593441 h 1371600"/>
                <a:gd name="connsiteX684" fmla="*/ 862084 w 1781175"/>
                <a:gd name="connsiteY684" fmla="*/ 603632 h 1371600"/>
                <a:gd name="connsiteX685" fmla="*/ 877229 w 1781175"/>
                <a:gd name="connsiteY685" fmla="*/ 615158 h 1371600"/>
                <a:gd name="connsiteX686" fmla="*/ 867894 w 1781175"/>
                <a:gd name="connsiteY686" fmla="*/ 620492 h 1371600"/>
                <a:gd name="connsiteX687" fmla="*/ 859893 w 1781175"/>
                <a:gd name="connsiteY687" fmla="*/ 625826 h 1371600"/>
                <a:gd name="connsiteX688" fmla="*/ 858560 w 1781175"/>
                <a:gd name="connsiteY688" fmla="*/ 638780 h 1371600"/>
                <a:gd name="connsiteX689" fmla="*/ 839891 w 1781175"/>
                <a:gd name="connsiteY689" fmla="*/ 638303 h 1371600"/>
                <a:gd name="connsiteX690" fmla="*/ 800743 w 1781175"/>
                <a:gd name="connsiteY690" fmla="*/ 643161 h 1371600"/>
                <a:gd name="connsiteX691" fmla="*/ 769215 w 1781175"/>
                <a:gd name="connsiteY691" fmla="*/ 635636 h 1371600"/>
                <a:gd name="connsiteX692" fmla="*/ 747879 w 1781175"/>
                <a:gd name="connsiteY692" fmla="*/ 630779 h 1371600"/>
                <a:gd name="connsiteX693" fmla="*/ 730067 w 1781175"/>
                <a:gd name="connsiteY693" fmla="*/ 621920 h 1371600"/>
                <a:gd name="connsiteX694" fmla="*/ 719876 w 1781175"/>
                <a:gd name="connsiteY694" fmla="*/ 605918 h 1371600"/>
                <a:gd name="connsiteX695" fmla="*/ 687015 w 1781175"/>
                <a:gd name="connsiteY695" fmla="*/ 607252 h 1371600"/>
                <a:gd name="connsiteX696" fmla="*/ 657678 w 1781175"/>
                <a:gd name="connsiteY696" fmla="*/ 620111 h 1371600"/>
                <a:gd name="connsiteX697" fmla="*/ 666536 w 1781175"/>
                <a:gd name="connsiteY697" fmla="*/ 628588 h 1371600"/>
                <a:gd name="connsiteX698" fmla="*/ 685205 w 1781175"/>
                <a:gd name="connsiteY698" fmla="*/ 622397 h 1371600"/>
                <a:gd name="connsiteX699" fmla="*/ 711875 w 1781175"/>
                <a:gd name="connsiteY699" fmla="*/ 614872 h 1371600"/>
                <a:gd name="connsiteX700" fmla="*/ 679013 w 1781175"/>
                <a:gd name="connsiteY700" fmla="*/ 632207 h 1371600"/>
                <a:gd name="connsiteX701" fmla="*/ 681204 w 1781175"/>
                <a:gd name="connsiteY701" fmla="*/ 659735 h 1371600"/>
                <a:gd name="connsiteX702" fmla="*/ 676347 w 1781175"/>
                <a:gd name="connsiteY702" fmla="*/ 674879 h 1371600"/>
                <a:gd name="connsiteX703" fmla="*/ 663869 w 1781175"/>
                <a:gd name="connsiteY703" fmla="*/ 669545 h 1371600"/>
                <a:gd name="connsiteX704" fmla="*/ 661678 w 1781175"/>
                <a:gd name="connsiteY704" fmla="*/ 653067 h 1371600"/>
                <a:gd name="connsiteX705" fmla="*/ 651486 w 1781175"/>
                <a:gd name="connsiteY705" fmla="*/ 647257 h 1371600"/>
                <a:gd name="connsiteX706" fmla="*/ 638151 w 1781175"/>
                <a:gd name="connsiteY706" fmla="*/ 642780 h 1371600"/>
                <a:gd name="connsiteX707" fmla="*/ 620339 w 1781175"/>
                <a:gd name="connsiteY707" fmla="*/ 638303 h 1371600"/>
                <a:gd name="connsiteX708" fmla="*/ 583478 w 1781175"/>
                <a:gd name="connsiteY708" fmla="*/ 644495 h 1371600"/>
                <a:gd name="connsiteX709" fmla="*/ 524328 w 1781175"/>
                <a:gd name="connsiteY709" fmla="*/ 640494 h 1371600"/>
                <a:gd name="connsiteX710" fmla="*/ 546997 w 1781175"/>
                <a:gd name="connsiteY710" fmla="*/ 624968 h 1371600"/>
                <a:gd name="connsiteX711" fmla="*/ 539472 w 1781175"/>
                <a:gd name="connsiteY711" fmla="*/ 609824 h 1371600"/>
                <a:gd name="connsiteX712" fmla="*/ 506992 w 1781175"/>
                <a:gd name="connsiteY712" fmla="*/ 601823 h 1371600"/>
                <a:gd name="connsiteX713" fmla="*/ 477655 w 1781175"/>
                <a:gd name="connsiteY713" fmla="*/ 599156 h 1371600"/>
                <a:gd name="connsiteX714" fmla="*/ 448318 w 1781175"/>
                <a:gd name="connsiteY714" fmla="*/ 589821 h 1371600"/>
                <a:gd name="connsiteX715" fmla="*/ 409170 w 1781175"/>
                <a:gd name="connsiteY715" fmla="*/ 576486 h 1371600"/>
                <a:gd name="connsiteX716" fmla="*/ 363831 w 1781175"/>
                <a:gd name="connsiteY716" fmla="*/ 578296 h 1371600"/>
                <a:gd name="connsiteX717" fmla="*/ 340685 w 1781175"/>
                <a:gd name="connsiteY717" fmla="*/ 586773 h 1371600"/>
                <a:gd name="connsiteX718" fmla="*/ 341543 w 1781175"/>
                <a:gd name="connsiteY718" fmla="*/ 573914 h 1371600"/>
                <a:gd name="connsiteX719" fmla="*/ 334875 w 1781175"/>
                <a:gd name="connsiteY719" fmla="*/ 558389 h 1371600"/>
                <a:gd name="connsiteX720" fmla="*/ 307729 w 1781175"/>
                <a:gd name="connsiteY720" fmla="*/ 586868 h 1371600"/>
                <a:gd name="connsiteX721" fmla="*/ 277535 w 1781175"/>
                <a:gd name="connsiteY721" fmla="*/ 546863 h 1371600"/>
                <a:gd name="connsiteX722" fmla="*/ 265533 w 1781175"/>
                <a:gd name="connsiteY722" fmla="*/ 550388 h 1371600"/>
                <a:gd name="connsiteX723" fmla="*/ 258389 w 1781175"/>
                <a:gd name="connsiteY723" fmla="*/ 561913 h 1371600"/>
                <a:gd name="connsiteX724" fmla="*/ 243721 w 1781175"/>
                <a:gd name="connsiteY724" fmla="*/ 574772 h 1371600"/>
                <a:gd name="connsiteX725" fmla="*/ 224195 w 1781175"/>
                <a:gd name="connsiteY725" fmla="*/ 577915 h 1371600"/>
                <a:gd name="connsiteX726" fmla="*/ 205049 w 1781175"/>
                <a:gd name="connsiteY726" fmla="*/ 584106 h 1371600"/>
                <a:gd name="connsiteX727" fmla="*/ 173903 w 1781175"/>
                <a:gd name="connsiteY727" fmla="*/ 600965 h 1371600"/>
                <a:gd name="connsiteX728" fmla="*/ 160568 w 1781175"/>
                <a:gd name="connsiteY728" fmla="*/ 609824 h 1371600"/>
                <a:gd name="connsiteX729" fmla="*/ 165425 w 1781175"/>
                <a:gd name="connsiteY729" fmla="*/ 598679 h 1371600"/>
                <a:gd name="connsiteX730" fmla="*/ 204097 w 1781175"/>
                <a:gd name="connsiteY730" fmla="*/ 576486 h 1371600"/>
                <a:gd name="connsiteX731" fmla="*/ 235625 w 1781175"/>
                <a:gd name="connsiteY731" fmla="*/ 561341 h 1371600"/>
                <a:gd name="connsiteX732" fmla="*/ 218289 w 1781175"/>
                <a:gd name="connsiteY732" fmla="*/ 559151 h 1371600"/>
                <a:gd name="connsiteX733" fmla="*/ 186761 w 1781175"/>
                <a:gd name="connsiteY733" fmla="*/ 571152 h 1371600"/>
                <a:gd name="connsiteX734" fmla="*/ 164568 w 1781175"/>
                <a:gd name="connsiteY734" fmla="*/ 581820 h 1371600"/>
                <a:gd name="connsiteX735" fmla="*/ 150376 w 1781175"/>
                <a:gd name="connsiteY735" fmla="*/ 585821 h 1371600"/>
                <a:gd name="connsiteX736" fmla="*/ 145899 w 1781175"/>
                <a:gd name="connsiteY736" fmla="*/ 582677 h 1371600"/>
                <a:gd name="connsiteX737" fmla="*/ 135231 w 1781175"/>
                <a:gd name="connsiteY737" fmla="*/ 578201 h 1371600"/>
                <a:gd name="connsiteX738" fmla="*/ 121896 w 1781175"/>
                <a:gd name="connsiteY738" fmla="*/ 585344 h 1371600"/>
                <a:gd name="connsiteX739" fmla="*/ 107704 w 1781175"/>
                <a:gd name="connsiteY739" fmla="*/ 598203 h 1371600"/>
                <a:gd name="connsiteX740" fmla="*/ 115705 w 1781175"/>
                <a:gd name="connsiteY740" fmla="*/ 609728 h 1371600"/>
                <a:gd name="connsiteX741" fmla="*/ 85511 w 1781175"/>
                <a:gd name="connsiteY741" fmla="*/ 601727 h 1371600"/>
                <a:gd name="connsiteX742" fmla="*/ 38838 w 1781175"/>
                <a:gd name="connsiteY742" fmla="*/ 579915 h 1371600"/>
                <a:gd name="connsiteX743" fmla="*/ 1786 w 1781175"/>
                <a:gd name="connsiteY743" fmla="*/ 576962 h 1371600"/>
                <a:gd name="connsiteX744" fmla="*/ 1786 w 1781175"/>
                <a:gd name="connsiteY744" fmla="*/ 884239 h 1371600"/>
                <a:gd name="connsiteX745" fmla="*/ 12454 w 1781175"/>
                <a:gd name="connsiteY745" fmla="*/ 886430 h 1371600"/>
                <a:gd name="connsiteX746" fmla="*/ 30837 w 1781175"/>
                <a:gd name="connsiteY746" fmla="*/ 882905 h 1371600"/>
                <a:gd name="connsiteX747" fmla="*/ 44458 w 1781175"/>
                <a:gd name="connsiteY747" fmla="*/ 893002 h 1371600"/>
                <a:gd name="connsiteX748" fmla="*/ 64651 w 1781175"/>
                <a:gd name="connsiteY748" fmla="*/ 913195 h 1371600"/>
                <a:gd name="connsiteX749" fmla="*/ 80081 w 1781175"/>
                <a:gd name="connsiteY749" fmla="*/ 923291 h 1371600"/>
                <a:gd name="connsiteX750" fmla="*/ 98465 w 1781175"/>
                <a:gd name="connsiteY750" fmla="*/ 909004 h 1371600"/>
                <a:gd name="connsiteX751" fmla="*/ 125706 w 1781175"/>
                <a:gd name="connsiteY751" fmla="*/ 910242 h 1371600"/>
                <a:gd name="connsiteX752" fmla="*/ 168950 w 1781175"/>
                <a:gd name="connsiteY752" fmla="*/ 959391 h 1371600"/>
                <a:gd name="connsiteX753" fmla="*/ 204478 w 1781175"/>
                <a:gd name="connsiteY753" fmla="*/ 1001492 h 1371600"/>
                <a:gd name="connsiteX754" fmla="*/ 223433 w 1781175"/>
                <a:gd name="connsiteY754" fmla="*/ 1022828 h 1371600"/>
                <a:gd name="connsiteX755" fmla="*/ 227624 w 1781175"/>
                <a:gd name="connsiteY755" fmla="*/ 1041211 h 1371600"/>
                <a:gd name="connsiteX756" fmla="*/ 213908 w 1781175"/>
                <a:gd name="connsiteY756" fmla="*/ 1050926 h 1371600"/>
                <a:gd name="connsiteX757" fmla="*/ 222385 w 1781175"/>
                <a:gd name="connsiteY757" fmla="*/ 1061118 h 1371600"/>
                <a:gd name="connsiteX758" fmla="*/ 217051 w 1781175"/>
                <a:gd name="connsiteY758" fmla="*/ 1069595 h 1371600"/>
                <a:gd name="connsiteX759" fmla="*/ 220575 w 1781175"/>
                <a:gd name="connsiteY759" fmla="*/ 1084740 h 1371600"/>
                <a:gd name="connsiteX760" fmla="*/ 237911 w 1781175"/>
                <a:gd name="connsiteY760" fmla="*/ 1083883 h 1371600"/>
                <a:gd name="connsiteX761" fmla="*/ 242387 w 1781175"/>
                <a:gd name="connsiteY761" fmla="*/ 1095408 h 1371600"/>
                <a:gd name="connsiteX762" fmla="*/ 250865 w 1781175"/>
                <a:gd name="connsiteY762" fmla="*/ 1102076 h 1371600"/>
                <a:gd name="connsiteX763" fmla="*/ 267343 w 1781175"/>
                <a:gd name="connsiteY763" fmla="*/ 1112267 h 1371600"/>
                <a:gd name="connsiteX764" fmla="*/ 268676 w 1781175"/>
                <a:gd name="connsiteY764" fmla="*/ 1121126 h 1371600"/>
                <a:gd name="connsiteX765" fmla="*/ 267819 w 1781175"/>
                <a:gd name="connsiteY765" fmla="*/ 1133127 h 1371600"/>
                <a:gd name="connsiteX766" fmla="*/ 272296 w 1781175"/>
                <a:gd name="connsiteY766" fmla="*/ 1143795 h 1371600"/>
                <a:gd name="connsiteX767" fmla="*/ 293632 w 1781175"/>
                <a:gd name="connsiteY767" fmla="*/ 1151796 h 1371600"/>
                <a:gd name="connsiteX768" fmla="*/ 307443 w 1781175"/>
                <a:gd name="connsiteY768" fmla="*/ 1160273 h 1371600"/>
                <a:gd name="connsiteX769" fmla="*/ 324779 w 1781175"/>
                <a:gd name="connsiteY769" fmla="*/ 1165607 h 1371600"/>
                <a:gd name="connsiteX770" fmla="*/ 332303 w 1781175"/>
                <a:gd name="connsiteY770" fmla="*/ 1177609 h 1371600"/>
                <a:gd name="connsiteX771" fmla="*/ 347448 w 1781175"/>
                <a:gd name="connsiteY771" fmla="*/ 1179800 h 1371600"/>
                <a:gd name="connsiteX772" fmla="*/ 359450 w 1781175"/>
                <a:gd name="connsiteY772" fmla="*/ 1185610 h 1371600"/>
                <a:gd name="connsiteX773" fmla="*/ 374785 w 1781175"/>
                <a:gd name="connsiteY773" fmla="*/ 1204374 h 1371600"/>
                <a:gd name="connsiteX774" fmla="*/ 927425 w 1781175"/>
                <a:gd name="connsiteY774" fmla="*/ 1201421 h 1371600"/>
                <a:gd name="connsiteX775" fmla="*/ 934283 w 1781175"/>
                <a:gd name="connsiteY775" fmla="*/ 1192468 h 1371600"/>
                <a:gd name="connsiteX776" fmla="*/ 942570 w 1781175"/>
                <a:gd name="connsiteY776" fmla="*/ 1207898 h 1371600"/>
                <a:gd name="connsiteX777" fmla="*/ 959811 w 1781175"/>
                <a:gd name="connsiteY777" fmla="*/ 1213804 h 1371600"/>
                <a:gd name="connsiteX778" fmla="*/ 978194 w 1781175"/>
                <a:gd name="connsiteY778" fmla="*/ 1214375 h 1371600"/>
                <a:gd name="connsiteX779" fmla="*/ 994767 w 1781175"/>
                <a:gd name="connsiteY779" fmla="*/ 1220852 h 1371600"/>
                <a:gd name="connsiteX780" fmla="*/ 1011912 w 1781175"/>
                <a:gd name="connsiteY780" fmla="*/ 1223805 h 1371600"/>
                <a:gd name="connsiteX781" fmla="*/ 1040582 w 1781175"/>
                <a:gd name="connsiteY781" fmla="*/ 1227806 h 1371600"/>
                <a:gd name="connsiteX782" fmla="*/ 1066776 w 1781175"/>
                <a:gd name="connsiteY782" fmla="*/ 1203326 h 1371600"/>
                <a:gd name="connsiteX783" fmla="*/ 1109448 w 1781175"/>
                <a:gd name="connsiteY783" fmla="*/ 1221138 h 1371600"/>
                <a:gd name="connsiteX784" fmla="*/ 1130784 w 1781175"/>
                <a:gd name="connsiteY784" fmla="*/ 1236283 h 1371600"/>
                <a:gd name="connsiteX785" fmla="*/ 1142119 w 1781175"/>
                <a:gd name="connsiteY785" fmla="*/ 1264286 h 1371600"/>
                <a:gd name="connsiteX786" fmla="*/ 1153549 w 1781175"/>
                <a:gd name="connsiteY786" fmla="*/ 1272192 h 1371600"/>
                <a:gd name="connsiteX787" fmla="*/ 1184220 w 1781175"/>
                <a:gd name="connsiteY787" fmla="*/ 1276288 h 1371600"/>
                <a:gd name="connsiteX788" fmla="*/ 1221558 w 1781175"/>
                <a:gd name="connsiteY788" fmla="*/ 1286099 h 1371600"/>
                <a:gd name="connsiteX789" fmla="*/ 1228701 w 1781175"/>
                <a:gd name="connsiteY789" fmla="*/ 1313626 h 1371600"/>
                <a:gd name="connsiteX790" fmla="*/ 1202888 w 1781175"/>
                <a:gd name="connsiteY790" fmla="*/ 1307435 h 1371600"/>
                <a:gd name="connsiteX791" fmla="*/ 1196697 w 1781175"/>
                <a:gd name="connsiteY791" fmla="*/ 1325246 h 1371600"/>
                <a:gd name="connsiteX792" fmla="*/ 1182505 w 1781175"/>
                <a:gd name="connsiteY792" fmla="*/ 1356393 h 1371600"/>
                <a:gd name="connsiteX793" fmla="*/ 1182029 w 1781175"/>
                <a:gd name="connsiteY793" fmla="*/ 1356203 h 1371600"/>
                <a:gd name="connsiteX794" fmla="*/ 1185267 w 1781175"/>
                <a:gd name="connsiteY794" fmla="*/ 1371919 h 1371600"/>
                <a:gd name="connsiteX795" fmla="*/ 1210128 w 1781175"/>
                <a:gd name="connsiteY795" fmla="*/ 1359060 h 1371600"/>
                <a:gd name="connsiteX796" fmla="*/ 1235940 w 1781175"/>
                <a:gd name="connsiteY796" fmla="*/ 1361727 h 1371600"/>
                <a:gd name="connsiteX797" fmla="*/ 1248418 w 1781175"/>
                <a:gd name="connsiteY797" fmla="*/ 1357250 h 1371600"/>
                <a:gd name="connsiteX798" fmla="*/ 1248132 w 1781175"/>
                <a:gd name="connsiteY798" fmla="*/ 1359251 h 1371600"/>
                <a:gd name="connsiteX799" fmla="*/ 1254038 w 1781175"/>
                <a:gd name="connsiteY799" fmla="*/ 1354298 h 1371600"/>
                <a:gd name="connsiteX800" fmla="*/ 1252895 w 1781175"/>
                <a:gd name="connsiteY800" fmla="*/ 1346392 h 1371600"/>
                <a:gd name="connsiteX801" fmla="*/ 1238607 w 1781175"/>
                <a:gd name="connsiteY801" fmla="*/ 1342201 h 1371600"/>
                <a:gd name="connsiteX802" fmla="*/ 1279470 w 1781175"/>
                <a:gd name="connsiteY802" fmla="*/ 1326199 h 1371600"/>
                <a:gd name="connsiteX803" fmla="*/ 1307187 w 1781175"/>
                <a:gd name="connsiteY803" fmla="*/ 1324199 h 1371600"/>
                <a:gd name="connsiteX804" fmla="*/ 1334048 w 1781175"/>
                <a:gd name="connsiteY804" fmla="*/ 1303910 h 1371600"/>
                <a:gd name="connsiteX805" fmla="*/ 1402818 w 1781175"/>
                <a:gd name="connsiteY805" fmla="*/ 1303339 h 1371600"/>
                <a:gd name="connsiteX806" fmla="*/ 1427679 w 1781175"/>
                <a:gd name="connsiteY806" fmla="*/ 1277240 h 1371600"/>
                <a:gd name="connsiteX807" fmla="*/ 1453206 w 1781175"/>
                <a:gd name="connsiteY807" fmla="*/ 1241712 h 1371600"/>
                <a:gd name="connsiteX808" fmla="*/ 1479875 w 1781175"/>
                <a:gd name="connsiteY808" fmla="*/ 1249427 h 1371600"/>
                <a:gd name="connsiteX809" fmla="*/ 1496735 w 1781175"/>
                <a:gd name="connsiteY809" fmla="*/ 1305149 h 1371600"/>
                <a:gd name="connsiteX810" fmla="*/ 1517785 w 1781175"/>
                <a:gd name="connsiteY810" fmla="*/ 1296386 h 1371600"/>
                <a:gd name="connsiteX811" fmla="*/ 1541312 w 1781175"/>
                <a:gd name="connsiteY811" fmla="*/ 1279526 h 1371600"/>
                <a:gd name="connsiteX812" fmla="*/ 1542645 w 1781175"/>
                <a:gd name="connsiteY812" fmla="*/ 1288004 h 1371600"/>
                <a:gd name="connsiteX813" fmla="*/ 1560838 w 1781175"/>
                <a:gd name="connsiteY813" fmla="*/ 1295147 h 1371600"/>
                <a:gd name="connsiteX814" fmla="*/ 1545693 w 1781175"/>
                <a:gd name="connsiteY814" fmla="*/ 1299148 h 1371600"/>
                <a:gd name="connsiteX815" fmla="*/ 1519881 w 1781175"/>
                <a:gd name="connsiteY815" fmla="*/ 1312483 h 1371600"/>
                <a:gd name="connsiteX816" fmla="*/ 1517690 w 1781175"/>
                <a:gd name="connsiteY816" fmla="*/ 1334676 h 1371600"/>
                <a:gd name="connsiteX817" fmla="*/ 1543883 w 1781175"/>
                <a:gd name="connsiteY817" fmla="*/ 1329818 h 1371600"/>
                <a:gd name="connsiteX818" fmla="*/ 1563029 w 1781175"/>
                <a:gd name="connsiteY818" fmla="*/ 1313340 h 1371600"/>
                <a:gd name="connsiteX819" fmla="*/ 1609225 w 1781175"/>
                <a:gd name="connsiteY819" fmla="*/ 1300862 h 1371600"/>
                <a:gd name="connsiteX820" fmla="*/ 1613225 w 1781175"/>
                <a:gd name="connsiteY820" fmla="*/ 1290575 h 1371600"/>
                <a:gd name="connsiteX821" fmla="*/ 1639895 w 1781175"/>
                <a:gd name="connsiteY821" fmla="*/ 1280765 h 1371600"/>
                <a:gd name="connsiteX822" fmla="*/ 1632371 w 1781175"/>
                <a:gd name="connsiteY822" fmla="*/ 1272859 h 1371600"/>
                <a:gd name="connsiteX823" fmla="*/ 475083 w 1781175"/>
                <a:gd name="connsiteY823" fmla="*/ 696596 h 1371600"/>
                <a:gd name="connsiteX824" fmla="*/ 447461 w 1781175"/>
                <a:gd name="connsiteY824" fmla="*/ 711074 h 1371600"/>
                <a:gd name="connsiteX825" fmla="*/ 434030 w 1781175"/>
                <a:gd name="connsiteY825" fmla="*/ 719266 h 1371600"/>
                <a:gd name="connsiteX826" fmla="*/ 428030 w 1781175"/>
                <a:gd name="connsiteY826" fmla="*/ 729839 h 1371600"/>
                <a:gd name="connsiteX827" fmla="*/ 402598 w 1781175"/>
                <a:gd name="connsiteY827" fmla="*/ 741173 h 1371600"/>
                <a:gd name="connsiteX828" fmla="*/ 417076 w 1781175"/>
                <a:gd name="connsiteY828" fmla="*/ 716408 h 1371600"/>
                <a:gd name="connsiteX829" fmla="*/ 393359 w 1781175"/>
                <a:gd name="connsiteY829" fmla="*/ 730886 h 1371600"/>
                <a:gd name="connsiteX830" fmla="*/ 375357 w 1781175"/>
                <a:gd name="connsiteY830" fmla="*/ 736887 h 1371600"/>
                <a:gd name="connsiteX831" fmla="*/ 366498 w 1781175"/>
                <a:gd name="connsiteY831" fmla="*/ 729458 h 1371600"/>
                <a:gd name="connsiteX832" fmla="*/ 377833 w 1781175"/>
                <a:gd name="connsiteY832" fmla="*/ 717837 h 1371600"/>
                <a:gd name="connsiteX833" fmla="*/ 378881 w 1781175"/>
                <a:gd name="connsiteY833" fmla="*/ 705074 h 1371600"/>
                <a:gd name="connsiteX834" fmla="*/ 400788 w 1781175"/>
                <a:gd name="connsiteY834" fmla="*/ 701930 h 1371600"/>
                <a:gd name="connsiteX835" fmla="*/ 375642 w 1781175"/>
                <a:gd name="connsiteY835" fmla="*/ 693072 h 1371600"/>
                <a:gd name="connsiteX836" fmla="*/ 336780 w 1781175"/>
                <a:gd name="connsiteY836" fmla="*/ 699454 h 1371600"/>
                <a:gd name="connsiteX837" fmla="*/ 389834 w 1781175"/>
                <a:gd name="connsiteY837" fmla="*/ 683928 h 1371600"/>
                <a:gd name="connsiteX838" fmla="*/ 439364 w 1781175"/>
                <a:gd name="connsiteY838" fmla="*/ 674403 h 1371600"/>
                <a:gd name="connsiteX839" fmla="*/ 430125 w 1781175"/>
                <a:gd name="connsiteY839" fmla="*/ 692405 h 1371600"/>
                <a:gd name="connsiteX840" fmla="*/ 464034 w 1781175"/>
                <a:gd name="connsiteY840" fmla="*/ 687833 h 1371600"/>
                <a:gd name="connsiteX841" fmla="*/ 475083 w 1781175"/>
                <a:gd name="connsiteY841" fmla="*/ 696596 h 1371600"/>
                <a:gd name="connsiteX842" fmla="*/ 587574 w 1781175"/>
                <a:gd name="connsiteY842" fmla="*/ 839376 h 1371600"/>
                <a:gd name="connsiteX843" fmla="*/ 562808 w 1781175"/>
                <a:gd name="connsiteY843" fmla="*/ 850330 h 1371600"/>
                <a:gd name="connsiteX844" fmla="*/ 545854 w 1781175"/>
                <a:gd name="connsiteY844" fmla="*/ 865570 h 1371600"/>
                <a:gd name="connsiteX845" fmla="*/ 491371 w 1781175"/>
                <a:gd name="connsiteY845" fmla="*/ 859950 h 1371600"/>
                <a:gd name="connsiteX846" fmla="*/ 511850 w 1781175"/>
                <a:gd name="connsiteY846" fmla="*/ 853283 h 1371600"/>
                <a:gd name="connsiteX847" fmla="*/ 527757 w 1781175"/>
                <a:gd name="connsiteY847" fmla="*/ 837757 h 1371600"/>
                <a:gd name="connsiteX848" fmla="*/ 521375 w 1781175"/>
                <a:gd name="connsiteY848" fmla="*/ 818993 h 1371600"/>
                <a:gd name="connsiteX849" fmla="*/ 550331 w 1781175"/>
                <a:gd name="connsiteY849" fmla="*/ 818612 h 1371600"/>
                <a:gd name="connsiteX850" fmla="*/ 581097 w 1781175"/>
                <a:gd name="connsiteY850" fmla="*/ 829946 h 1371600"/>
                <a:gd name="connsiteX851" fmla="*/ 635580 w 1781175"/>
                <a:gd name="connsiteY851" fmla="*/ 809753 h 1371600"/>
                <a:gd name="connsiteX852" fmla="*/ 587574 w 1781175"/>
                <a:gd name="connsiteY852" fmla="*/ 839376 h 1371600"/>
                <a:gd name="connsiteX853" fmla="*/ 896945 w 1781175"/>
                <a:gd name="connsiteY853" fmla="*/ 1162559 h 1371600"/>
                <a:gd name="connsiteX854" fmla="*/ 880086 w 1781175"/>
                <a:gd name="connsiteY854" fmla="*/ 1127031 h 1371600"/>
                <a:gd name="connsiteX855" fmla="*/ 849892 w 1781175"/>
                <a:gd name="connsiteY855" fmla="*/ 1082549 h 1371600"/>
                <a:gd name="connsiteX856" fmla="*/ 874752 w 1781175"/>
                <a:gd name="connsiteY856" fmla="*/ 1074548 h 1371600"/>
                <a:gd name="connsiteX857" fmla="*/ 898755 w 1781175"/>
                <a:gd name="connsiteY857" fmla="*/ 1131413 h 1371600"/>
                <a:gd name="connsiteX858" fmla="*/ 896945 w 1781175"/>
                <a:gd name="connsiteY858" fmla="*/ 1162559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Lst>
              <a:rect l="l" t="t" r="r" b="b"/>
              <a:pathLst>
                <a:path w="1781175" h="1371600">
                  <a:moveTo>
                    <a:pt x="354497" y="1202183"/>
                  </a:moveTo>
                  <a:cubicBezTo>
                    <a:pt x="348686" y="1195992"/>
                    <a:pt x="333637" y="1197326"/>
                    <a:pt x="331351" y="1191515"/>
                  </a:cubicBezTo>
                  <a:cubicBezTo>
                    <a:pt x="329160" y="1185705"/>
                    <a:pt x="315349" y="1164845"/>
                    <a:pt x="307824" y="1165322"/>
                  </a:cubicBezTo>
                  <a:cubicBezTo>
                    <a:pt x="300299" y="1165798"/>
                    <a:pt x="290489" y="1166179"/>
                    <a:pt x="281630" y="1159511"/>
                  </a:cubicBezTo>
                  <a:cubicBezTo>
                    <a:pt x="272772" y="1152844"/>
                    <a:pt x="266962" y="1152368"/>
                    <a:pt x="260771" y="1156368"/>
                  </a:cubicBezTo>
                  <a:cubicBezTo>
                    <a:pt x="254579" y="1160369"/>
                    <a:pt x="267438" y="1161226"/>
                    <a:pt x="266962" y="1165703"/>
                  </a:cubicBezTo>
                  <a:cubicBezTo>
                    <a:pt x="266486" y="1170179"/>
                    <a:pt x="270962" y="1172846"/>
                    <a:pt x="276296" y="1171894"/>
                  </a:cubicBezTo>
                  <a:cubicBezTo>
                    <a:pt x="281630" y="1171037"/>
                    <a:pt x="284774" y="1182086"/>
                    <a:pt x="290108" y="1182562"/>
                  </a:cubicBezTo>
                  <a:cubicBezTo>
                    <a:pt x="295442" y="1183038"/>
                    <a:pt x="297251" y="1191420"/>
                    <a:pt x="303443" y="1191420"/>
                  </a:cubicBezTo>
                  <a:cubicBezTo>
                    <a:pt x="309634" y="1191420"/>
                    <a:pt x="310967" y="1198564"/>
                    <a:pt x="314111" y="1202564"/>
                  </a:cubicBezTo>
                  <a:cubicBezTo>
                    <a:pt x="317254" y="1206565"/>
                    <a:pt x="324302" y="1203041"/>
                    <a:pt x="324302" y="1207041"/>
                  </a:cubicBezTo>
                  <a:cubicBezTo>
                    <a:pt x="324302" y="1210661"/>
                    <a:pt x="331446" y="1213899"/>
                    <a:pt x="333161" y="1218376"/>
                  </a:cubicBezTo>
                  <a:cubicBezTo>
                    <a:pt x="345353" y="1219805"/>
                    <a:pt x="355735" y="1220948"/>
                    <a:pt x="364879" y="1218471"/>
                  </a:cubicBezTo>
                  <a:cubicBezTo>
                    <a:pt x="364974" y="1215709"/>
                    <a:pt x="365641" y="1212566"/>
                    <a:pt x="366974" y="1210184"/>
                  </a:cubicBezTo>
                  <a:cubicBezTo>
                    <a:pt x="370118" y="1204374"/>
                    <a:pt x="360307" y="1208375"/>
                    <a:pt x="354497" y="1202183"/>
                  </a:cubicBezTo>
                  <a:close/>
                  <a:moveTo>
                    <a:pt x="339447" y="495619"/>
                  </a:moveTo>
                  <a:cubicBezTo>
                    <a:pt x="355449" y="499143"/>
                    <a:pt x="357164" y="527623"/>
                    <a:pt x="367927" y="527623"/>
                  </a:cubicBezTo>
                  <a:cubicBezTo>
                    <a:pt x="375071" y="527623"/>
                    <a:pt x="369737" y="518765"/>
                    <a:pt x="381262" y="518765"/>
                  </a:cubicBezTo>
                  <a:cubicBezTo>
                    <a:pt x="392787" y="518765"/>
                    <a:pt x="390120" y="512573"/>
                    <a:pt x="400788" y="513431"/>
                  </a:cubicBezTo>
                  <a:cubicBezTo>
                    <a:pt x="411456" y="514288"/>
                    <a:pt x="420314" y="510764"/>
                    <a:pt x="420314" y="498286"/>
                  </a:cubicBezTo>
                  <a:cubicBezTo>
                    <a:pt x="420314" y="485808"/>
                    <a:pt x="428315" y="481427"/>
                    <a:pt x="438983" y="478760"/>
                  </a:cubicBezTo>
                  <a:cubicBezTo>
                    <a:pt x="449651" y="476093"/>
                    <a:pt x="439841" y="462758"/>
                    <a:pt x="454985" y="459233"/>
                  </a:cubicBezTo>
                  <a:cubicBezTo>
                    <a:pt x="470130" y="455709"/>
                    <a:pt x="511945" y="437897"/>
                    <a:pt x="518993" y="432563"/>
                  </a:cubicBezTo>
                  <a:cubicBezTo>
                    <a:pt x="526137" y="427229"/>
                    <a:pt x="510135" y="420086"/>
                    <a:pt x="494133" y="410370"/>
                  </a:cubicBezTo>
                  <a:cubicBezTo>
                    <a:pt x="478131" y="400559"/>
                    <a:pt x="465653" y="397892"/>
                    <a:pt x="453271" y="405893"/>
                  </a:cubicBezTo>
                  <a:cubicBezTo>
                    <a:pt x="440793" y="413894"/>
                    <a:pt x="450604" y="397035"/>
                    <a:pt x="440793" y="401417"/>
                  </a:cubicBezTo>
                  <a:cubicBezTo>
                    <a:pt x="430982" y="405893"/>
                    <a:pt x="404312" y="394273"/>
                    <a:pt x="400788" y="389891"/>
                  </a:cubicBezTo>
                  <a:cubicBezTo>
                    <a:pt x="397264" y="385415"/>
                    <a:pt x="349163" y="399702"/>
                    <a:pt x="337637" y="399702"/>
                  </a:cubicBezTo>
                  <a:cubicBezTo>
                    <a:pt x="326112" y="399702"/>
                    <a:pt x="338495" y="412180"/>
                    <a:pt x="346496" y="418371"/>
                  </a:cubicBezTo>
                  <a:cubicBezTo>
                    <a:pt x="354497" y="424562"/>
                    <a:pt x="326969" y="444184"/>
                    <a:pt x="332303" y="448565"/>
                  </a:cubicBezTo>
                  <a:cubicBezTo>
                    <a:pt x="337637" y="453042"/>
                    <a:pt x="326969" y="464567"/>
                    <a:pt x="314492" y="478760"/>
                  </a:cubicBezTo>
                  <a:cubicBezTo>
                    <a:pt x="302109" y="492952"/>
                    <a:pt x="323445" y="492095"/>
                    <a:pt x="339447" y="495619"/>
                  </a:cubicBezTo>
                  <a:close/>
                  <a:moveTo>
                    <a:pt x="784074" y="568580"/>
                  </a:moveTo>
                  <a:cubicBezTo>
                    <a:pt x="789408" y="562389"/>
                    <a:pt x="811602" y="581058"/>
                    <a:pt x="812554" y="567723"/>
                  </a:cubicBezTo>
                  <a:cubicBezTo>
                    <a:pt x="813411" y="554388"/>
                    <a:pt x="787694" y="548197"/>
                    <a:pt x="777026" y="541053"/>
                  </a:cubicBezTo>
                  <a:cubicBezTo>
                    <a:pt x="766358" y="533909"/>
                    <a:pt x="761881" y="537529"/>
                    <a:pt x="745022" y="525051"/>
                  </a:cubicBezTo>
                  <a:cubicBezTo>
                    <a:pt x="728162" y="512573"/>
                    <a:pt x="749499" y="506382"/>
                    <a:pt x="737021" y="496571"/>
                  </a:cubicBezTo>
                  <a:cubicBezTo>
                    <a:pt x="724543" y="486761"/>
                    <a:pt x="720161" y="460091"/>
                    <a:pt x="729020" y="451232"/>
                  </a:cubicBezTo>
                  <a:cubicBezTo>
                    <a:pt x="737878" y="442374"/>
                    <a:pt x="747689" y="429039"/>
                    <a:pt x="731687" y="422753"/>
                  </a:cubicBezTo>
                  <a:cubicBezTo>
                    <a:pt x="715685" y="416561"/>
                    <a:pt x="689872" y="428087"/>
                    <a:pt x="692539" y="431611"/>
                  </a:cubicBezTo>
                  <a:cubicBezTo>
                    <a:pt x="695206" y="435135"/>
                    <a:pt x="717399" y="447613"/>
                    <a:pt x="717399" y="452947"/>
                  </a:cubicBezTo>
                  <a:cubicBezTo>
                    <a:pt x="717399" y="458281"/>
                    <a:pt x="696920" y="437802"/>
                    <a:pt x="689872" y="442279"/>
                  </a:cubicBezTo>
                  <a:cubicBezTo>
                    <a:pt x="682728" y="446756"/>
                    <a:pt x="674727" y="433421"/>
                    <a:pt x="668536" y="442279"/>
                  </a:cubicBezTo>
                  <a:cubicBezTo>
                    <a:pt x="662345" y="451137"/>
                    <a:pt x="676537" y="482284"/>
                    <a:pt x="681871" y="491142"/>
                  </a:cubicBezTo>
                  <a:cubicBezTo>
                    <a:pt x="687205" y="500000"/>
                    <a:pt x="676537" y="500000"/>
                    <a:pt x="669393" y="501810"/>
                  </a:cubicBezTo>
                  <a:cubicBezTo>
                    <a:pt x="662249" y="503620"/>
                    <a:pt x="661392" y="476950"/>
                    <a:pt x="654249" y="467139"/>
                  </a:cubicBezTo>
                  <a:cubicBezTo>
                    <a:pt x="647105" y="457328"/>
                    <a:pt x="618720" y="445803"/>
                    <a:pt x="616910" y="452947"/>
                  </a:cubicBezTo>
                  <a:cubicBezTo>
                    <a:pt x="615101" y="460091"/>
                    <a:pt x="634722" y="460091"/>
                    <a:pt x="632055" y="469806"/>
                  </a:cubicBezTo>
                  <a:cubicBezTo>
                    <a:pt x="629388" y="479617"/>
                    <a:pt x="618720" y="463615"/>
                    <a:pt x="608909" y="471616"/>
                  </a:cubicBezTo>
                  <a:cubicBezTo>
                    <a:pt x="599099" y="479617"/>
                    <a:pt x="600908" y="474283"/>
                    <a:pt x="602718" y="466282"/>
                  </a:cubicBezTo>
                  <a:cubicBezTo>
                    <a:pt x="604528" y="458281"/>
                    <a:pt x="588526" y="449423"/>
                    <a:pt x="570714" y="451137"/>
                  </a:cubicBezTo>
                  <a:cubicBezTo>
                    <a:pt x="552903" y="452947"/>
                    <a:pt x="562713" y="465329"/>
                    <a:pt x="557379" y="469806"/>
                  </a:cubicBezTo>
                  <a:cubicBezTo>
                    <a:pt x="552045" y="474283"/>
                    <a:pt x="525375" y="467139"/>
                    <a:pt x="542234" y="463615"/>
                  </a:cubicBezTo>
                  <a:cubicBezTo>
                    <a:pt x="559094" y="460091"/>
                    <a:pt x="552045" y="450280"/>
                    <a:pt x="545759" y="440469"/>
                  </a:cubicBezTo>
                  <a:cubicBezTo>
                    <a:pt x="539567" y="430658"/>
                    <a:pt x="522613" y="442279"/>
                    <a:pt x="495086" y="451994"/>
                  </a:cubicBezTo>
                  <a:cubicBezTo>
                    <a:pt x="467558" y="461805"/>
                    <a:pt x="455081" y="472473"/>
                    <a:pt x="458605" y="473330"/>
                  </a:cubicBezTo>
                  <a:cubicBezTo>
                    <a:pt x="462129" y="474188"/>
                    <a:pt x="463082" y="478664"/>
                    <a:pt x="452414" y="487523"/>
                  </a:cubicBezTo>
                  <a:cubicBezTo>
                    <a:pt x="441746" y="496381"/>
                    <a:pt x="452414" y="504382"/>
                    <a:pt x="462224" y="504382"/>
                  </a:cubicBezTo>
                  <a:cubicBezTo>
                    <a:pt x="472035" y="504382"/>
                    <a:pt x="463367" y="512192"/>
                    <a:pt x="470225" y="514193"/>
                  </a:cubicBezTo>
                  <a:cubicBezTo>
                    <a:pt x="476417" y="516002"/>
                    <a:pt x="508516" y="501715"/>
                    <a:pt x="517374" y="508001"/>
                  </a:cubicBezTo>
                  <a:cubicBezTo>
                    <a:pt x="526232" y="514193"/>
                    <a:pt x="464891" y="517812"/>
                    <a:pt x="464891" y="528480"/>
                  </a:cubicBezTo>
                  <a:cubicBezTo>
                    <a:pt x="464891" y="539148"/>
                    <a:pt x="498705" y="545339"/>
                    <a:pt x="523565" y="540958"/>
                  </a:cubicBezTo>
                  <a:cubicBezTo>
                    <a:pt x="548426" y="536481"/>
                    <a:pt x="592050" y="544482"/>
                    <a:pt x="592050" y="550769"/>
                  </a:cubicBezTo>
                  <a:cubicBezTo>
                    <a:pt x="592050" y="556960"/>
                    <a:pt x="562713" y="555245"/>
                    <a:pt x="540425" y="554293"/>
                  </a:cubicBezTo>
                  <a:cubicBezTo>
                    <a:pt x="518232" y="553436"/>
                    <a:pt x="479941" y="560484"/>
                    <a:pt x="481751" y="567628"/>
                  </a:cubicBezTo>
                  <a:cubicBezTo>
                    <a:pt x="483751" y="575629"/>
                    <a:pt x="486227" y="575629"/>
                    <a:pt x="509278" y="586297"/>
                  </a:cubicBezTo>
                  <a:cubicBezTo>
                    <a:pt x="532424" y="596965"/>
                    <a:pt x="556427" y="580963"/>
                    <a:pt x="555569" y="596108"/>
                  </a:cubicBezTo>
                  <a:cubicBezTo>
                    <a:pt x="554712" y="611252"/>
                    <a:pt x="568047" y="614777"/>
                    <a:pt x="599099" y="615634"/>
                  </a:cubicBezTo>
                  <a:cubicBezTo>
                    <a:pt x="630245" y="616491"/>
                    <a:pt x="644438" y="601442"/>
                    <a:pt x="659582" y="602299"/>
                  </a:cubicBezTo>
                  <a:cubicBezTo>
                    <a:pt x="674727" y="603156"/>
                    <a:pt x="681776" y="600489"/>
                    <a:pt x="688919" y="589821"/>
                  </a:cubicBezTo>
                  <a:cubicBezTo>
                    <a:pt x="696063" y="579153"/>
                    <a:pt x="702254" y="585344"/>
                    <a:pt x="704064" y="590678"/>
                  </a:cubicBezTo>
                  <a:cubicBezTo>
                    <a:pt x="705874" y="596012"/>
                    <a:pt x="725400" y="595155"/>
                    <a:pt x="729877" y="599537"/>
                  </a:cubicBezTo>
                  <a:cubicBezTo>
                    <a:pt x="741212" y="610871"/>
                    <a:pt x="778740" y="607538"/>
                    <a:pt x="793028" y="600394"/>
                  </a:cubicBezTo>
                  <a:cubicBezTo>
                    <a:pt x="807220" y="593250"/>
                    <a:pt x="786836" y="573724"/>
                    <a:pt x="779693" y="582582"/>
                  </a:cubicBezTo>
                  <a:cubicBezTo>
                    <a:pt x="772549" y="591440"/>
                    <a:pt x="766358" y="586106"/>
                    <a:pt x="764548" y="581725"/>
                  </a:cubicBezTo>
                  <a:cubicBezTo>
                    <a:pt x="762738" y="577439"/>
                    <a:pt x="778740" y="574772"/>
                    <a:pt x="784074" y="568580"/>
                  </a:cubicBezTo>
                  <a:close/>
                  <a:moveTo>
                    <a:pt x="446127" y="349791"/>
                  </a:moveTo>
                  <a:cubicBezTo>
                    <a:pt x="462129" y="351601"/>
                    <a:pt x="478131" y="337313"/>
                    <a:pt x="477274" y="329312"/>
                  </a:cubicBezTo>
                  <a:cubicBezTo>
                    <a:pt x="476321" y="321407"/>
                    <a:pt x="438126" y="348934"/>
                    <a:pt x="446127" y="349791"/>
                  </a:cubicBezTo>
                  <a:close/>
                  <a:moveTo>
                    <a:pt x="372308" y="324931"/>
                  </a:moveTo>
                  <a:cubicBezTo>
                    <a:pt x="378500" y="327598"/>
                    <a:pt x="372308" y="340076"/>
                    <a:pt x="379452" y="336456"/>
                  </a:cubicBezTo>
                  <a:cubicBezTo>
                    <a:pt x="386596" y="332932"/>
                    <a:pt x="388310" y="331979"/>
                    <a:pt x="393644" y="333789"/>
                  </a:cubicBezTo>
                  <a:cubicBezTo>
                    <a:pt x="403265" y="337028"/>
                    <a:pt x="405170" y="328455"/>
                    <a:pt x="409646" y="323978"/>
                  </a:cubicBezTo>
                  <a:cubicBezTo>
                    <a:pt x="414123" y="319502"/>
                    <a:pt x="412313" y="339980"/>
                    <a:pt x="423839" y="339980"/>
                  </a:cubicBezTo>
                  <a:cubicBezTo>
                    <a:pt x="433649" y="339980"/>
                    <a:pt x="431840" y="318644"/>
                    <a:pt x="440698" y="324836"/>
                  </a:cubicBezTo>
                  <a:cubicBezTo>
                    <a:pt x="449556" y="331027"/>
                    <a:pt x="452223" y="322169"/>
                    <a:pt x="454033" y="315977"/>
                  </a:cubicBezTo>
                  <a:cubicBezTo>
                    <a:pt x="455843" y="309786"/>
                    <a:pt x="455843" y="299118"/>
                    <a:pt x="465558" y="297308"/>
                  </a:cubicBezTo>
                  <a:cubicBezTo>
                    <a:pt x="475369" y="295499"/>
                    <a:pt x="467368" y="307119"/>
                    <a:pt x="471749" y="315120"/>
                  </a:cubicBezTo>
                  <a:cubicBezTo>
                    <a:pt x="478226" y="326741"/>
                    <a:pt x="489561" y="315977"/>
                    <a:pt x="490418" y="310643"/>
                  </a:cubicBezTo>
                  <a:cubicBezTo>
                    <a:pt x="491276" y="305309"/>
                    <a:pt x="507278" y="308834"/>
                    <a:pt x="506420" y="302642"/>
                  </a:cubicBezTo>
                  <a:cubicBezTo>
                    <a:pt x="505563" y="296451"/>
                    <a:pt x="510897" y="294641"/>
                    <a:pt x="506420" y="287498"/>
                  </a:cubicBezTo>
                  <a:cubicBezTo>
                    <a:pt x="501944" y="280354"/>
                    <a:pt x="513564" y="282164"/>
                    <a:pt x="518898" y="276830"/>
                  </a:cubicBezTo>
                  <a:cubicBezTo>
                    <a:pt x="524232" y="271496"/>
                    <a:pt x="511754" y="275972"/>
                    <a:pt x="502896" y="267971"/>
                  </a:cubicBezTo>
                  <a:cubicBezTo>
                    <a:pt x="494038" y="259970"/>
                    <a:pt x="490418" y="270638"/>
                    <a:pt x="490418" y="275972"/>
                  </a:cubicBezTo>
                  <a:cubicBezTo>
                    <a:pt x="490418" y="281306"/>
                    <a:pt x="473559" y="276830"/>
                    <a:pt x="463748" y="273305"/>
                  </a:cubicBezTo>
                  <a:cubicBezTo>
                    <a:pt x="453938" y="269781"/>
                    <a:pt x="441555" y="284831"/>
                    <a:pt x="427268" y="291974"/>
                  </a:cubicBezTo>
                  <a:cubicBezTo>
                    <a:pt x="413075" y="299118"/>
                    <a:pt x="412123" y="311501"/>
                    <a:pt x="398788" y="310643"/>
                  </a:cubicBezTo>
                  <a:cubicBezTo>
                    <a:pt x="385643" y="309786"/>
                    <a:pt x="366117" y="322264"/>
                    <a:pt x="372308" y="324931"/>
                  </a:cubicBezTo>
                  <a:close/>
                  <a:moveTo>
                    <a:pt x="510992" y="320454"/>
                  </a:moveTo>
                  <a:cubicBezTo>
                    <a:pt x="498515" y="321311"/>
                    <a:pt x="499467" y="333789"/>
                    <a:pt x="513659" y="333789"/>
                  </a:cubicBezTo>
                  <a:cubicBezTo>
                    <a:pt x="527852" y="333789"/>
                    <a:pt x="532328" y="338266"/>
                    <a:pt x="511850" y="337313"/>
                  </a:cubicBezTo>
                  <a:cubicBezTo>
                    <a:pt x="491371" y="336456"/>
                    <a:pt x="482513" y="354173"/>
                    <a:pt x="496705" y="350648"/>
                  </a:cubicBezTo>
                  <a:cubicBezTo>
                    <a:pt x="510897" y="347124"/>
                    <a:pt x="527852" y="347124"/>
                    <a:pt x="517184" y="350648"/>
                  </a:cubicBezTo>
                  <a:cubicBezTo>
                    <a:pt x="506516" y="354173"/>
                    <a:pt x="477464" y="356649"/>
                    <a:pt x="481655" y="362174"/>
                  </a:cubicBezTo>
                  <a:cubicBezTo>
                    <a:pt x="484322" y="365698"/>
                    <a:pt x="495848" y="364841"/>
                    <a:pt x="507468" y="369317"/>
                  </a:cubicBezTo>
                  <a:cubicBezTo>
                    <a:pt x="518993" y="373794"/>
                    <a:pt x="526137" y="376461"/>
                    <a:pt x="534995" y="366650"/>
                  </a:cubicBezTo>
                  <a:cubicBezTo>
                    <a:pt x="543854" y="356840"/>
                    <a:pt x="555474" y="347124"/>
                    <a:pt x="550997" y="360459"/>
                  </a:cubicBezTo>
                  <a:cubicBezTo>
                    <a:pt x="546521" y="373794"/>
                    <a:pt x="565190" y="363983"/>
                    <a:pt x="589193" y="363126"/>
                  </a:cubicBezTo>
                  <a:cubicBezTo>
                    <a:pt x="613196" y="362269"/>
                    <a:pt x="584716" y="377318"/>
                    <a:pt x="559856" y="379128"/>
                  </a:cubicBezTo>
                  <a:cubicBezTo>
                    <a:pt x="534995" y="380938"/>
                    <a:pt x="539377" y="393320"/>
                    <a:pt x="558999" y="397797"/>
                  </a:cubicBezTo>
                  <a:cubicBezTo>
                    <a:pt x="578620" y="402274"/>
                    <a:pt x="620339" y="385319"/>
                    <a:pt x="630150" y="375604"/>
                  </a:cubicBezTo>
                  <a:cubicBezTo>
                    <a:pt x="639961" y="365793"/>
                    <a:pt x="648819" y="380938"/>
                    <a:pt x="658630" y="373794"/>
                  </a:cubicBezTo>
                  <a:cubicBezTo>
                    <a:pt x="668441" y="366650"/>
                    <a:pt x="687110" y="374651"/>
                    <a:pt x="703969" y="371127"/>
                  </a:cubicBezTo>
                  <a:cubicBezTo>
                    <a:pt x="720828" y="367603"/>
                    <a:pt x="723495" y="335599"/>
                    <a:pt x="711113" y="330265"/>
                  </a:cubicBezTo>
                  <a:cubicBezTo>
                    <a:pt x="698635" y="324931"/>
                    <a:pt x="698635" y="336456"/>
                    <a:pt x="688919" y="338266"/>
                  </a:cubicBezTo>
                  <a:cubicBezTo>
                    <a:pt x="679109" y="340076"/>
                    <a:pt x="673775" y="327598"/>
                    <a:pt x="665774" y="319597"/>
                  </a:cubicBezTo>
                  <a:cubicBezTo>
                    <a:pt x="657773" y="311596"/>
                    <a:pt x="663107" y="296451"/>
                    <a:pt x="651582" y="298261"/>
                  </a:cubicBezTo>
                  <a:cubicBezTo>
                    <a:pt x="640151" y="300071"/>
                    <a:pt x="615101" y="318740"/>
                    <a:pt x="630245" y="320454"/>
                  </a:cubicBezTo>
                  <a:cubicBezTo>
                    <a:pt x="645390" y="322264"/>
                    <a:pt x="640056" y="330265"/>
                    <a:pt x="632055" y="333789"/>
                  </a:cubicBezTo>
                  <a:cubicBezTo>
                    <a:pt x="624054" y="337313"/>
                    <a:pt x="650724" y="343600"/>
                    <a:pt x="647200" y="348934"/>
                  </a:cubicBezTo>
                  <a:cubicBezTo>
                    <a:pt x="643676" y="354268"/>
                    <a:pt x="602718" y="349791"/>
                    <a:pt x="601004" y="340933"/>
                  </a:cubicBezTo>
                  <a:cubicBezTo>
                    <a:pt x="599194" y="332075"/>
                    <a:pt x="567190" y="316073"/>
                    <a:pt x="553855" y="319597"/>
                  </a:cubicBezTo>
                  <a:cubicBezTo>
                    <a:pt x="540520" y="323121"/>
                    <a:pt x="545854" y="308929"/>
                    <a:pt x="532519" y="308072"/>
                  </a:cubicBezTo>
                  <a:cubicBezTo>
                    <a:pt x="518993" y="307119"/>
                    <a:pt x="523470" y="319597"/>
                    <a:pt x="510992" y="320454"/>
                  </a:cubicBezTo>
                  <a:close/>
                  <a:moveTo>
                    <a:pt x="557284" y="256446"/>
                  </a:moveTo>
                  <a:cubicBezTo>
                    <a:pt x="561761" y="245778"/>
                    <a:pt x="527852" y="247588"/>
                    <a:pt x="530614" y="251112"/>
                  </a:cubicBezTo>
                  <a:cubicBezTo>
                    <a:pt x="536805" y="259113"/>
                    <a:pt x="552807" y="267114"/>
                    <a:pt x="557284" y="256446"/>
                  </a:cubicBezTo>
                  <a:close/>
                  <a:moveTo>
                    <a:pt x="631103" y="251969"/>
                  </a:moveTo>
                  <a:cubicBezTo>
                    <a:pt x="642628" y="250160"/>
                    <a:pt x="637294" y="241301"/>
                    <a:pt x="618625" y="243968"/>
                  </a:cubicBezTo>
                  <a:cubicBezTo>
                    <a:pt x="599956" y="246635"/>
                    <a:pt x="567952" y="246635"/>
                    <a:pt x="567952" y="259970"/>
                  </a:cubicBezTo>
                  <a:cubicBezTo>
                    <a:pt x="567952" y="270638"/>
                    <a:pt x="574143" y="275972"/>
                    <a:pt x="594622" y="277782"/>
                  </a:cubicBezTo>
                  <a:cubicBezTo>
                    <a:pt x="615101" y="279592"/>
                    <a:pt x="632912" y="259970"/>
                    <a:pt x="623102" y="259970"/>
                  </a:cubicBezTo>
                  <a:cubicBezTo>
                    <a:pt x="613291" y="259970"/>
                    <a:pt x="619482" y="253779"/>
                    <a:pt x="631103" y="251969"/>
                  </a:cubicBezTo>
                  <a:close/>
                  <a:moveTo>
                    <a:pt x="587478" y="235110"/>
                  </a:moveTo>
                  <a:cubicBezTo>
                    <a:pt x="596336" y="238634"/>
                    <a:pt x="605290" y="227109"/>
                    <a:pt x="611481" y="232443"/>
                  </a:cubicBezTo>
                  <a:cubicBezTo>
                    <a:pt x="617672" y="237777"/>
                    <a:pt x="645295" y="242254"/>
                    <a:pt x="645295" y="227966"/>
                  </a:cubicBezTo>
                  <a:cubicBezTo>
                    <a:pt x="645295" y="213679"/>
                    <a:pt x="610624" y="211964"/>
                    <a:pt x="601766" y="217298"/>
                  </a:cubicBezTo>
                  <a:cubicBezTo>
                    <a:pt x="592907" y="222632"/>
                    <a:pt x="551950" y="224442"/>
                    <a:pt x="563570" y="233300"/>
                  </a:cubicBezTo>
                  <a:cubicBezTo>
                    <a:pt x="570619" y="238825"/>
                    <a:pt x="578620" y="231586"/>
                    <a:pt x="587478" y="235110"/>
                  </a:cubicBezTo>
                  <a:close/>
                  <a:moveTo>
                    <a:pt x="735973" y="207583"/>
                  </a:moveTo>
                  <a:cubicBezTo>
                    <a:pt x="746641" y="200439"/>
                    <a:pt x="766167" y="212060"/>
                    <a:pt x="762643" y="220061"/>
                  </a:cubicBezTo>
                  <a:cubicBezTo>
                    <a:pt x="759119" y="228062"/>
                    <a:pt x="728353" y="218441"/>
                    <a:pt x="730639" y="225395"/>
                  </a:cubicBezTo>
                  <a:cubicBezTo>
                    <a:pt x="731496" y="228062"/>
                    <a:pt x="735116" y="238730"/>
                    <a:pt x="756452" y="232538"/>
                  </a:cubicBezTo>
                  <a:cubicBezTo>
                    <a:pt x="777788" y="226347"/>
                    <a:pt x="795599" y="230729"/>
                    <a:pt x="809792" y="242349"/>
                  </a:cubicBezTo>
                  <a:cubicBezTo>
                    <a:pt x="823984" y="253874"/>
                    <a:pt x="837319" y="258351"/>
                    <a:pt x="847130" y="246826"/>
                  </a:cubicBezTo>
                  <a:cubicBezTo>
                    <a:pt x="856940" y="235301"/>
                    <a:pt x="834652" y="233491"/>
                    <a:pt x="839129" y="224633"/>
                  </a:cubicBezTo>
                  <a:cubicBezTo>
                    <a:pt x="843606" y="215774"/>
                    <a:pt x="824936" y="210440"/>
                    <a:pt x="815126" y="210440"/>
                  </a:cubicBezTo>
                  <a:cubicBezTo>
                    <a:pt x="805315" y="210440"/>
                    <a:pt x="801791" y="192629"/>
                    <a:pt x="793790" y="196248"/>
                  </a:cubicBezTo>
                  <a:cubicBezTo>
                    <a:pt x="785789" y="199772"/>
                    <a:pt x="780455" y="206059"/>
                    <a:pt x="780455" y="194438"/>
                  </a:cubicBezTo>
                  <a:cubicBezTo>
                    <a:pt x="780455" y="182913"/>
                    <a:pt x="734258" y="181961"/>
                    <a:pt x="722638" y="186437"/>
                  </a:cubicBezTo>
                  <a:cubicBezTo>
                    <a:pt x="711113" y="190628"/>
                    <a:pt x="725305" y="214631"/>
                    <a:pt x="735973" y="207583"/>
                  </a:cubicBezTo>
                  <a:close/>
                  <a:moveTo>
                    <a:pt x="742259" y="282259"/>
                  </a:moveTo>
                  <a:cubicBezTo>
                    <a:pt x="749403" y="273401"/>
                    <a:pt x="713780" y="244921"/>
                    <a:pt x="712065" y="258256"/>
                  </a:cubicBezTo>
                  <a:cubicBezTo>
                    <a:pt x="710256" y="271591"/>
                    <a:pt x="734640" y="291689"/>
                    <a:pt x="742259" y="282259"/>
                  </a:cubicBezTo>
                  <a:close/>
                  <a:moveTo>
                    <a:pt x="857798" y="165768"/>
                  </a:moveTo>
                  <a:cubicBezTo>
                    <a:pt x="863989" y="155100"/>
                    <a:pt x="820269" y="146718"/>
                    <a:pt x="831128" y="155957"/>
                  </a:cubicBezTo>
                  <a:cubicBezTo>
                    <a:pt x="837414" y="161291"/>
                    <a:pt x="851607" y="176436"/>
                    <a:pt x="857798" y="165768"/>
                  </a:cubicBezTo>
                  <a:close/>
                  <a:moveTo>
                    <a:pt x="757404" y="367603"/>
                  </a:moveTo>
                  <a:cubicBezTo>
                    <a:pt x="763595" y="360459"/>
                    <a:pt x="744069" y="345410"/>
                    <a:pt x="738735" y="357792"/>
                  </a:cubicBezTo>
                  <a:cubicBezTo>
                    <a:pt x="733306" y="370270"/>
                    <a:pt x="751023" y="374842"/>
                    <a:pt x="757404" y="367603"/>
                  </a:cubicBezTo>
                  <a:close/>
                  <a:moveTo>
                    <a:pt x="857798" y="305405"/>
                  </a:moveTo>
                  <a:cubicBezTo>
                    <a:pt x="856940" y="314263"/>
                    <a:pt x="836462" y="303595"/>
                    <a:pt x="820460" y="297404"/>
                  </a:cubicBezTo>
                  <a:cubicBezTo>
                    <a:pt x="804458" y="291212"/>
                    <a:pt x="814269" y="309881"/>
                    <a:pt x="826651" y="320549"/>
                  </a:cubicBezTo>
                  <a:cubicBezTo>
                    <a:pt x="839129" y="331217"/>
                    <a:pt x="820460" y="325883"/>
                    <a:pt x="803505" y="314358"/>
                  </a:cubicBezTo>
                  <a:cubicBezTo>
                    <a:pt x="786646" y="302833"/>
                    <a:pt x="788361" y="322359"/>
                    <a:pt x="796361" y="328550"/>
                  </a:cubicBezTo>
                  <a:cubicBezTo>
                    <a:pt x="804362" y="334742"/>
                    <a:pt x="794552" y="343695"/>
                    <a:pt x="783884" y="329408"/>
                  </a:cubicBezTo>
                  <a:cubicBezTo>
                    <a:pt x="773216" y="315215"/>
                    <a:pt x="767882" y="300071"/>
                    <a:pt x="751023" y="299213"/>
                  </a:cubicBezTo>
                  <a:cubicBezTo>
                    <a:pt x="734163" y="298356"/>
                    <a:pt x="741783" y="315596"/>
                    <a:pt x="748356" y="324074"/>
                  </a:cubicBezTo>
                  <a:cubicBezTo>
                    <a:pt x="757214" y="335599"/>
                    <a:pt x="766167" y="338266"/>
                    <a:pt x="780359" y="346267"/>
                  </a:cubicBezTo>
                  <a:cubicBezTo>
                    <a:pt x="794552" y="354268"/>
                    <a:pt x="817698" y="342743"/>
                    <a:pt x="828365" y="345410"/>
                  </a:cubicBezTo>
                  <a:cubicBezTo>
                    <a:pt x="839033" y="348077"/>
                    <a:pt x="816840" y="361412"/>
                    <a:pt x="823889" y="370270"/>
                  </a:cubicBezTo>
                  <a:cubicBezTo>
                    <a:pt x="831032" y="379128"/>
                    <a:pt x="850559" y="372937"/>
                    <a:pt x="865703" y="372080"/>
                  </a:cubicBezTo>
                  <a:cubicBezTo>
                    <a:pt x="880848" y="371222"/>
                    <a:pt x="873704" y="362269"/>
                    <a:pt x="882563" y="356078"/>
                  </a:cubicBezTo>
                  <a:cubicBezTo>
                    <a:pt x="891421" y="349886"/>
                    <a:pt x="873704" y="350744"/>
                    <a:pt x="880753" y="335599"/>
                  </a:cubicBezTo>
                  <a:cubicBezTo>
                    <a:pt x="888087" y="320454"/>
                    <a:pt x="858750" y="296451"/>
                    <a:pt x="857798" y="305405"/>
                  </a:cubicBezTo>
                  <a:close/>
                  <a:moveTo>
                    <a:pt x="895231" y="252922"/>
                  </a:moveTo>
                  <a:cubicBezTo>
                    <a:pt x="908566" y="252922"/>
                    <a:pt x="919234" y="251112"/>
                    <a:pt x="930759" y="246731"/>
                  </a:cubicBezTo>
                  <a:cubicBezTo>
                    <a:pt x="942284" y="242254"/>
                    <a:pt x="924568" y="242254"/>
                    <a:pt x="932569" y="231586"/>
                  </a:cubicBezTo>
                  <a:cubicBezTo>
                    <a:pt x="940570" y="220918"/>
                    <a:pt x="913043" y="220061"/>
                    <a:pt x="911233" y="223585"/>
                  </a:cubicBezTo>
                  <a:cubicBezTo>
                    <a:pt x="909423" y="227109"/>
                    <a:pt x="874752" y="202249"/>
                    <a:pt x="869418" y="210250"/>
                  </a:cubicBezTo>
                  <a:cubicBezTo>
                    <a:pt x="864084" y="218251"/>
                    <a:pt x="881896" y="252922"/>
                    <a:pt x="895231" y="252922"/>
                  </a:cubicBezTo>
                  <a:close/>
                  <a:moveTo>
                    <a:pt x="967240" y="257303"/>
                  </a:moveTo>
                  <a:cubicBezTo>
                    <a:pt x="965430" y="251969"/>
                    <a:pt x="898088" y="260066"/>
                    <a:pt x="908566" y="267971"/>
                  </a:cubicBezTo>
                  <a:cubicBezTo>
                    <a:pt x="926282" y="281306"/>
                    <a:pt x="969050" y="262637"/>
                    <a:pt x="967240" y="257303"/>
                  </a:cubicBezTo>
                  <a:close/>
                  <a:moveTo>
                    <a:pt x="957429" y="387129"/>
                  </a:moveTo>
                  <a:cubicBezTo>
                    <a:pt x="973431" y="386272"/>
                    <a:pt x="965430" y="366650"/>
                    <a:pt x="947619" y="353315"/>
                  </a:cubicBezTo>
                  <a:cubicBezTo>
                    <a:pt x="929807" y="339980"/>
                    <a:pt x="889897" y="367412"/>
                    <a:pt x="896945" y="372842"/>
                  </a:cubicBezTo>
                  <a:cubicBezTo>
                    <a:pt x="904946" y="379128"/>
                    <a:pt x="941427" y="388082"/>
                    <a:pt x="957429" y="387129"/>
                  </a:cubicBezTo>
                  <a:close/>
                  <a:moveTo>
                    <a:pt x="843606" y="511621"/>
                  </a:moveTo>
                  <a:cubicBezTo>
                    <a:pt x="863132" y="524956"/>
                    <a:pt x="856940" y="500953"/>
                    <a:pt x="879134" y="501810"/>
                  </a:cubicBezTo>
                  <a:cubicBezTo>
                    <a:pt x="901327" y="502667"/>
                    <a:pt x="902279" y="466282"/>
                    <a:pt x="905804" y="452947"/>
                  </a:cubicBezTo>
                  <a:cubicBezTo>
                    <a:pt x="909328" y="439612"/>
                    <a:pt x="887992" y="440469"/>
                    <a:pt x="893326" y="450280"/>
                  </a:cubicBezTo>
                  <a:cubicBezTo>
                    <a:pt x="898660" y="460091"/>
                    <a:pt x="892469" y="469806"/>
                    <a:pt x="890659" y="458281"/>
                  </a:cubicBezTo>
                  <a:cubicBezTo>
                    <a:pt x="888849" y="446756"/>
                    <a:pt x="871990" y="457424"/>
                    <a:pt x="865799" y="448470"/>
                  </a:cubicBezTo>
                  <a:cubicBezTo>
                    <a:pt x="859607" y="439612"/>
                    <a:pt x="885325" y="438659"/>
                    <a:pt x="891611" y="427134"/>
                  </a:cubicBezTo>
                  <a:cubicBezTo>
                    <a:pt x="897803" y="415609"/>
                    <a:pt x="871133" y="417323"/>
                    <a:pt x="877419" y="408465"/>
                  </a:cubicBezTo>
                  <a:cubicBezTo>
                    <a:pt x="883611" y="399607"/>
                    <a:pt x="838271" y="409322"/>
                    <a:pt x="851607" y="414656"/>
                  </a:cubicBezTo>
                  <a:cubicBezTo>
                    <a:pt x="864941" y="419990"/>
                    <a:pt x="852464" y="427134"/>
                    <a:pt x="840081" y="418181"/>
                  </a:cubicBezTo>
                  <a:cubicBezTo>
                    <a:pt x="827603" y="409322"/>
                    <a:pt x="793123" y="424181"/>
                    <a:pt x="805410" y="434183"/>
                  </a:cubicBezTo>
                  <a:cubicBezTo>
                    <a:pt x="815221" y="442184"/>
                    <a:pt x="844558" y="428849"/>
                    <a:pt x="827603" y="451994"/>
                  </a:cubicBezTo>
                  <a:cubicBezTo>
                    <a:pt x="810744" y="475140"/>
                    <a:pt x="803600" y="445803"/>
                    <a:pt x="787599" y="448470"/>
                  </a:cubicBezTo>
                  <a:cubicBezTo>
                    <a:pt x="771596" y="451137"/>
                    <a:pt x="778740" y="470663"/>
                    <a:pt x="802743" y="477807"/>
                  </a:cubicBezTo>
                  <a:cubicBezTo>
                    <a:pt x="826746" y="484951"/>
                    <a:pt x="824079" y="498286"/>
                    <a:pt x="843606" y="511621"/>
                  </a:cubicBezTo>
                  <a:close/>
                  <a:moveTo>
                    <a:pt x="988576" y="369413"/>
                  </a:moveTo>
                  <a:cubicBezTo>
                    <a:pt x="994767" y="387224"/>
                    <a:pt x="1001911" y="374747"/>
                    <a:pt x="1011722" y="381890"/>
                  </a:cubicBezTo>
                  <a:cubicBezTo>
                    <a:pt x="1021532" y="389034"/>
                    <a:pt x="1036582" y="393416"/>
                    <a:pt x="1044583" y="386367"/>
                  </a:cubicBezTo>
                  <a:cubicBezTo>
                    <a:pt x="1052584" y="379223"/>
                    <a:pt x="1056108" y="373889"/>
                    <a:pt x="1058775" y="380176"/>
                  </a:cubicBezTo>
                  <a:cubicBezTo>
                    <a:pt x="1063157" y="390272"/>
                    <a:pt x="1082778" y="391701"/>
                    <a:pt x="1125450" y="392654"/>
                  </a:cubicBezTo>
                  <a:cubicBezTo>
                    <a:pt x="1168122" y="393511"/>
                    <a:pt x="1157454" y="374842"/>
                    <a:pt x="1169932" y="381986"/>
                  </a:cubicBezTo>
                  <a:cubicBezTo>
                    <a:pt x="1182410" y="389129"/>
                    <a:pt x="1210794" y="389129"/>
                    <a:pt x="1223272" y="386462"/>
                  </a:cubicBezTo>
                  <a:cubicBezTo>
                    <a:pt x="1235750" y="383795"/>
                    <a:pt x="1241941" y="364269"/>
                    <a:pt x="1241084" y="354458"/>
                  </a:cubicBezTo>
                  <a:cubicBezTo>
                    <a:pt x="1240227" y="344648"/>
                    <a:pt x="1145072" y="336647"/>
                    <a:pt x="1128117" y="346457"/>
                  </a:cubicBezTo>
                  <a:cubicBezTo>
                    <a:pt x="1111258" y="356268"/>
                    <a:pt x="1084588" y="341981"/>
                    <a:pt x="1071253" y="349124"/>
                  </a:cubicBezTo>
                  <a:cubicBezTo>
                    <a:pt x="1057918" y="356268"/>
                    <a:pt x="1062395" y="340266"/>
                    <a:pt x="1038392" y="339314"/>
                  </a:cubicBezTo>
                  <a:cubicBezTo>
                    <a:pt x="1014389" y="338456"/>
                    <a:pt x="1040202" y="325979"/>
                    <a:pt x="1044583" y="320645"/>
                  </a:cubicBezTo>
                  <a:cubicBezTo>
                    <a:pt x="1049060" y="315311"/>
                    <a:pt x="1008102" y="301118"/>
                    <a:pt x="991243" y="304643"/>
                  </a:cubicBezTo>
                  <a:cubicBezTo>
                    <a:pt x="974384" y="308167"/>
                    <a:pt x="964573" y="299309"/>
                    <a:pt x="948571" y="292165"/>
                  </a:cubicBezTo>
                  <a:cubicBezTo>
                    <a:pt x="932569" y="285021"/>
                    <a:pt x="889135" y="286736"/>
                    <a:pt x="897898" y="299309"/>
                  </a:cubicBezTo>
                  <a:cubicBezTo>
                    <a:pt x="904089" y="308167"/>
                    <a:pt x="955715" y="326836"/>
                    <a:pt x="961049" y="317978"/>
                  </a:cubicBezTo>
                  <a:cubicBezTo>
                    <a:pt x="966383" y="309119"/>
                    <a:pt x="979718" y="328646"/>
                    <a:pt x="987719" y="338456"/>
                  </a:cubicBezTo>
                  <a:cubicBezTo>
                    <a:pt x="995720" y="348077"/>
                    <a:pt x="982385" y="351601"/>
                    <a:pt x="988576" y="369413"/>
                  </a:cubicBezTo>
                  <a:close/>
                  <a:moveTo>
                    <a:pt x="1033915" y="264447"/>
                  </a:moveTo>
                  <a:cubicBezTo>
                    <a:pt x="1017913" y="256446"/>
                    <a:pt x="997815" y="273401"/>
                    <a:pt x="1014389" y="279592"/>
                  </a:cubicBezTo>
                  <a:cubicBezTo>
                    <a:pt x="1028581" y="284926"/>
                    <a:pt x="1049917" y="272448"/>
                    <a:pt x="1033915" y="264447"/>
                  </a:cubicBezTo>
                  <a:close/>
                  <a:moveTo>
                    <a:pt x="905899" y="164816"/>
                  </a:moveTo>
                  <a:cubicBezTo>
                    <a:pt x="919044" y="171388"/>
                    <a:pt x="911233" y="179960"/>
                    <a:pt x="925425" y="186152"/>
                  </a:cubicBezTo>
                  <a:cubicBezTo>
                    <a:pt x="939617" y="192343"/>
                    <a:pt x="980575" y="178151"/>
                    <a:pt x="984099" y="187961"/>
                  </a:cubicBezTo>
                  <a:cubicBezTo>
                    <a:pt x="987624" y="197772"/>
                    <a:pt x="942284" y="198629"/>
                    <a:pt x="948571" y="204821"/>
                  </a:cubicBezTo>
                  <a:cubicBezTo>
                    <a:pt x="954762" y="211012"/>
                    <a:pt x="980575" y="220823"/>
                    <a:pt x="977051" y="226157"/>
                  </a:cubicBezTo>
                  <a:cubicBezTo>
                    <a:pt x="973527" y="231491"/>
                    <a:pt x="1019723" y="246635"/>
                    <a:pt x="1024199" y="239492"/>
                  </a:cubicBezTo>
                  <a:cubicBezTo>
                    <a:pt x="1028676" y="232348"/>
                    <a:pt x="1041059" y="234158"/>
                    <a:pt x="1052679" y="238634"/>
                  </a:cubicBezTo>
                  <a:cubicBezTo>
                    <a:pt x="1064204" y="243111"/>
                    <a:pt x="1065157" y="211107"/>
                    <a:pt x="1073158" y="216441"/>
                  </a:cubicBezTo>
                  <a:cubicBezTo>
                    <a:pt x="1081159" y="221775"/>
                    <a:pt x="1080302" y="204916"/>
                    <a:pt x="1093637" y="199582"/>
                  </a:cubicBezTo>
                  <a:cubicBezTo>
                    <a:pt x="1106972" y="194248"/>
                    <a:pt x="1126212" y="194153"/>
                    <a:pt x="1127450" y="188057"/>
                  </a:cubicBezTo>
                  <a:cubicBezTo>
                    <a:pt x="1128308" y="183580"/>
                    <a:pt x="1123926" y="177389"/>
                    <a:pt x="1107924" y="179198"/>
                  </a:cubicBezTo>
                  <a:cubicBezTo>
                    <a:pt x="1091922" y="181008"/>
                    <a:pt x="1081254" y="174722"/>
                    <a:pt x="1088398" y="165863"/>
                  </a:cubicBezTo>
                  <a:cubicBezTo>
                    <a:pt x="1095542" y="157005"/>
                    <a:pt x="1070586" y="154338"/>
                    <a:pt x="1079540" y="147194"/>
                  </a:cubicBezTo>
                  <a:cubicBezTo>
                    <a:pt x="1088398" y="140051"/>
                    <a:pt x="1062681" y="133002"/>
                    <a:pt x="1065348" y="143670"/>
                  </a:cubicBezTo>
                  <a:cubicBezTo>
                    <a:pt x="1068015" y="154338"/>
                    <a:pt x="1049345" y="144527"/>
                    <a:pt x="1046678" y="134812"/>
                  </a:cubicBezTo>
                  <a:cubicBezTo>
                    <a:pt x="1044011" y="125001"/>
                    <a:pt x="1007531" y="121477"/>
                    <a:pt x="983528" y="100141"/>
                  </a:cubicBezTo>
                  <a:cubicBezTo>
                    <a:pt x="959525" y="78805"/>
                    <a:pt x="934665" y="92997"/>
                    <a:pt x="948857" y="95664"/>
                  </a:cubicBezTo>
                  <a:cubicBezTo>
                    <a:pt x="963049" y="98331"/>
                    <a:pt x="962192" y="105475"/>
                    <a:pt x="950666" y="104522"/>
                  </a:cubicBezTo>
                  <a:cubicBezTo>
                    <a:pt x="939141" y="103665"/>
                    <a:pt x="918662" y="105380"/>
                    <a:pt x="937332" y="112523"/>
                  </a:cubicBezTo>
                  <a:cubicBezTo>
                    <a:pt x="956000" y="119667"/>
                    <a:pt x="935522" y="122334"/>
                    <a:pt x="920472" y="122334"/>
                  </a:cubicBezTo>
                  <a:cubicBezTo>
                    <a:pt x="905328" y="122334"/>
                    <a:pt x="904470" y="141860"/>
                    <a:pt x="923996" y="144527"/>
                  </a:cubicBezTo>
                  <a:cubicBezTo>
                    <a:pt x="943523" y="147194"/>
                    <a:pt x="929331" y="158720"/>
                    <a:pt x="913328" y="154338"/>
                  </a:cubicBezTo>
                  <a:cubicBezTo>
                    <a:pt x="896945" y="149766"/>
                    <a:pt x="891611" y="157767"/>
                    <a:pt x="905899" y="164816"/>
                  </a:cubicBezTo>
                  <a:close/>
                  <a:moveTo>
                    <a:pt x="1013436" y="76805"/>
                  </a:moveTo>
                  <a:cubicBezTo>
                    <a:pt x="1025914" y="68804"/>
                    <a:pt x="1035629" y="74138"/>
                    <a:pt x="1024961" y="79472"/>
                  </a:cubicBezTo>
                  <a:cubicBezTo>
                    <a:pt x="1014294" y="84806"/>
                    <a:pt x="1017818" y="88330"/>
                    <a:pt x="1032962" y="87473"/>
                  </a:cubicBezTo>
                  <a:cubicBezTo>
                    <a:pt x="1048107" y="86615"/>
                    <a:pt x="1026771" y="91949"/>
                    <a:pt x="1026771" y="100808"/>
                  </a:cubicBezTo>
                  <a:cubicBezTo>
                    <a:pt x="1026771" y="109666"/>
                    <a:pt x="1044583" y="104332"/>
                    <a:pt x="1045440" y="113285"/>
                  </a:cubicBezTo>
                  <a:cubicBezTo>
                    <a:pt x="1046298" y="122144"/>
                    <a:pt x="1084588" y="125763"/>
                    <a:pt x="1096113" y="115095"/>
                  </a:cubicBezTo>
                  <a:cubicBezTo>
                    <a:pt x="1107638" y="104427"/>
                    <a:pt x="1103257" y="117762"/>
                    <a:pt x="1102304" y="124906"/>
                  </a:cubicBezTo>
                  <a:cubicBezTo>
                    <a:pt x="1101447" y="132050"/>
                    <a:pt x="1156502" y="138241"/>
                    <a:pt x="1159169" y="129383"/>
                  </a:cubicBezTo>
                  <a:cubicBezTo>
                    <a:pt x="1161836" y="120524"/>
                    <a:pt x="1169837" y="124049"/>
                    <a:pt x="1180505" y="126716"/>
                  </a:cubicBezTo>
                  <a:cubicBezTo>
                    <a:pt x="1191173" y="129383"/>
                    <a:pt x="1243656" y="116905"/>
                    <a:pt x="1244513" y="106237"/>
                  </a:cubicBezTo>
                  <a:cubicBezTo>
                    <a:pt x="1245370" y="95569"/>
                    <a:pt x="1261372" y="111571"/>
                    <a:pt x="1244513" y="123096"/>
                  </a:cubicBezTo>
                  <a:cubicBezTo>
                    <a:pt x="1227654" y="134621"/>
                    <a:pt x="1193840" y="132907"/>
                    <a:pt x="1178695" y="137288"/>
                  </a:cubicBezTo>
                  <a:cubicBezTo>
                    <a:pt x="1163550" y="141765"/>
                    <a:pt x="1188506" y="152433"/>
                    <a:pt x="1203555" y="163958"/>
                  </a:cubicBezTo>
                  <a:cubicBezTo>
                    <a:pt x="1218700" y="175484"/>
                    <a:pt x="1184029" y="169292"/>
                    <a:pt x="1169741" y="154148"/>
                  </a:cubicBezTo>
                  <a:cubicBezTo>
                    <a:pt x="1155549" y="139003"/>
                    <a:pt x="1123545" y="139003"/>
                    <a:pt x="1106591" y="139955"/>
                  </a:cubicBezTo>
                  <a:cubicBezTo>
                    <a:pt x="1089732" y="140813"/>
                    <a:pt x="1095066" y="171959"/>
                    <a:pt x="1107448" y="171959"/>
                  </a:cubicBezTo>
                  <a:cubicBezTo>
                    <a:pt x="1119926" y="171959"/>
                    <a:pt x="1132308" y="176436"/>
                    <a:pt x="1144786" y="195962"/>
                  </a:cubicBezTo>
                  <a:cubicBezTo>
                    <a:pt x="1157264" y="215489"/>
                    <a:pt x="1183934" y="211107"/>
                    <a:pt x="1183934" y="219965"/>
                  </a:cubicBezTo>
                  <a:cubicBezTo>
                    <a:pt x="1183934" y="228824"/>
                    <a:pt x="1149263" y="212822"/>
                    <a:pt x="1129641" y="209297"/>
                  </a:cubicBezTo>
                  <a:cubicBezTo>
                    <a:pt x="1110115" y="205773"/>
                    <a:pt x="1078968" y="218156"/>
                    <a:pt x="1078111" y="232443"/>
                  </a:cubicBezTo>
                  <a:cubicBezTo>
                    <a:pt x="1077254" y="246635"/>
                    <a:pt x="1106591" y="244921"/>
                    <a:pt x="1126117" y="233300"/>
                  </a:cubicBezTo>
                  <a:cubicBezTo>
                    <a:pt x="1145643" y="221775"/>
                    <a:pt x="1131451" y="236825"/>
                    <a:pt x="1121640" y="245778"/>
                  </a:cubicBezTo>
                  <a:cubicBezTo>
                    <a:pt x="1111829" y="254636"/>
                    <a:pt x="1144786" y="261780"/>
                    <a:pt x="1144786" y="272448"/>
                  </a:cubicBezTo>
                  <a:cubicBezTo>
                    <a:pt x="1144786" y="283116"/>
                    <a:pt x="1120783" y="279592"/>
                    <a:pt x="1118116" y="269781"/>
                  </a:cubicBezTo>
                  <a:cubicBezTo>
                    <a:pt x="1115449" y="259970"/>
                    <a:pt x="1106591" y="250255"/>
                    <a:pt x="1083445" y="251969"/>
                  </a:cubicBezTo>
                  <a:cubicBezTo>
                    <a:pt x="1060299" y="253779"/>
                    <a:pt x="1066586" y="269781"/>
                    <a:pt x="1080778" y="271496"/>
                  </a:cubicBezTo>
                  <a:cubicBezTo>
                    <a:pt x="1094970" y="273305"/>
                    <a:pt x="1095923" y="283973"/>
                    <a:pt x="1079921" y="283973"/>
                  </a:cubicBezTo>
                  <a:cubicBezTo>
                    <a:pt x="1063919" y="283973"/>
                    <a:pt x="1027819" y="293975"/>
                    <a:pt x="1039058" y="304452"/>
                  </a:cubicBezTo>
                  <a:cubicBezTo>
                    <a:pt x="1051536" y="315977"/>
                    <a:pt x="1096875" y="304452"/>
                    <a:pt x="1104876" y="311596"/>
                  </a:cubicBezTo>
                  <a:cubicBezTo>
                    <a:pt x="1112877" y="318740"/>
                    <a:pt x="1135070" y="321407"/>
                    <a:pt x="1140404" y="313406"/>
                  </a:cubicBezTo>
                  <a:cubicBezTo>
                    <a:pt x="1145738" y="305405"/>
                    <a:pt x="1163550" y="308929"/>
                    <a:pt x="1181267" y="308929"/>
                  </a:cubicBezTo>
                  <a:cubicBezTo>
                    <a:pt x="1199079" y="308929"/>
                    <a:pt x="1203460" y="311596"/>
                    <a:pt x="1211461" y="318740"/>
                  </a:cubicBezTo>
                  <a:cubicBezTo>
                    <a:pt x="1219462" y="325883"/>
                    <a:pt x="1233654" y="323216"/>
                    <a:pt x="1243465" y="316073"/>
                  </a:cubicBezTo>
                  <a:cubicBezTo>
                    <a:pt x="1253276" y="308929"/>
                    <a:pt x="1253276" y="308929"/>
                    <a:pt x="1265658" y="308929"/>
                  </a:cubicBezTo>
                  <a:cubicBezTo>
                    <a:pt x="1278136" y="308929"/>
                    <a:pt x="1280803" y="300928"/>
                    <a:pt x="1274516" y="291117"/>
                  </a:cubicBezTo>
                  <a:cubicBezTo>
                    <a:pt x="1268325" y="281306"/>
                    <a:pt x="1252323" y="298261"/>
                    <a:pt x="1250513" y="291117"/>
                  </a:cubicBezTo>
                  <a:cubicBezTo>
                    <a:pt x="1248323" y="282354"/>
                    <a:pt x="1233654" y="279592"/>
                    <a:pt x="1208699" y="283116"/>
                  </a:cubicBezTo>
                  <a:cubicBezTo>
                    <a:pt x="1183838" y="286640"/>
                    <a:pt x="1194507" y="267114"/>
                    <a:pt x="1209556" y="271591"/>
                  </a:cubicBezTo>
                  <a:cubicBezTo>
                    <a:pt x="1224701" y="276068"/>
                    <a:pt x="1245084" y="274258"/>
                    <a:pt x="1262039" y="269781"/>
                  </a:cubicBezTo>
                  <a:cubicBezTo>
                    <a:pt x="1278898" y="265304"/>
                    <a:pt x="1265563" y="257303"/>
                    <a:pt x="1265563" y="250255"/>
                  </a:cubicBezTo>
                  <a:cubicBezTo>
                    <a:pt x="1265563" y="243111"/>
                    <a:pt x="1286899" y="247588"/>
                    <a:pt x="1302901" y="247588"/>
                  </a:cubicBezTo>
                  <a:cubicBezTo>
                    <a:pt x="1318903" y="247588"/>
                    <a:pt x="1342049" y="221775"/>
                    <a:pt x="1342906" y="206726"/>
                  </a:cubicBezTo>
                  <a:cubicBezTo>
                    <a:pt x="1343763" y="191581"/>
                    <a:pt x="1307378" y="195200"/>
                    <a:pt x="1289566" y="195200"/>
                  </a:cubicBezTo>
                  <a:cubicBezTo>
                    <a:pt x="1271754" y="195200"/>
                    <a:pt x="1301091" y="181865"/>
                    <a:pt x="1334905" y="183675"/>
                  </a:cubicBezTo>
                  <a:cubicBezTo>
                    <a:pt x="1368719" y="185485"/>
                    <a:pt x="1353574" y="170340"/>
                    <a:pt x="1359765" y="165006"/>
                  </a:cubicBezTo>
                  <a:cubicBezTo>
                    <a:pt x="1365957" y="159672"/>
                    <a:pt x="1381958" y="171197"/>
                    <a:pt x="1398913" y="167673"/>
                  </a:cubicBezTo>
                  <a:cubicBezTo>
                    <a:pt x="1415772" y="164149"/>
                    <a:pt x="1404247" y="149861"/>
                    <a:pt x="1415772" y="149861"/>
                  </a:cubicBezTo>
                  <a:cubicBezTo>
                    <a:pt x="1423964" y="149861"/>
                    <a:pt x="1442442" y="137384"/>
                    <a:pt x="1478923" y="117000"/>
                  </a:cubicBezTo>
                  <a:cubicBezTo>
                    <a:pt x="1515404" y="96521"/>
                    <a:pt x="1543788" y="100141"/>
                    <a:pt x="1545598" y="88520"/>
                  </a:cubicBezTo>
                  <a:cubicBezTo>
                    <a:pt x="1547408" y="76995"/>
                    <a:pt x="1494925" y="88520"/>
                    <a:pt x="1485971" y="84996"/>
                  </a:cubicBezTo>
                  <a:cubicBezTo>
                    <a:pt x="1477113" y="81472"/>
                    <a:pt x="1522452" y="71661"/>
                    <a:pt x="1533120" y="74328"/>
                  </a:cubicBezTo>
                  <a:cubicBezTo>
                    <a:pt x="1543788" y="76995"/>
                    <a:pt x="1557981" y="74328"/>
                    <a:pt x="1594461" y="56516"/>
                  </a:cubicBezTo>
                  <a:cubicBezTo>
                    <a:pt x="1630942" y="38705"/>
                    <a:pt x="1614940" y="34323"/>
                    <a:pt x="1599795" y="36990"/>
                  </a:cubicBezTo>
                  <a:cubicBezTo>
                    <a:pt x="1584650" y="39657"/>
                    <a:pt x="1567791" y="34323"/>
                    <a:pt x="1568649" y="24512"/>
                  </a:cubicBezTo>
                  <a:cubicBezTo>
                    <a:pt x="1569506" y="14702"/>
                    <a:pt x="1546455" y="23655"/>
                    <a:pt x="1545503" y="18321"/>
                  </a:cubicBezTo>
                  <a:cubicBezTo>
                    <a:pt x="1544645" y="12987"/>
                    <a:pt x="1523309" y="15654"/>
                    <a:pt x="1500164" y="24512"/>
                  </a:cubicBezTo>
                  <a:cubicBezTo>
                    <a:pt x="1477018" y="33371"/>
                    <a:pt x="1498354" y="15654"/>
                    <a:pt x="1508165" y="12035"/>
                  </a:cubicBezTo>
                  <a:cubicBezTo>
                    <a:pt x="1517975" y="8510"/>
                    <a:pt x="1449491" y="12035"/>
                    <a:pt x="1437870" y="4034"/>
                  </a:cubicBezTo>
                  <a:cubicBezTo>
                    <a:pt x="1426345" y="-3967"/>
                    <a:pt x="1413010" y="17369"/>
                    <a:pt x="1402342" y="6701"/>
                  </a:cubicBezTo>
                  <a:cubicBezTo>
                    <a:pt x="1391674" y="-3967"/>
                    <a:pt x="1364147" y="4891"/>
                    <a:pt x="1367671" y="12892"/>
                  </a:cubicBezTo>
                  <a:cubicBezTo>
                    <a:pt x="1371195" y="20893"/>
                    <a:pt x="1363194" y="20893"/>
                    <a:pt x="1352526" y="12035"/>
                  </a:cubicBezTo>
                  <a:cubicBezTo>
                    <a:pt x="1341858" y="3176"/>
                    <a:pt x="1321379" y="12892"/>
                    <a:pt x="1302711" y="10225"/>
                  </a:cubicBezTo>
                  <a:cubicBezTo>
                    <a:pt x="1284041" y="7558"/>
                    <a:pt x="1292042" y="25370"/>
                    <a:pt x="1271564" y="16416"/>
                  </a:cubicBezTo>
                  <a:cubicBezTo>
                    <a:pt x="1251085" y="7558"/>
                    <a:pt x="1228892" y="11939"/>
                    <a:pt x="1235083" y="14606"/>
                  </a:cubicBezTo>
                  <a:cubicBezTo>
                    <a:pt x="1241274" y="17273"/>
                    <a:pt x="1233273" y="22607"/>
                    <a:pt x="1224415" y="19940"/>
                  </a:cubicBezTo>
                  <a:cubicBezTo>
                    <a:pt x="1215557" y="17273"/>
                    <a:pt x="1207556" y="20798"/>
                    <a:pt x="1211937" y="29751"/>
                  </a:cubicBezTo>
                  <a:cubicBezTo>
                    <a:pt x="1216414" y="38609"/>
                    <a:pt x="1179076" y="27084"/>
                    <a:pt x="1179076" y="36895"/>
                  </a:cubicBezTo>
                  <a:cubicBezTo>
                    <a:pt x="1179076" y="46706"/>
                    <a:pt x="1165741" y="52040"/>
                    <a:pt x="1155073" y="43086"/>
                  </a:cubicBezTo>
                  <a:cubicBezTo>
                    <a:pt x="1144405" y="34228"/>
                    <a:pt x="1110591" y="31561"/>
                    <a:pt x="1120402" y="39562"/>
                  </a:cubicBezTo>
                  <a:cubicBezTo>
                    <a:pt x="1130213" y="47563"/>
                    <a:pt x="1090208" y="43086"/>
                    <a:pt x="1100876" y="51087"/>
                  </a:cubicBezTo>
                  <a:cubicBezTo>
                    <a:pt x="1111544" y="59088"/>
                    <a:pt x="1087541" y="65279"/>
                    <a:pt x="1087541" y="60898"/>
                  </a:cubicBezTo>
                  <a:cubicBezTo>
                    <a:pt x="1087541" y="56421"/>
                    <a:pt x="1065348" y="48420"/>
                    <a:pt x="1056394" y="56421"/>
                  </a:cubicBezTo>
                  <a:cubicBezTo>
                    <a:pt x="1047536" y="64422"/>
                    <a:pt x="1044869" y="74233"/>
                    <a:pt x="1040392" y="68899"/>
                  </a:cubicBezTo>
                  <a:cubicBezTo>
                    <a:pt x="1035915" y="63565"/>
                    <a:pt x="1016389" y="65375"/>
                    <a:pt x="997720" y="72423"/>
                  </a:cubicBezTo>
                  <a:cubicBezTo>
                    <a:pt x="979718" y="79472"/>
                    <a:pt x="1001054" y="84806"/>
                    <a:pt x="1013436" y="76805"/>
                  </a:cubicBezTo>
                  <a:close/>
                  <a:moveTo>
                    <a:pt x="1237559" y="844234"/>
                  </a:moveTo>
                  <a:cubicBezTo>
                    <a:pt x="1243751" y="843377"/>
                    <a:pt x="1256229" y="821088"/>
                    <a:pt x="1240227" y="822041"/>
                  </a:cubicBezTo>
                  <a:cubicBezTo>
                    <a:pt x="1224225" y="822898"/>
                    <a:pt x="1227844" y="845663"/>
                    <a:pt x="1237559" y="844234"/>
                  </a:cubicBezTo>
                  <a:close/>
                  <a:moveTo>
                    <a:pt x="1159264" y="824708"/>
                  </a:moveTo>
                  <a:cubicBezTo>
                    <a:pt x="1173456" y="833566"/>
                    <a:pt x="1194792" y="809563"/>
                    <a:pt x="1193078" y="802514"/>
                  </a:cubicBezTo>
                  <a:cubicBezTo>
                    <a:pt x="1191268" y="795371"/>
                    <a:pt x="1142119" y="813944"/>
                    <a:pt x="1159264" y="824708"/>
                  </a:cubicBezTo>
                  <a:close/>
                  <a:moveTo>
                    <a:pt x="1223367" y="775749"/>
                  </a:moveTo>
                  <a:cubicBezTo>
                    <a:pt x="1225177" y="766891"/>
                    <a:pt x="1194030" y="763271"/>
                    <a:pt x="1195840" y="753556"/>
                  </a:cubicBezTo>
                  <a:cubicBezTo>
                    <a:pt x="1197650" y="743745"/>
                    <a:pt x="1166503" y="735744"/>
                    <a:pt x="1156692" y="730410"/>
                  </a:cubicBezTo>
                  <a:cubicBezTo>
                    <a:pt x="1146882" y="725076"/>
                    <a:pt x="1131832" y="722409"/>
                    <a:pt x="1131832" y="711741"/>
                  </a:cubicBezTo>
                  <a:cubicBezTo>
                    <a:pt x="1131832" y="701073"/>
                    <a:pt x="1110496" y="709074"/>
                    <a:pt x="1109639" y="725076"/>
                  </a:cubicBezTo>
                  <a:cubicBezTo>
                    <a:pt x="1108782" y="741078"/>
                    <a:pt x="1099828" y="737554"/>
                    <a:pt x="1104305" y="752603"/>
                  </a:cubicBezTo>
                  <a:cubicBezTo>
                    <a:pt x="1108782" y="767748"/>
                    <a:pt x="1084779" y="771272"/>
                    <a:pt x="1087445" y="779273"/>
                  </a:cubicBezTo>
                  <a:cubicBezTo>
                    <a:pt x="1090112" y="787274"/>
                    <a:pt x="1101638" y="778416"/>
                    <a:pt x="1112306" y="778416"/>
                  </a:cubicBezTo>
                  <a:cubicBezTo>
                    <a:pt x="1122974" y="778416"/>
                    <a:pt x="1109448" y="793275"/>
                    <a:pt x="1122974" y="794418"/>
                  </a:cubicBezTo>
                  <a:cubicBezTo>
                    <a:pt x="1133642" y="795275"/>
                    <a:pt x="1152311" y="782893"/>
                    <a:pt x="1156787" y="775749"/>
                  </a:cubicBezTo>
                  <a:cubicBezTo>
                    <a:pt x="1161264" y="768605"/>
                    <a:pt x="1170123" y="765938"/>
                    <a:pt x="1182600" y="774892"/>
                  </a:cubicBezTo>
                  <a:cubicBezTo>
                    <a:pt x="1194887" y="783750"/>
                    <a:pt x="1221558" y="784703"/>
                    <a:pt x="1223367" y="775749"/>
                  </a:cubicBezTo>
                  <a:close/>
                  <a:moveTo>
                    <a:pt x="1514070" y="697549"/>
                  </a:moveTo>
                  <a:cubicBezTo>
                    <a:pt x="1524738" y="698406"/>
                    <a:pt x="1526548" y="711836"/>
                    <a:pt x="1543407" y="726029"/>
                  </a:cubicBezTo>
                  <a:cubicBezTo>
                    <a:pt x="1560266" y="740221"/>
                    <a:pt x="1562076" y="730505"/>
                    <a:pt x="1564743" y="720695"/>
                  </a:cubicBezTo>
                  <a:cubicBezTo>
                    <a:pt x="1567410" y="710884"/>
                    <a:pt x="1586079" y="718885"/>
                    <a:pt x="1585222" y="709169"/>
                  </a:cubicBezTo>
                  <a:cubicBezTo>
                    <a:pt x="1584365" y="699359"/>
                    <a:pt x="1600367" y="687833"/>
                    <a:pt x="1611035" y="683357"/>
                  </a:cubicBezTo>
                  <a:cubicBezTo>
                    <a:pt x="1621703" y="678880"/>
                    <a:pt x="1602177" y="668212"/>
                    <a:pt x="1587889" y="669069"/>
                  </a:cubicBezTo>
                  <a:cubicBezTo>
                    <a:pt x="1573697" y="669926"/>
                    <a:pt x="1571030" y="660211"/>
                    <a:pt x="1571030" y="653924"/>
                  </a:cubicBezTo>
                  <a:cubicBezTo>
                    <a:pt x="1571030" y="647733"/>
                    <a:pt x="1544360" y="632588"/>
                    <a:pt x="1535502" y="635255"/>
                  </a:cubicBezTo>
                  <a:cubicBezTo>
                    <a:pt x="1526643" y="637922"/>
                    <a:pt x="1511499" y="623730"/>
                    <a:pt x="1499973" y="622778"/>
                  </a:cubicBezTo>
                  <a:cubicBezTo>
                    <a:pt x="1488448" y="621920"/>
                    <a:pt x="1471494" y="612967"/>
                    <a:pt x="1473303" y="600584"/>
                  </a:cubicBezTo>
                  <a:cubicBezTo>
                    <a:pt x="1475113" y="588107"/>
                    <a:pt x="1496449" y="604109"/>
                    <a:pt x="1500831" y="594393"/>
                  </a:cubicBezTo>
                  <a:cubicBezTo>
                    <a:pt x="1505307" y="584582"/>
                    <a:pt x="1478637" y="589916"/>
                    <a:pt x="1477685" y="582868"/>
                  </a:cubicBezTo>
                  <a:cubicBezTo>
                    <a:pt x="1476828" y="575724"/>
                    <a:pt x="1483876" y="578391"/>
                    <a:pt x="1489210" y="574010"/>
                  </a:cubicBezTo>
                  <a:cubicBezTo>
                    <a:pt x="1494544" y="569533"/>
                    <a:pt x="1484733" y="560675"/>
                    <a:pt x="1478542" y="557150"/>
                  </a:cubicBezTo>
                  <a:cubicBezTo>
                    <a:pt x="1472351" y="553626"/>
                    <a:pt x="1470541" y="564294"/>
                    <a:pt x="1464350" y="564294"/>
                  </a:cubicBezTo>
                  <a:cubicBezTo>
                    <a:pt x="1458158" y="564294"/>
                    <a:pt x="1463492" y="554483"/>
                    <a:pt x="1467874" y="548292"/>
                  </a:cubicBezTo>
                  <a:cubicBezTo>
                    <a:pt x="1472351" y="542101"/>
                    <a:pt x="1447395" y="534957"/>
                    <a:pt x="1436727" y="538481"/>
                  </a:cubicBezTo>
                  <a:cubicBezTo>
                    <a:pt x="1426059" y="542006"/>
                    <a:pt x="1422535" y="535814"/>
                    <a:pt x="1422535" y="528671"/>
                  </a:cubicBezTo>
                  <a:cubicBezTo>
                    <a:pt x="1422535" y="521527"/>
                    <a:pt x="1403866" y="528671"/>
                    <a:pt x="1396722" y="534005"/>
                  </a:cubicBezTo>
                  <a:cubicBezTo>
                    <a:pt x="1389579" y="539339"/>
                    <a:pt x="1380720" y="528671"/>
                    <a:pt x="1389579" y="527813"/>
                  </a:cubicBezTo>
                  <a:cubicBezTo>
                    <a:pt x="1398437" y="526956"/>
                    <a:pt x="1409105" y="519812"/>
                    <a:pt x="1406438" y="511811"/>
                  </a:cubicBezTo>
                  <a:cubicBezTo>
                    <a:pt x="1403771" y="503810"/>
                    <a:pt x="1380625" y="502953"/>
                    <a:pt x="1376244" y="512669"/>
                  </a:cubicBezTo>
                  <a:cubicBezTo>
                    <a:pt x="1371767" y="522479"/>
                    <a:pt x="1353098" y="502001"/>
                    <a:pt x="1353098" y="494000"/>
                  </a:cubicBezTo>
                  <a:cubicBezTo>
                    <a:pt x="1353098" y="485999"/>
                    <a:pt x="1324618" y="493142"/>
                    <a:pt x="1328237" y="479807"/>
                  </a:cubicBezTo>
                  <a:cubicBezTo>
                    <a:pt x="1331762" y="466472"/>
                    <a:pt x="1295376" y="462948"/>
                    <a:pt x="1285566" y="462948"/>
                  </a:cubicBezTo>
                  <a:cubicBezTo>
                    <a:pt x="1275755" y="462948"/>
                    <a:pt x="1261562" y="470949"/>
                    <a:pt x="1263372" y="479807"/>
                  </a:cubicBezTo>
                  <a:cubicBezTo>
                    <a:pt x="1265182" y="488666"/>
                    <a:pt x="1252704" y="485141"/>
                    <a:pt x="1250895" y="475331"/>
                  </a:cubicBezTo>
                  <a:cubicBezTo>
                    <a:pt x="1249085" y="465520"/>
                    <a:pt x="1225082" y="485999"/>
                    <a:pt x="1218033" y="485999"/>
                  </a:cubicBezTo>
                  <a:cubicBezTo>
                    <a:pt x="1210890" y="485999"/>
                    <a:pt x="1222510" y="460186"/>
                    <a:pt x="1218891" y="452185"/>
                  </a:cubicBezTo>
                  <a:cubicBezTo>
                    <a:pt x="1215366" y="444184"/>
                    <a:pt x="1210032" y="441517"/>
                    <a:pt x="1204698" y="428182"/>
                  </a:cubicBezTo>
                  <a:cubicBezTo>
                    <a:pt x="1199364" y="414847"/>
                    <a:pt x="1172694" y="420181"/>
                    <a:pt x="1165550" y="428182"/>
                  </a:cubicBezTo>
                  <a:cubicBezTo>
                    <a:pt x="1158407" y="436183"/>
                    <a:pt x="1135356" y="432659"/>
                    <a:pt x="1122879" y="445041"/>
                  </a:cubicBezTo>
                  <a:cubicBezTo>
                    <a:pt x="1110401" y="457519"/>
                    <a:pt x="1123736" y="469901"/>
                    <a:pt x="1129070" y="474378"/>
                  </a:cubicBezTo>
                  <a:cubicBezTo>
                    <a:pt x="1134404" y="478855"/>
                    <a:pt x="1110401" y="485903"/>
                    <a:pt x="1118402" y="493047"/>
                  </a:cubicBezTo>
                  <a:cubicBezTo>
                    <a:pt x="1126403" y="500191"/>
                    <a:pt x="1138881" y="496571"/>
                    <a:pt x="1139738" y="508192"/>
                  </a:cubicBezTo>
                  <a:cubicBezTo>
                    <a:pt x="1140595" y="519717"/>
                    <a:pt x="1110401" y="504668"/>
                    <a:pt x="1105924" y="494857"/>
                  </a:cubicBezTo>
                  <a:cubicBezTo>
                    <a:pt x="1101447" y="485046"/>
                    <a:pt x="1107734" y="476188"/>
                    <a:pt x="1101447" y="469044"/>
                  </a:cubicBezTo>
                  <a:cubicBezTo>
                    <a:pt x="1095256" y="461900"/>
                    <a:pt x="1100590" y="453042"/>
                    <a:pt x="1112115" y="440564"/>
                  </a:cubicBezTo>
                  <a:cubicBezTo>
                    <a:pt x="1123641" y="428087"/>
                    <a:pt x="1132594" y="429896"/>
                    <a:pt x="1132594" y="422753"/>
                  </a:cubicBezTo>
                  <a:cubicBezTo>
                    <a:pt x="1132594" y="415609"/>
                    <a:pt x="1082778" y="415609"/>
                    <a:pt x="1053441" y="442279"/>
                  </a:cubicBezTo>
                  <a:cubicBezTo>
                    <a:pt x="1024104" y="468949"/>
                    <a:pt x="1032962" y="504572"/>
                    <a:pt x="1034772" y="511621"/>
                  </a:cubicBezTo>
                  <a:cubicBezTo>
                    <a:pt x="1036582" y="518765"/>
                    <a:pt x="1062300" y="515145"/>
                    <a:pt x="1077444" y="519622"/>
                  </a:cubicBezTo>
                  <a:cubicBezTo>
                    <a:pt x="1092589" y="524099"/>
                    <a:pt x="1084588" y="530290"/>
                    <a:pt x="1072967" y="528480"/>
                  </a:cubicBezTo>
                  <a:cubicBezTo>
                    <a:pt x="1061442" y="526670"/>
                    <a:pt x="1041821" y="523146"/>
                    <a:pt x="1042773" y="531147"/>
                  </a:cubicBezTo>
                  <a:cubicBezTo>
                    <a:pt x="1043631" y="539148"/>
                    <a:pt x="1067633" y="554293"/>
                    <a:pt x="1081921" y="550673"/>
                  </a:cubicBezTo>
                  <a:cubicBezTo>
                    <a:pt x="1096113" y="547149"/>
                    <a:pt x="1096113" y="547149"/>
                    <a:pt x="1102400" y="555150"/>
                  </a:cubicBezTo>
                  <a:cubicBezTo>
                    <a:pt x="1108591" y="563151"/>
                    <a:pt x="1125545" y="560484"/>
                    <a:pt x="1142405" y="561341"/>
                  </a:cubicBezTo>
                  <a:cubicBezTo>
                    <a:pt x="1159264" y="562199"/>
                    <a:pt x="1178886" y="568485"/>
                    <a:pt x="1186887" y="569342"/>
                  </a:cubicBezTo>
                  <a:cubicBezTo>
                    <a:pt x="1194887" y="570200"/>
                    <a:pt x="1204698" y="564866"/>
                    <a:pt x="1207365" y="560484"/>
                  </a:cubicBezTo>
                  <a:cubicBezTo>
                    <a:pt x="1210032" y="556007"/>
                    <a:pt x="1242894" y="567628"/>
                    <a:pt x="1252704" y="566675"/>
                  </a:cubicBezTo>
                  <a:cubicBezTo>
                    <a:pt x="1262515" y="565818"/>
                    <a:pt x="1256229" y="556865"/>
                    <a:pt x="1250037" y="554198"/>
                  </a:cubicBezTo>
                  <a:cubicBezTo>
                    <a:pt x="1243846" y="551531"/>
                    <a:pt x="1246513" y="540005"/>
                    <a:pt x="1254514" y="544387"/>
                  </a:cubicBezTo>
                  <a:cubicBezTo>
                    <a:pt x="1262515" y="548864"/>
                    <a:pt x="1275850" y="551531"/>
                    <a:pt x="1278517" y="559532"/>
                  </a:cubicBezTo>
                  <a:cubicBezTo>
                    <a:pt x="1280803" y="566294"/>
                    <a:pt x="1288328" y="563056"/>
                    <a:pt x="1289185" y="569342"/>
                  </a:cubicBezTo>
                  <a:cubicBezTo>
                    <a:pt x="1290042" y="575534"/>
                    <a:pt x="1318522" y="582677"/>
                    <a:pt x="1319379" y="589821"/>
                  </a:cubicBezTo>
                  <a:cubicBezTo>
                    <a:pt x="1320237" y="596965"/>
                    <a:pt x="1291852" y="600489"/>
                    <a:pt x="1299853" y="606680"/>
                  </a:cubicBezTo>
                  <a:cubicBezTo>
                    <a:pt x="1307854" y="612872"/>
                    <a:pt x="1320332" y="598679"/>
                    <a:pt x="1331000" y="597822"/>
                  </a:cubicBezTo>
                  <a:cubicBezTo>
                    <a:pt x="1341668" y="596965"/>
                    <a:pt x="1341668" y="620968"/>
                    <a:pt x="1349669" y="617348"/>
                  </a:cubicBezTo>
                  <a:cubicBezTo>
                    <a:pt x="1360623" y="612491"/>
                    <a:pt x="1369195" y="621825"/>
                    <a:pt x="1379863" y="636875"/>
                  </a:cubicBezTo>
                  <a:cubicBezTo>
                    <a:pt x="1390531" y="652019"/>
                    <a:pt x="1379006" y="666212"/>
                    <a:pt x="1379863" y="671546"/>
                  </a:cubicBezTo>
                  <a:cubicBezTo>
                    <a:pt x="1380720" y="676880"/>
                    <a:pt x="1401199" y="675070"/>
                    <a:pt x="1412724" y="668879"/>
                  </a:cubicBezTo>
                  <a:cubicBezTo>
                    <a:pt x="1424250" y="662687"/>
                    <a:pt x="1434917" y="676022"/>
                    <a:pt x="1443871" y="684023"/>
                  </a:cubicBezTo>
                  <a:cubicBezTo>
                    <a:pt x="1452729" y="692024"/>
                    <a:pt x="1411010" y="705359"/>
                    <a:pt x="1414534" y="698216"/>
                  </a:cubicBezTo>
                  <a:cubicBezTo>
                    <a:pt x="1418058" y="691072"/>
                    <a:pt x="1389674" y="669736"/>
                    <a:pt x="1363861" y="679547"/>
                  </a:cubicBezTo>
                  <a:cubicBezTo>
                    <a:pt x="1338048" y="689357"/>
                    <a:pt x="1355860" y="704502"/>
                    <a:pt x="1358527" y="713360"/>
                  </a:cubicBezTo>
                  <a:cubicBezTo>
                    <a:pt x="1361194" y="722219"/>
                    <a:pt x="1335381" y="731172"/>
                    <a:pt x="1311378" y="723171"/>
                  </a:cubicBezTo>
                  <a:cubicBezTo>
                    <a:pt x="1287375" y="715170"/>
                    <a:pt x="1294519" y="728505"/>
                    <a:pt x="1284708" y="728505"/>
                  </a:cubicBezTo>
                  <a:cubicBezTo>
                    <a:pt x="1274898" y="728505"/>
                    <a:pt x="1264229" y="743650"/>
                    <a:pt x="1273183" y="753461"/>
                  </a:cubicBezTo>
                  <a:cubicBezTo>
                    <a:pt x="1282041" y="763271"/>
                    <a:pt x="1301663" y="754318"/>
                    <a:pt x="1317665" y="755270"/>
                  </a:cubicBezTo>
                  <a:cubicBezTo>
                    <a:pt x="1333667" y="756128"/>
                    <a:pt x="1335477" y="760604"/>
                    <a:pt x="1337191" y="751746"/>
                  </a:cubicBezTo>
                  <a:cubicBezTo>
                    <a:pt x="1339001" y="742888"/>
                    <a:pt x="1355860" y="747269"/>
                    <a:pt x="1367385" y="749936"/>
                  </a:cubicBezTo>
                  <a:cubicBezTo>
                    <a:pt x="1378911" y="752603"/>
                    <a:pt x="1376244" y="768605"/>
                    <a:pt x="1390531" y="770415"/>
                  </a:cubicBezTo>
                  <a:cubicBezTo>
                    <a:pt x="1404723" y="772225"/>
                    <a:pt x="1393198" y="786417"/>
                    <a:pt x="1402056" y="796228"/>
                  </a:cubicBezTo>
                  <a:cubicBezTo>
                    <a:pt x="1410915" y="806039"/>
                    <a:pt x="1439394" y="800705"/>
                    <a:pt x="1450062" y="811373"/>
                  </a:cubicBezTo>
                  <a:cubicBezTo>
                    <a:pt x="1460730" y="822041"/>
                    <a:pt x="1505974" y="843281"/>
                    <a:pt x="1512356" y="835376"/>
                  </a:cubicBezTo>
                  <a:cubicBezTo>
                    <a:pt x="1519500" y="826517"/>
                    <a:pt x="1473208" y="785560"/>
                    <a:pt x="1459873" y="782036"/>
                  </a:cubicBezTo>
                  <a:cubicBezTo>
                    <a:pt x="1446538" y="778511"/>
                    <a:pt x="1473208" y="774035"/>
                    <a:pt x="1490067" y="787370"/>
                  </a:cubicBezTo>
                  <a:cubicBezTo>
                    <a:pt x="1506927" y="800705"/>
                    <a:pt x="1531882" y="806896"/>
                    <a:pt x="1544265" y="790894"/>
                  </a:cubicBezTo>
                  <a:cubicBezTo>
                    <a:pt x="1556742" y="774892"/>
                    <a:pt x="1533596" y="779369"/>
                    <a:pt x="1533596" y="767748"/>
                  </a:cubicBezTo>
                  <a:cubicBezTo>
                    <a:pt x="1533596" y="756223"/>
                    <a:pt x="1525595" y="740221"/>
                    <a:pt x="1513118" y="740221"/>
                  </a:cubicBezTo>
                  <a:cubicBezTo>
                    <a:pt x="1500640" y="740221"/>
                    <a:pt x="1468636" y="715361"/>
                    <a:pt x="1480257" y="710027"/>
                  </a:cubicBezTo>
                  <a:cubicBezTo>
                    <a:pt x="1491782" y="704693"/>
                    <a:pt x="1476732" y="697549"/>
                    <a:pt x="1485591" y="687833"/>
                  </a:cubicBezTo>
                  <a:cubicBezTo>
                    <a:pt x="1494544" y="677927"/>
                    <a:pt x="1503402" y="696596"/>
                    <a:pt x="1514070" y="697549"/>
                  </a:cubicBezTo>
                  <a:close/>
                  <a:moveTo>
                    <a:pt x="1326523" y="654877"/>
                  </a:moveTo>
                  <a:cubicBezTo>
                    <a:pt x="1337191" y="653067"/>
                    <a:pt x="1335191" y="636684"/>
                    <a:pt x="1329190" y="628207"/>
                  </a:cubicBezTo>
                  <a:cubicBezTo>
                    <a:pt x="1324713" y="622016"/>
                    <a:pt x="1313188" y="621063"/>
                    <a:pt x="1303377" y="622016"/>
                  </a:cubicBezTo>
                  <a:cubicBezTo>
                    <a:pt x="1293566" y="622873"/>
                    <a:pt x="1276707" y="638018"/>
                    <a:pt x="1285566" y="653162"/>
                  </a:cubicBezTo>
                  <a:cubicBezTo>
                    <a:pt x="1294424" y="668212"/>
                    <a:pt x="1315760" y="656591"/>
                    <a:pt x="1326523" y="654877"/>
                  </a:cubicBezTo>
                  <a:close/>
                  <a:moveTo>
                    <a:pt x="1215366" y="423610"/>
                  </a:moveTo>
                  <a:cubicBezTo>
                    <a:pt x="1210032" y="435135"/>
                    <a:pt x="1226891" y="435135"/>
                    <a:pt x="1227844" y="448470"/>
                  </a:cubicBezTo>
                  <a:cubicBezTo>
                    <a:pt x="1228701" y="461805"/>
                    <a:pt x="1245656" y="466282"/>
                    <a:pt x="1258038" y="458281"/>
                  </a:cubicBezTo>
                  <a:cubicBezTo>
                    <a:pt x="1270516" y="450280"/>
                    <a:pt x="1306044" y="460662"/>
                    <a:pt x="1306044" y="450280"/>
                  </a:cubicBezTo>
                  <a:cubicBezTo>
                    <a:pt x="1306044" y="440469"/>
                    <a:pt x="1268706" y="422753"/>
                    <a:pt x="1255371" y="425420"/>
                  </a:cubicBezTo>
                  <a:cubicBezTo>
                    <a:pt x="1242036" y="428087"/>
                    <a:pt x="1220700" y="412085"/>
                    <a:pt x="1215366" y="423610"/>
                  </a:cubicBezTo>
                  <a:close/>
                  <a:moveTo>
                    <a:pt x="1548741" y="1180371"/>
                  </a:moveTo>
                  <a:cubicBezTo>
                    <a:pt x="1550551" y="1187515"/>
                    <a:pt x="1602081" y="1208851"/>
                    <a:pt x="1603891" y="1199040"/>
                  </a:cubicBezTo>
                  <a:cubicBezTo>
                    <a:pt x="1605701" y="1189325"/>
                    <a:pt x="1547217" y="1174275"/>
                    <a:pt x="1548741" y="1180371"/>
                  </a:cubicBezTo>
                  <a:close/>
                  <a:moveTo>
                    <a:pt x="1774388" y="1233425"/>
                  </a:moveTo>
                  <a:cubicBezTo>
                    <a:pt x="1770864" y="1239902"/>
                    <a:pt x="1765530" y="1228663"/>
                    <a:pt x="1773245" y="1222757"/>
                  </a:cubicBezTo>
                  <a:cubicBezTo>
                    <a:pt x="1780961" y="1216852"/>
                    <a:pt x="1772007" y="1214471"/>
                    <a:pt x="1764959" y="1217995"/>
                  </a:cubicBezTo>
                  <a:cubicBezTo>
                    <a:pt x="1757815" y="1221519"/>
                    <a:pt x="1759625" y="1201993"/>
                    <a:pt x="1766102" y="1198469"/>
                  </a:cubicBezTo>
                  <a:cubicBezTo>
                    <a:pt x="1772579" y="1194944"/>
                    <a:pt x="1750100" y="1187801"/>
                    <a:pt x="1750100" y="1194278"/>
                  </a:cubicBezTo>
                  <a:cubicBezTo>
                    <a:pt x="1750100" y="1200850"/>
                    <a:pt x="1734098" y="1196659"/>
                    <a:pt x="1732288" y="1190753"/>
                  </a:cubicBezTo>
                  <a:cubicBezTo>
                    <a:pt x="1730478" y="1184848"/>
                    <a:pt x="1719239" y="1183038"/>
                    <a:pt x="1723430" y="1178942"/>
                  </a:cubicBezTo>
                  <a:cubicBezTo>
                    <a:pt x="1727621" y="1174847"/>
                    <a:pt x="1709809" y="1172465"/>
                    <a:pt x="1707999" y="1179514"/>
                  </a:cubicBezTo>
                  <a:cubicBezTo>
                    <a:pt x="1706190" y="1186658"/>
                    <a:pt x="1700856" y="1174751"/>
                    <a:pt x="1709809" y="1165322"/>
                  </a:cubicBezTo>
                  <a:cubicBezTo>
                    <a:pt x="1718667" y="1155797"/>
                    <a:pt x="1715715" y="1147510"/>
                    <a:pt x="1724001" y="1142747"/>
                  </a:cubicBezTo>
                  <a:cubicBezTo>
                    <a:pt x="1732288" y="1137985"/>
                    <a:pt x="1723430" y="1132651"/>
                    <a:pt x="1714476" y="1136270"/>
                  </a:cubicBezTo>
                  <a:cubicBezTo>
                    <a:pt x="1705618" y="1139795"/>
                    <a:pt x="1681901" y="1172465"/>
                    <a:pt x="1681901" y="1181324"/>
                  </a:cubicBezTo>
                  <a:cubicBezTo>
                    <a:pt x="1681901" y="1190182"/>
                    <a:pt x="1681329" y="1200850"/>
                    <a:pt x="1673042" y="1200278"/>
                  </a:cubicBezTo>
                  <a:cubicBezTo>
                    <a:pt x="1664756" y="1199707"/>
                    <a:pt x="1655231" y="1207422"/>
                    <a:pt x="1661803" y="1212185"/>
                  </a:cubicBezTo>
                  <a:cubicBezTo>
                    <a:pt x="1668280" y="1216947"/>
                    <a:pt x="1644563" y="1230377"/>
                    <a:pt x="1655898" y="1236473"/>
                  </a:cubicBezTo>
                  <a:cubicBezTo>
                    <a:pt x="1663613" y="1240569"/>
                    <a:pt x="1676091" y="1234664"/>
                    <a:pt x="1686758" y="1235902"/>
                  </a:cubicBezTo>
                  <a:cubicBezTo>
                    <a:pt x="1697427" y="1237140"/>
                    <a:pt x="1706285" y="1237712"/>
                    <a:pt x="1715238" y="1231139"/>
                  </a:cubicBezTo>
                  <a:cubicBezTo>
                    <a:pt x="1724096" y="1224567"/>
                    <a:pt x="1724096" y="1237045"/>
                    <a:pt x="1733621" y="1235902"/>
                  </a:cubicBezTo>
                  <a:cubicBezTo>
                    <a:pt x="1743146" y="1234759"/>
                    <a:pt x="1728287" y="1243617"/>
                    <a:pt x="1728859" y="1250094"/>
                  </a:cubicBezTo>
                  <a:cubicBezTo>
                    <a:pt x="1729431" y="1256666"/>
                    <a:pt x="1738956" y="1246570"/>
                    <a:pt x="1746099" y="1242950"/>
                  </a:cubicBezTo>
                  <a:cubicBezTo>
                    <a:pt x="1753243" y="1239426"/>
                    <a:pt x="1762101" y="1242950"/>
                    <a:pt x="1758577" y="1248856"/>
                  </a:cubicBezTo>
                  <a:cubicBezTo>
                    <a:pt x="1755053" y="1254761"/>
                    <a:pt x="1778103" y="1260667"/>
                    <a:pt x="1783437" y="1251237"/>
                  </a:cubicBezTo>
                  <a:cubicBezTo>
                    <a:pt x="1788581" y="1241712"/>
                    <a:pt x="1777913" y="1226948"/>
                    <a:pt x="1774388" y="1233425"/>
                  </a:cubicBezTo>
                  <a:close/>
                  <a:moveTo>
                    <a:pt x="167045" y="1070072"/>
                  </a:moveTo>
                  <a:cubicBezTo>
                    <a:pt x="151043" y="1078549"/>
                    <a:pt x="189524" y="1119221"/>
                    <a:pt x="197525" y="1114077"/>
                  </a:cubicBezTo>
                  <a:cubicBezTo>
                    <a:pt x="203049" y="1110553"/>
                    <a:pt x="188000" y="1093598"/>
                    <a:pt x="188000" y="1083121"/>
                  </a:cubicBezTo>
                  <a:cubicBezTo>
                    <a:pt x="188000" y="1072548"/>
                    <a:pt x="183047" y="1061499"/>
                    <a:pt x="167045" y="1070072"/>
                  </a:cubicBezTo>
                  <a:close/>
                  <a:moveTo>
                    <a:pt x="1632371" y="1272859"/>
                  </a:moveTo>
                  <a:cubicBezTo>
                    <a:pt x="1626179" y="1273716"/>
                    <a:pt x="1631037" y="1264001"/>
                    <a:pt x="1631895" y="1259048"/>
                  </a:cubicBezTo>
                  <a:cubicBezTo>
                    <a:pt x="1632752" y="1254190"/>
                    <a:pt x="1618559" y="1261238"/>
                    <a:pt x="1618083" y="1267049"/>
                  </a:cubicBezTo>
                  <a:cubicBezTo>
                    <a:pt x="1617607" y="1272859"/>
                    <a:pt x="1607891" y="1275050"/>
                    <a:pt x="1607891" y="1278574"/>
                  </a:cubicBezTo>
                  <a:cubicBezTo>
                    <a:pt x="1607891" y="1288956"/>
                    <a:pt x="1606558" y="1283432"/>
                    <a:pt x="1599414" y="1287051"/>
                  </a:cubicBezTo>
                  <a:cubicBezTo>
                    <a:pt x="1592270" y="1290575"/>
                    <a:pt x="1564743" y="1287051"/>
                    <a:pt x="1563886" y="1280860"/>
                  </a:cubicBezTo>
                  <a:cubicBezTo>
                    <a:pt x="1563029" y="1274669"/>
                    <a:pt x="1543026" y="1271525"/>
                    <a:pt x="1542074" y="1263048"/>
                  </a:cubicBezTo>
                  <a:cubicBezTo>
                    <a:pt x="1541216" y="1254571"/>
                    <a:pt x="1531406" y="1251904"/>
                    <a:pt x="1539407" y="1242569"/>
                  </a:cubicBezTo>
                  <a:cubicBezTo>
                    <a:pt x="1547408" y="1233235"/>
                    <a:pt x="1538073" y="1228758"/>
                    <a:pt x="1530549" y="1235902"/>
                  </a:cubicBezTo>
                  <a:cubicBezTo>
                    <a:pt x="1523024" y="1243046"/>
                    <a:pt x="1518547" y="1231901"/>
                    <a:pt x="1528739" y="1227901"/>
                  </a:cubicBezTo>
                  <a:cubicBezTo>
                    <a:pt x="1538931" y="1223900"/>
                    <a:pt x="1558076" y="1219900"/>
                    <a:pt x="1548265" y="1202088"/>
                  </a:cubicBezTo>
                  <a:cubicBezTo>
                    <a:pt x="1538454" y="1184276"/>
                    <a:pt x="1477113" y="1207422"/>
                    <a:pt x="1461587" y="1216280"/>
                  </a:cubicBezTo>
                  <a:cubicBezTo>
                    <a:pt x="1446062" y="1225139"/>
                    <a:pt x="1426440" y="1253618"/>
                    <a:pt x="1418058" y="1253618"/>
                  </a:cubicBezTo>
                  <a:cubicBezTo>
                    <a:pt x="1409676" y="1253618"/>
                    <a:pt x="1432727" y="1238474"/>
                    <a:pt x="1436251" y="1232759"/>
                  </a:cubicBezTo>
                  <a:cubicBezTo>
                    <a:pt x="1439775" y="1226948"/>
                    <a:pt x="1435394" y="1221233"/>
                    <a:pt x="1440252" y="1223424"/>
                  </a:cubicBezTo>
                  <a:cubicBezTo>
                    <a:pt x="1445109" y="1225615"/>
                    <a:pt x="1458920" y="1204279"/>
                    <a:pt x="1468255" y="1197230"/>
                  </a:cubicBezTo>
                  <a:cubicBezTo>
                    <a:pt x="1477590" y="1190087"/>
                    <a:pt x="1487781" y="1196849"/>
                    <a:pt x="1489115" y="1191039"/>
                  </a:cubicBezTo>
                  <a:cubicBezTo>
                    <a:pt x="1490448" y="1185229"/>
                    <a:pt x="1494925" y="1181228"/>
                    <a:pt x="1503783" y="1173227"/>
                  </a:cubicBezTo>
                  <a:cubicBezTo>
                    <a:pt x="1512641" y="1165226"/>
                    <a:pt x="1618941" y="1166560"/>
                    <a:pt x="1629132" y="1167036"/>
                  </a:cubicBezTo>
                  <a:cubicBezTo>
                    <a:pt x="1639324" y="1167512"/>
                    <a:pt x="1659327" y="1153701"/>
                    <a:pt x="1665137" y="1144843"/>
                  </a:cubicBezTo>
                  <a:cubicBezTo>
                    <a:pt x="1670947" y="1135985"/>
                    <a:pt x="1678472" y="1135985"/>
                    <a:pt x="1692664" y="1136842"/>
                  </a:cubicBezTo>
                  <a:cubicBezTo>
                    <a:pt x="1706856" y="1137699"/>
                    <a:pt x="1713524" y="1124840"/>
                    <a:pt x="1720667" y="1119983"/>
                  </a:cubicBezTo>
                  <a:cubicBezTo>
                    <a:pt x="1727811" y="1115125"/>
                    <a:pt x="1725144" y="1112839"/>
                    <a:pt x="1718858" y="1111505"/>
                  </a:cubicBezTo>
                  <a:cubicBezTo>
                    <a:pt x="1712666" y="1110172"/>
                    <a:pt x="1706856" y="1106171"/>
                    <a:pt x="1713048" y="1105695"/>
                  </a:cubicBezTo>
                  <a:cubicBezTo>
                    <a:pt x="1719239" y="1105219"/>
                    <a:pt x="1722382" y="1101695"/>
                    <a:pt x="1725049" y="1093694"/>
                  </a:cubicBezTo>
                  <a:cubicBezTo>
                    <a:pt x="1727716" y="1085693"/>
                    <a:pt x="1722858" y="1089217"/>
                    <a:pt x="1714381" y="1078168"/>
                  </a:cubicBezTo>
                  <a:cubicBezTo>
                    <a:pt x="1705904" y="1067024"/>
                    <a:pt x="1701522" y="1081692"/>
                    <a:pt x="1693045" y="1080835"/>
                  </a:cubicBezTo>
                  <a:cubicBezTo>
                    <a:pt x="1684568" y="1079978"/>
                    <a:pt x="1698855" y="1069310"/>
                    <a:pt x="1691712" y="1064833"/>
                  </a:cubicBezTo>
                  <a:cubicBezTo>
                    <a:pt x="1684568" y="1060356"/>
                    <a:pt x="1671233" y="1063499"/>
                    <a:pt x="1660565" y="1072358"/>
                  </a:cubicBezTo>
                  <a:cubicBezTo>
                    <a:pt x="1649897" y="1081216"/>
                    <a:pt x="1650754" y="1071881"/>
                    <a:pt x="1641420" y="1080835"/>
                  </a:cubicBezTo>
                  <a:cubicBezTo>
                    <a:pt x="1632085" y="1089693"/>
                    <a:pt x="1632085" y="1076358"/>
                    <a:pt x="1636562" y="1072834"/>
                  </a:cubicBezTo>
                  <a:cubicBezTo>
                    <a:pt x="1641038" y="1069310"/>
                    <a:pt x="1644087" y="1073215"/>
                    <a:pt x="1648087" y="1067976"/>
                  </a:cubicBezTo>
                  <a:cubicBezTo>
                    <a:pt x="1652087" y="1062642"/>
                    <a:pt x="1656088" y="1067976"/>
                    <a:pt x="1666280" y="1061309"/>
                  </a:cubicBezTo>
                  <a:cubicBezTo>
                    <a:pt x="1676471" y="1054641"/>
                    <a:pt x="1685425" y="1057784"/>
                    <a:pt x="1688473" y="1052831"/>
                  </a:cubicBezTo>
                  <a:cubicBezTo>
                    <a:pt x="1691616" y="1047974"/>
                    <a:pt x="1683615" y="1041306"/>
                    <a:pt x="1673804" y="1043497"/>
                  </a:cubicBezTo>
                  <a:cubicBezTo>
                    <a:pt x="1663994" y="1045688"/>
                    <a:pt x="1657326" y="1030162"/>
                    <a:pt x="1651135" y="1034639"/>
                  </a:cubicBezTo>
                  <a:cubicBezTo>
                    <a:pt x="1644944" y="1039115"/>
                    <a:pt x="1646277" y="1027971"/>
                    <a:pt x="1639133" y="1032448"/>
                  </a:cubicBezTo>
                  <a:cubicBezTo>
                    <a:pt x="1631990" y="1036925"/>
                    <a:pt x="1627989" y="1031114"/>
                    <a:pt x="1624941" y="1022637"/>
                  </a:cubicBezTo>
                  <a:cubicBezTo>
                    <a:pt x="1621798" y="1014160"/>
                    <a:pt x="1602748" y="1000444"/>
                    <a:pt x="1591128" y="996824"/>
                  </a:cubicBezTo>
                  <a:cubicBezTo>
                    <a:pt x="1579602" y="993300"/>
                    <a:pt x="1587127" y="987014"/>
                    <a:pt x="1593318" y="991490"/>
                  </a:cubicBezTo>
                  <a:cubicBezTo>
                    <a:pt x="1599509" y="995967"/>
                    <a:pt x="1606653" y="987014"/>
                    <a:pt x="1609320" y="982632"/>
                  </a:cubicBezTo>
                  <a:cubicBezTo>
                    <a:pt x="1611987" y="978155"/>
                    <a:pt x="1604844" y="974155"/>
                    <a:pt x="1601319" y="973774"/>
                  </a:cubicBezTo>
                  <a:cubicBezTo>
                    <a:pt x="1597795" y="973298"/>
                    <a:pt x="1597795" y="967487"/>
                    <a:pt x="1598652" y="963106"/>
                  </a:cubicBezTo>
                  <a:cubicBezTo>
                    <a:pt x="1599509" y="958629"/>
                    <a:pt x="1586175" y="952819"/>
                    <a:pt x="1585794" y="948437"/>
                  </a:cubicBezTo>
                  <a:cubicBezTo>
                    <a:pt x="1585317" y="943961"/>
                    <a:pt x="1577792" y="940913"/>
                    <a:pt x="1578269" y="936912"/>
                  </a:cubicBezTo>
                  <a:cubicBezTo>
                    <a:pt x="1578745" y="932912"/>
                    <a:pt x="1570744" y="927101"/>
                    <a:pt x="1570744" y="921767"/>
                  </a:cubicBezTo>
                  <a:cubicBezTo>
                    <a:pt x="1570744" y="916433"/>
                    <a:pt x="1557409" y="905765"/>
                    <a:pt x="1556933" y="899574"/>
                  </a:cubicBezTo>
                  <a:cubicBezTo>
                    <a:pt x="1556457" y="893383"/>
                    <a:pt x="1549408" y="888906"/>
                    <a:pt x="1546741" y="881381"/>
                  </a:cubicBezTo>
                  <a:cubicBezTo>
                    <a:pt x="1544074" y="873857"/>
                    <a:pt x="1540550" y="877381"/>
                    <a:pt x="1537883" y="888049"/>
                  </a:cubicBezTo>
                  <a:cubicBezTo>
                    <a:pt x="1535216" y="898717"/>
                    <a:pt x="1525881" y="898336"/>
                    <a:pt x="1528548" y="901860"/>
                  </a:cubicBezTo>
                  <a:cubicBezTo>
                    <a:pt x="1533978" y="909194"/>
                    <a:pt x="1529882" y="909385"/>
                    <a:pt x="1525881" y="913862"/>
                  </a:cubicBezTo>
                  <a:cubicBezTo>
                    <a:pt x="1521881" y="918338"/>
                    <a:pt x="1528548" y="925006"/>
                    <a:pt x="1521881" y="925006"/>
                  </a:cubicBezTo>
                  <a:cubicBezTo>
                    <a:pt x="1515213" y="925006"/>
                    <a:pt x="1518357" y="938817"/>
                    <a:pt x="1514737" y="932531"/>
                  </a:cubicBezTo>
                  <a:cubicBezTo>
                    <a:pt x="1511213" y="926339"/>
                    <a:pt x="1502736" y="928054"/>
                    <a:pt x="1502736" y="934340"/>
                  </a:cubicBezTo>
                  <a:cubicBezTo>
                    <a:pt x="1502736" y="940532"/>
                    <a:pt x="1488543" y="946342"/>
                    <a:pt x="1482733" y="945866"/>
                  </a:cubicBezTo>
                  <a:cubicBezTo>
                    <a:pt x="1476923" y="945389"/>
                    <a:pt x="1476923" y="933388"/>
                    <a:pt x="1472065" y="937007"/>
                  </a:cubicBezTo>
                  <a:cubicBezTo>
                    <a:pt x="1467207" y="940532"/>
                    <a:pt x="1468065" y="926816"/>
                    <a:pt x="1460540" y="927197"/>
                  </a:cubicBezTo>
                  <a:cubicBezTo>
                    <a:pt x="1453015" y="927673"/>
                    <a:pt x="1447681" y="926720"/>
                    <a:pt x="1449872" y="920053"/>
                  </a:cubicBezTo>
                  <a:cubicBezTo>
                    <a:pt x="1452062" y="913385"/>
                    <a:pt x="1437013" y="910242"/>
                    <a:pt x="1441871" y="906242"/>
                  </a:cubicBezTo>
                  <a:cubicBezTo>
                    <a:pt x="1446729" y="902241"/>
                    <a:pt x="1440537" y="895097"/>
                    <a:pt x="1439680" y="883572"/>
                  </a:cubicBezTo>
                  <a:cubicBezTo>
                    <a:pt x="1438823" y="872047"/>
                    <a:pt x="1446348" y="871094"/>
                    <a:pt x="1446348" y="866713"/>
                  </a:cubicBezTo>
                  <a:cubicBezTo>
                    <a:pt x="1446348" y="862236"/>
                    <a:pt x="1441013" y="862236"/>
                    <a:pt x="1435679" y="865856"/>
                  </a:cubicBezTo>
                  <a:cubicBezTo>
                    <a:pt x="1430345" y="869380"/>
                    <a:pt x="1430345" y="860998"/>
                    <a:pt x="1424535" y="861379"/>
                  </a:cubicBezTo>
                  <a:cubicBezTo>
                    <a:pt x="1418725" y="861855"/>
                    <a:pt x="1401390" y="860903"/>
                    <a:pt x="1400532" y="852902"/>
                  </a:cubicBezTo>
                  <a:cubicBezTo>
                    <a:pt x="1399675" y="844901"/>
                    <a:pt x="1393865" y="848901"/>
                    <a:pt x="1391198" y="841376"/>
                  </a:cubicBezTo>
                  <a:cubicBezTo>
                    <a:pt x="1388531" y="833852"/>
                    <a:pt x="1381387" y="839567"/>
                    <a:pt x="1381387" y="834233"/>
                  </a:cubicBezTo>
                  <a:cubicBezTo>
                    <a:pt x="1381387" y="828899"/>
                    <a:pt x="1378244" y="826708"/>
                    <a:pt x="1372910" y="826232"/>
                  </a:cubicBezTo>
                  <a:cubicBezTo>
                    <a:pt x="1367576" y="825755"/>
                    <a:pt x="1365766" y="820040"/>
                    <a:pt x="1358717" y="819088"/>
                  </a:cubicBezTo>
                  <a:cubicBezTo>
                    <a:pt x="1351574" y="818231"/>
                    <a:pt x="1342716" y="823946"/>
                    <a:pt x="1338715" y="825755"/>
                  </a:cubicBezTo>
                  <a:cubicBezTo>
                    <a:pt x="1334715" y="827565"/>
                    <a:pt x="1324523" y="819564"/>
                    <a:pt x="1320522" y="822612"/>
                  </a:cubicBezTo>
                  <a:cubicBezTo>
                    <a:pt x="1316522" y="825755"/>
                    <a:pt x="1315665" y="820421"/>
                    <a:pt x="1304520" y="817278"/>
                  </a:cubicBezTo>
                  <a:cubicBezTo>
                    <a:pt x="1293376" y="814135"/>
                    <a:pt x="1278708" y="813278"/>
                    <a:pt x="1277850" y="817278"/>
                  </a:cubicBezTo>
                  <a:cubicBezTo>
                    <a:pt x="1276993" y="821279"/>
                    <a:pt x="1268040" y="822612"/>
                    <a:pt x="1269373" y="831947"/>
                  </a:cubicBezTo>
                  <a:cubicBezTo>
                    <a:pt x="1270707" y="841281"/>
                    <a:pt x="1280041" y="839471"/>
                    <a:pt x="1282232" y="845758"/>
                  </a:cubicBezTo>
                  <a:cubicBezTo>
                    <a:pt x="1284423" y="851949"/>
                    <a:pt x="1277755" y="849758"/>
                    <a:pt x="1277374" y="855569"/>
                  </a:cubicBezTo>
                  <a:cubicBezTo>
                    <a:pt x="1276898" y="861379"/>
                    <a:pt x="1271183" y="860903"/>
                    <a:pt x="1271183" y="864903"/>
                  </a:cubicBezTo>
                  <a:cubicBezTo>
                    <a:pt x="1271183" y="868904"/>
                    <a:pt x="1275183" y="868046"/>
                    <a:pt x="1277374" y="876047"/>
                  </a:cubicBezTo>
                  <a:cubicBezTo>
                    <a:pt x="1279565" y="884048"/>
                    <a:pt x="1284041" y="883572"/>
                    <a:pt x="1285375" y="894240"/>
                  </a:cubicBezTo>
                  <a:cubicBezTo>
                    <a:pt x="1286708" y="904908"/>
                    <a:pt x="1281851" y="902717"/>
                    <a:pt x="1277374" y="904051"/>
                  </a:cubicBezTo>
                  <a:cubicBezTo>
                    <a:pt x="1272897" y="905384"/>
                    <a:pt x="1277850" y="910718"/>
                    <a:pt x="1271564" y="917862"/>
                  </a:cubicBezTo>
                  <a:cubicBezTo>
                    <a:pt x="1265373" y="925006"/>
                    <a:pt x="1260038" y="932531"/>
                    <a:pt x="1264896" y="937007"/>
                  </a:cubicBezTo>
                  <a:cubicBezTo>
                    <a:pt x="1269754" y="941484"/>
                    <a:pt x="1288042" y="949009"/>
                    <a:pt x="1295091" y="961010"/>
                  </a:cubicBezTo>
                  <a:cubicBezTo>
                    <a:pt x="1302234" y="973012"/>
                    <a:pt x="1301758" y="991681"/>
                    <a:pt x="1299567" y="1005016"/>
                  </a:cubicBezTo>
                  <a:cubicBezTo>
                    <a:pt x="1297377" y="1018351"/>
                    <a:pt x="1282232" y="1021494"/>
                    <a:pt x="1271087" y="1033019"/>
                  </a:cubicBezTo>
                  <a:cubicBezTo>
                    <a:pt x="1259943" y="1044545"/>
                    <a:pt x="1248418" y="1042830"/>
                    <a:pt x="1243084" y="1043211"/>
                  </a:cubicBezTo>
                  <a:cubicBezTo>
                    <a:pt x="1237750" y="1043687"/>
                    <a:pt x="1240893" y="1054355"/>
                    <a:pt x="1248418" y="1062737"/>
                  </a:cubicBezTo>
                  <a:cubicBezTo>
                    <a:pt x="1255943" y="1071215"/>
                    <a:pt x="1249752" y="1073882"/>
                    <a:pt x="1253752" y="1082740"/>
                  </a:cubicBezTo>
                  <a:cubicBezTo>
                    <a:pt x="1257753" y="1091598"/>
                    <a:pt x="1253752" y="1098742"/>
                    <a:pt x="1259562" y="1106743"/>
                  </a:cubicBezTo>
                  <a:cubicBezTo>
                    <a:pt x="1265373" y="1114744"/>
                    <a:pt x="1261753" y="1117887"/>
                    <a:pt x="1255086" y="1123602"/>
                  </a:cubicBezTo>
                  <a:cubicBezTo>
                    <a:pt x="1248418" y="1129412"/>
                    <a:pt x="1257753" y="1126269"/>
                    <a:pt x="1258229" y="1133794"/>
                  </a:cubicBezTo>
                  <a:cubicBezTo>
                    <a:pt x="1258705" y="1141319"/>
                    <a:pt x="1255086" y="1136937"/>
                    <a:pt x="1249370" y="1132937"/>
                  </a:cubicBezTo>
                  <a:cubicBezTo>
                    <a:pt x="1243560" y="1128936"/>
                    <a:pt x="1238226" y="1140461"/>
                    <a:pt x="1238226" y="1145414"/>
                  </a:cubicBezTo>
                  <a:cubicBezTo>
                    <a:pt x="1238226" y="1150272"/>
                    <a:pt x="1224415" y="1138747"/>
                    <a:pt x="1221367" y="1139223"/>
                  </a:cubicBezTo>
                  <a:cubicBezTo>
                    <a:pt x="1218224" y="1139699"/>
                    <a:pt x="1222224" y="1131698"/>
                    <a:pt x="1214223" y="1125412"/>
                  </a:cubicBezTo>
                  <a:cubicBezTo>
                    <a:pt x="1206222" y="1119221"/>
                    <a:pt x="1200031" y="1117887"/>
                    <a:pt x="1200031" y="1111601"/>
                  </a:cubicBezTo>
                  <a:cubicBezTo>
                    <a:pt x="1200031" y="1105409"/>
                    <a:pt x="1186220" y="1100933"/>
                    <a:pt x="1186220" y="1093789"/>
                  </a:cubicBezTo>
                  <a:cubicBezTo>
                    <a:pt x="1186220" y="1086645"/>
                    <a:pt x="1188029" y="1068452"/>
                    <a:pt x="1184886" y="1063118"/>
                  </a:cubicBezTo>
                  <a:cubicBezTo>
                    <a:pt x="1181743" y="1057784"/>
                    <a:pt x="1184410" y="1051974"/>
                    <a:pt x="1187077" y="1047116"/>
                  </a:cubicBezTo>
                  <a:cubicBezTo>
                    <a:pt x="1189744" y="1042259"/>
                    <a:pt x="1183934" y="1034639"/>
                    <a:pt x="1175933" y="1034639"/>
                  </a:cubicBezTo>
                  <a:cubicBezTo>
                    <a:pt x="1167932" y="1034639"/>
                    <a:pt x="1156787" y="1031972"/>
                    <a:pt x="1145738" y="1032829"/>
                  </a:cubicBezTo>
                  <a:cubicBezTo>
                    <a:pt x="1134594" y="1033686"/>
                    <a:pt x="1128403" y="1031972"/>
                    <a:pt x="1124879" y="1028828"/>
                  </a:cubicBezTo>
                  <a:cubicBezTo>
                    <a:pt x="1121354" y="1025685"/>
                    <a:pt x="1111067" y="1019018"/>
                    <a:pt x="1097352" y="1015493"/>
                  </a:cubicBezTo>
                  <a:cubicBezTo>
                    <a:pt x="1083540" y="1011969"/>
                    <a:pt x="1077349" y="1004825"/>
                    <a:pt x="1076016" y="1000825"/>
                  </a:cubicBezTo>
                  <a:cubicBezTo>
                    <a:pt x="1074682" y="996824"/>
                    <a:pt x="1060871" y="993681"/>
                    <a:pt x="1057823" y="989681"/>
                  </a:cubicBezTo>
                  <a:cubicBezTo>
                    <a:pt x="1054679" y="985680"/>
                    <a:pt x="1041344" y="983489"/>
                    <a:pt x="1036011" y="984347"/>
                  </a:cubicBezTo>
                  <a:cubicBezTo>
                    <a:pt x="1030677" y="985204"/>
                    <a:pt x="1017341" y="973202"/>
                    <a:pt x="1009340" y="973679"/>
                  </a:cubicBezTo>
                  <a:cubicBezTo>
                    <a:pt x="1001340" y="974155"/>
                    <a:pt x="982670" y="982156"/>
                    <a:pt x="979527" y="982537"/>
                  </a:cubicBezTo>
                  <a:cubicBezTo>
                    <a:pt x="976384" y="983013"/>
                    <a:pt x="980003" y="975869"/>
                    <a:pt x="982194" y="972726"/>
                  </a:cubicBezTo>
                  <a:cubicBezTo>
                    <a:pt x="984385" y="969583"/>
                    <a:pt x="975527" y="956248"/>
                    <a:pt x="973336" y="947390"/>
                  </a:cubicBezTo>
                  <a:cubicBezTo>
                    <a:pt x="971145" y="938531"/>
                    <a:pt x="968002" y="928721"/>
                    <a:pt x="958667" y="930054"/>
                  </a:cubicBezTo>
                  <a:cubicBezTo>
                    <a:pt x="949333" y="931388"/>
                    <a:pt x="939141" y="926530"/>
                    <a:pt x="936474" y="924720"/>
                  </a:cubicBezTo>
                  <a:cubicBezTo>
                    <a:pt x="933807" y="922910"/>
                    <a:pt x="933331" y="897574"/>
                    <a:pt x="935617" y="886906"/>
                  </a:cubicBezTo>
                  <a:cubicBezTo>
                    <a:pt x="937808" y="876238"/>
                    <a:pt x="949428" y="860236"/>
                    <a:pt x="949428" y="853568"/>
                  </a:cubicBezTo>
                  <a:cubicBezTo>
                    <a:pt x="949428" y="846901"/>
                    <a:pt x="956953" y="843758"/>
                    <a:pt x="963620" y="842043"/>
                  </a:cubicBezTo>
                  <a:cubicBezTo>
                    <a:pt x="970288" y="840233"/>
                    <a:pt x="964954" y="827375"/>
                    <a:pt x="971621" y="826517"/>
                  </a:cubicBezTo>
                  <a:cubicBezTo>
                    <a:pt x="978289" y="825660"/>
                    <a:pt x="978765" y="822993"/>
                    <a:pt x="980099" y="817659"/>
                  </a:cubicBezTo>
                  <a:cubicBezTo>
                    <a:pt x="981432" y="812325"/>
                    <a:pt x="989433" y="815849"/>
                    <a:pt x="984957" y="811468"/>
                  </a:cubicBezTo>
                  <a:cubicBezTo>
                    <a:pt x="980480" y="806991"/>
                    <a:pt x="984099" y="805658"/>
                    <a:pt x="994291" y="805658"/>
                  </a:cubicBezTo>
                  <a:cubicBezTo>
                    <a:pt x="1004483" y="805658"/>
                    <a:pt x="1019628" y="802133"/>
                    <a:pt x="1017437" y="791846"/>
                  </a:cubicBezTo>
                  <a:cubicBezTo>
                    <a:pt x="1015246" y="781655"/>
                    <a:pt x="988576" y="789179"/>
                    <a:pt x="988576" y="780702"/>
                  </a:cubicBezTo>
                  <a:cubicBezTo>
                    <a:pt x="988576" y="772225"/>
                    <a:pt x="954762" y="771844"/>
                    <a:pt x="957048" y="766891"/>
                  </a:cubicBezTo>
                  <a:cubicBezTo>
                    <a:pt x="959239" y="762033"/>
                    <a:pt x="990862" y="770415"/>
                    <a:pt x="1002387" y="774892"/>
                  </a:cubicBezTo>
                  <a:cubicBezTo>
                    <a:pt x="1013912" y="779369"/>
                    <a:pt x="1017056" y="778892"/>
                    <a:pt x="1026390" y="778416"/>
                  </a:cubicBezTo>
                  <a:cubicBezTo>
                    <a:pt x="1035725" y="777940"/>
                    <a:pt x="1029533" y="765938"/>
                    <a:pt x="1031248" y="761081"/>
                  </a:cubicBezTo>
                  <a:cubicBezTo>
                    <a:pt x="1033058" y="756223"/>
                    <a:pt x="1050774" y="768605"/>
                    <a:pt x="1061061" y="765938"/>
                  </a:cubicBezTo>
                  <a:cubicBezTo>
                    <a:pt x="1071253" y="763271"/>
                    <a:pt x="1081064" y="742412"/>
                    <a:pt x="1089541" y="736601"/>
                  </a:cubicBezTo>
                  <a:cubicBezTo>
                    <a:pt x="1098018" y="730791"/>
                    <a:pt x="1090398" y="725457"/>
                    <a:pt x="1074015" y="726791"/>
                  </a:cubicBezTo>
                  <a:cubicBezTo>
                    <a:pt x="1057537" y="728124"/>
                    <a:pt x="1048203" y="721933"/>
                    <a:pt x="1039344" y="715265"/>
                  </a:cubicBezTo>
                  <a:cubicBezTo>
                    <a:pt x="1030486" y="708598"/>
                    <a:pt x="1031343" y="703264"/>
                    <a:pt x="1040678" y="704121"/>
                  </a:cubicBezTo>
                  <a:cubicBezTo>
                    <a:pt x="1050012" y="704978"/>
                    <a:pt x="1072206" y="723266"/>
                    <a:pt x="1080683" y="723647"/>
                  </a:cubicBezTo>
                  <a:cubicBezTo>
                    <a:pt x="1089160" y="724124"/>
                    <a:pt x="1103829" y="707169"/>
                    <a:pt x="1110877" y="701835"/>
                  </a:cubicBezTo>
                  <a:cubicBezTo>
                    <a:pt x="1118021" y="696501"/>
                    <a:pt x="1104209" y="694310"/>
                    <a:pt x="1099352" y="690310"/>
                  </a:cubicBezTo>
                  <a:cubicBezTo>
                    <a:pt x="1094494" y="686309"/>
                    <a:pt x="1107829" y="683642"/>
                    <a:pt x="1114878" y="683642"/>
                  </a:cubicBezTo>
                  <a:cubicBezTo>
                    <a:pt x="1122021" y="683642"/>
                    <a:pt x="1125069" y="689834"/>
                    <a:pt x="1127736" y="692977"/>
                  </a:cubicBezTo>
                  <a:cubicBezTo>
                    <a:pt x="1130403" y="696120"/>
                    <a:pt x="1142881" y="690786"/>
                    <a:pt x="1149072" y="690786"/>
                  </a:cubicBezTo>
                  <a:cubicBezTo>
                    <a:pt x="1155263" y="690786"/>
                    <a:pt x="1148215" y="680594"/>
                    <a:pt x="1137928" y="676594"/>
                  </a:cubicBezTo>
                  <a:cubicBezTo>
                    <a:pt x="1127736" y="672593"/>
                    <a:pt x="1138404" y="665069"/>
                    <a:pt x="1141452" y="671260"/>
                  </a:cubicBezTo>
                  <a:cubicBezTo>
                    <a:pt x="1144595" y="677451"/>
                    <a:pt x="1151644" y="676118"/>
                    <a:pt x="1155263" y="683261"/>
                  </a:cubicBezTo>
                  <a:cubicBezTo>
                    <a:pt x="1160407" y="693644"/>
                    <a:pt x="1163741" y="686786"/>
                    <a:pt x="1172599" y="683738"/>
                  </a:cubicBezTo>
                  <a:cubicBezTo>
                    <a:pt x="1181457" y="680594"/>
                    <a:pt x="1185934" y="675260"/>
                    <a:pt x="1190792" y="669926"/>
                  </a:cubicBezTo>
                  <a:cubicBezTo>
                    <a:pt x="1195650" y="664592"/>
                    <a:pt x="1196602" y="670784"/>
                    <a:pt x="1202317" y="662402"/>
                  </a:cubicBezTo>
                  <a:cubicBezTo>
                    <a:pt x="1208127" y="653924"/>
                    <a:pt x="1199650" y="645923"/>
                    <a:pt x="1192506" y="640589"/>
                  </a:cubicBezTo>
                  <a:cubicBezTo>
                    <a:pt x="1185362" y="635255"/>
                    <a:pt x="1192983" y="629921"/>
                    <a:pt x="1185839" y="626397"/>
                  </a:cubicBezTo>
                  <a:cubicBezTo>
                    <a:pt x="1178695" y="622778"/>
                    <a:pt x="1177362" y="616110"/>
                    <a:pt x="1186315" y="617920"/>
                  </a:cubicBezTo>
                  <a:cubicBezTo>
                    <a:pt x="1195173" y="619730"/>
                    <a:pt x="1202317" y="617063"/>
                    <a:pt x="1206317" y="610776"/>
                  </a:cubicBezTo>
                  <a:cubicBezTo>
                    <a:pt x="1210318" y="604585"/>
                    <a:pt x="1192983" y="603251"/>
                    <a:pt x="1200983" y="598775"/>
                  </a:cubicBezTo>
                  <a:cubicBezTo>
                    <a:pt x="1208984" y="594298"/>
                    <a:pt x="1202317" y="589916"/>
                    <a:pt x="1194316" y="589916"/>
                  </a:cubicBezTo>
                  <a:cubicBezTo>
                    <a:pt x="1186315" y="589916"/>
                    <a:pt x="1179648" y="585916"/>
                    <a:pt x="1179171" y="579248"/>
                  </a:cubicBezTo>
                  <a:cubicBezTo>
                    <a:pt x="1178695" y="572581"/>
                    <a:pt x="1164979" y="577058"/>
                    <a:pt x="1156502" y="573057"/>
                  </a:cubicBezTo>
                  <a:cubicBezTo>
                    <a:pt x="1148025" y="569057"/>
                    <a:pt x="1129356" y="569914"/>
                    <a:pt x="1124974" y="570390"/>
                  </a:cubicBezTo>
                  <a:cubicBezTo>
                    <a:pt x="1120497" y="570866"/>
                    <a:pt x="1120116" y="589059"/>
                    <a:pt x="1126784" y="589535"/>
                  </a:cubicBezTo>
                  <a:cubicBezTo>
                    <a:pt x="1133451" y="590012"/>
                    <a:pt x="1138785" y="597060"/>
                    <a:pt x="1132975" y="599346"/>
                  </a:cubicBezTo>
                  <a:cubicBezTo>
                    <a:pt x="1127165" y="601537"/>
                    <a:pt x="1133832" y="608681"/>
                    <a:pt x="1129451" y="608204"/>
                  </a:cubicBezTo>
                  <a:cubicBezTo>
                    <a:pt x="1124974" y="607823"/>
                    <a:pt x="1117925" y="605537"/>
                    <a:pt x="1116592" y="617063"/>
                  </a:cubicBezTo>
                  <a:cubicBezTo>
                    <a:pt x="1115258" y="628588"/>
                    <a:pt x="1114401" y="633065"/>
                    <a:pt x="1106781" y="637065"/>
                  </a:cubicBezTo>
                  <a:cubicBezTo>
                    <a:pt x="1099257" y="641066"/>
                    <a:pt x="1104971" y="624206"/>
                    <a:pt x="1097923" y="624587"/>
                  </a:cubicBezTo>
                  <a:cubicBezTo>
                    <a:pt x="1090779" y="625064"/>
                    <a:pt x="1089922" y="638780"/>
                    <a:pt x="1095256" y="640113"/>
                  </a:cubicBezTo>
                  <a:cubicBezTo>
                    <a:pt x="1100590" y="641447"/>
                    <a:pt x="1101447" y="645923"/>
                    <a:pt x="1102781" y="652591"/>
                  </a:cubicBezTo>
                  <a:cubicBezTo>
                    <a:pt x="1104114" y="659258"/>
                    <a:pt x="1092970" y="654401"/>
                    <a:pt x="1088588" y="662402"/>
                  </a:cubicBezTo>
                  <a:cubicBezTo>
                    <a:pt x="1084112" y="670403"/>
                    <a:pt x="1083731" y="658877"/>
                    <a:pt x="1077444" y="653543"/>
                  </a:cubicBezTo>
                  <a:cubicBezTo>
                    <a:pt x="1071253" y="648209"/>
                    <a:pt x="1063633" y="639256"/>
                    <a:pt x="1064109" y="632684"/>
                  </a:cubicBezTo>
                  <a:cubicBezTo>
                    <a:pt x="1064490" y="626873"/>
                    <a:pt x="1067633" y="624683"/>
                    <a:pt x="1072587" y="623825"/>
                  </a:cubicBezTo>
                  <a:cubicBezTo>
                    <a:pt x="1077444" y="622968"/>
                    <a:pt x="1072587" y="618491"/>
                    <a:pt x="1072110" y="610490"/>
                  </a:cubicBezTo>
                  <a:cubicBezTo>
                    <a:pt x="1071634" y="602489"/>
                    <a:pt x="1065919" y="605156"/>
                    <a:pt x="1058775" y="596679"/>
                  </a:cubicBezTo>
                  <a:cubicBezTo>
                    <a:pt x="1051632" y="588202"/>
                    <a:pt x="1044107" y="588202"/>
                    <a:pt x="1040106" y="592202"/>
                  </a:cubicBezTo>
                  <a:cubicBezTo>
                    <a:pt x="1036106" y="596203"/>
                    <a:pt x="1038773" y="603728"/>
                    <a:pt x="1032582" y="606395"/>
                  </a:cubicBezTo>
                  <a:cubicBezTo>
                    <a:pt x="1026390" y="609062"/>
                    <a:pt x="1029057" y="621539"/>
                    <a:pt x="1023723" y="622397"/>
                  </a:cubicBezTo>
                  <a:cubicBezTo>
                    <a:pt x="1018389" y="623254"/>
                    <a:pt x="1021532" y="600584"/>
                    <a:pt x="1017056" y="598394"/>
                  </a:cubicBezTo>
                  <a:cubicBezTo>
                    <a:pt x="1012579" y="596203"/>
                    <a:pt x="1013055" y="590869"/>
                    <a:pt x="1019723" y="589916"/>
                  </a:cubicBezTo>
                  <a:cubicBezTo>
                    <a:pt x="1026390" y="589059"/>
                    <a:pt x="1030391" y="581915"/>
                    <a:pt x="1024581" y="581915"/>
                  </a:cubicBezTo>
                  <a:cubicBezTo>
                    <a:pt x="1018770" y="581915"/>
                    <a:pt x="1008578" y="575724"/>
                    <a:pt x="1004578" y="573914"/>
                  </a:cubicBezTo>
                  <a:cubicBezTo>
                    <a:pt x="1000578" y="572105"/>
                    <a:pt x="993910" y="581439"/>
                    <a:pt x="989433" y="577915"/>
                  </a:cubicBezTo>
                  <a:cubicBezTo>
                    <a:pt x="984957" y="574391"/>
                    <a:pt x="989909" y="565437"/>
                    <a:pt x="990290" y="560579"/>
                  </a:cubicBezTo>
                  <a:cubicBezTo>
                    <a:pt x="990767" y="555722"/>
                    <a:pt x="997434" y="562770"/>
                    <a:pt x="1001816" y="556579"/>
                  </a:cubicBezTo>
                  <a:cubicBezTo>
                    <a:pt x="1006292" y="550388"/>
                    <a:pt x="989338" y="550388"/>
                    <a:pt x="989338" y="543720"/>
                  </a:cubicBezTo>
                  <a:cubicBezTo>
                    <a:pt x="989338" y="537053"/>
                    <a:pt x="976003" y="535243"/>
                    <a:pt x="971526" y="533052"/>
                  </a:cubicBezTo>
                  <a:cubicBezTo>
                    <a:pt x="967049" y="530861"/>
                    <a:pt x="974669" y="519717"/>
                    <a:pt x="972383" y="515240"/>
                  </a:cubicBezTo>
                  <a:cubicBezTo>
                    <a:pt x="970193" y="510764"/>
                    <a:pt x="953715" y="496095"/>
                    <a:pt x="946571" y="497429"/>
                  </a:cubicBezTo>
                  <a:cubicBezTo>
                    <a:pt x="939427" y="498762"/>
                    <a:pt x="937712" y="488094"/>
                    <a:pt x="941713" y="488570"/>
                  </a:cubicBezTo>
                  <a:cubicBezTo>
                    <a:pt x="945713" y="489047"/>
                    <a:pt x="948857" y="486380"/>
                    <a:pt x="956382" y="477902"/>
                  </a:cubicBezTo>
                  <a:cubicBezTo>
                    <a:pt x="963906" y="469425"/>
                    <a:pt x="964859" y="466758"/>
                    <a:pt x="959525" y="465044"/>
                  </a:cubicBezTo>
                  <a:cubicBezTo>
                    <a:pt x="954191" y="463234"/>
                    <a:pt x="951524" y="457900"/>
                    <a:pt x="960858" y="458376"/>
                  </a:cubicBezTo>
                  <a:cubicBezTo>
                    <a:pt x="970193" y="458852"/>
                    <a:pt x="986671" y="465044"/>
                    <a:pt x="992005" y="461043"/>
                  </a:cubicBezTo>
                  <a:cubicBezTo>
                    <a:pt x="997339" y="457043"/>
                    <a:pt x="1014198" y="430849"/>
                    <a:pt x="1020866" y="421514"/>
                  </a:cubicBezTo>
                  <a:cubicBezTo>
                    <a:pt x="1027533" y="412180"/>
                    <a:pt x="1016008" y="411323"/>
                    <a:pt x="1000006" y="412656"/>
                  </a:cubicBezTo>
                  <a:cubicBezTo>
                    <a:pt x="984004" y="413990"/>
                    <a:pt x="980480" y="406465"/>
                    <a:pt x="967145" y="405512"/>
                  </a:cubicBezTo>
                  <a:cubicBezTo>
                    <a:pt x="953810" y="404655"/>
                    <a:pt x="928949" y="408179"/>
                    <a:pt x="925330" y="412180"/>
                  </a:cubicBezTo>
                  <a:cubicBezTo>
                    <a:pt x="921806" y="416180"/>
                    <a:pt x="931998" y="419705"/>
                    <a:pt x="930664" y="424181"/>
                  </a:cubicBezTo>
                  <a:cubicBezTo>
                    <a:pt x="929331" y="428658"/>
                    <a:pt x="921329" y="421038"/>
                    <a:pt x="917805" y="422848"/>
                  </a:cubicBezTo>
                  <a:cubicBezTo>
                    <a:pt x="914281" y="424658"/>
                    <a:pt x="919139" y="430373"/>
                    <a:pt x="917805" y="445994"/>
                  </a:cubicBezTo>
                  <a:cubicBezTo>
                    <a:pt x="916472" y="461519"/>
                    <a:pt x="920949" y="462472"/>
                    <a:pt x="925330" y="468187"/>
                  </a:cubicBezTo>
                  <a:cubicBezTo>
                    <a:pt x="929807" y="473997"/>
                    <a:pt x="928854" y="481522"/>
                    <a:pt x="928854" y="491333"/>
                  </a:cubicBezTo>
                  <a:cubicBezTo>
                    <a:pt x="928854" y="501143"/>
                    <a:pt x="919520" y="500667"/>
                    <a:pt x="916377" y="502858"/>
                  </a:cubicBezTo>
                  <a:cubicBezTo>
                    <a:pt x="913233" y="505049"/>
                    <a:pt x="924378" y="508668"/>
                    <a:pt x="922568" y="514859"/>
                  </a:cubicBezTo>
                  <a:cubicBezTo>
                    <a:pt x="920758" y="521051"/>
                    <a:pt x="911424" y="511335"/>
                    <a:pt x="906090" y="513050"/>
                  </a:cubicBezTo>
                  <a:cubicBezTo>
                    <a:pt x="900756" y="514859"/>
                    <a:pt x="896279" y="529909"/>
                    <a:pt x="902089" y="534862"/>
                  </a:cubicBezTo>
                  <a:cubicBezTo>
                    <a:pt x="907899" y="539720"/>
                    <a:pt x="910090" y="538862"/>
                    <a:pt x="905613" y="544673"/>
                  </a:cubicBezTo>
                  <a:cubicBezTo>
                    <a:pt x="901136" y="550483"/>
                    <a:pt x="896279" y="558865"/>
                    <a:pt x="906947" y="567342"/>
                  </a:cubicBezTo>
                  <a:cubicBezTo>
                    <a:pt x="917615" y="575819"/>
                    <a:pt x="937141" y="574867"/>
                    <a:pt x="947428" y="581534"/>
                  </a:cubicBezTo>
                  <a:cubicBezTo>
                    <a:pt x="957620" y="588202"/>
                    <a:pt x="942951" y="584201"/>
                    <a:pt x="946952" y="591726"/>
                  </a:cubicBezTo>
                  <a:cubicBezTo>
                    <a:pt x="950952" y="599251"/>
                    <a:pt x="940284" y="601918"/>
                    <a:pt x="940761" y="607728"/>
                  </a:cubicBezTo>
                  <a:cubicBezTo>
                    <a:pt x="941237" y="613538"/>
                    <a:pt x="945237" y="610395"/>
                    <a:pt x="950571" y="600584"/>
                  </a:cubicBezTo>
                  <a:cubicBezTo>
                    <a:pt x="955905" y="590774"/>
                    <a:pt x="959906" y="603251"/>
                    <a:pt x="959429" y="611729"/>
                  </a:cubicBezTo>
                  <a:cubicBezTo>
                    <a:pt x="958953" y="620206"/>
                    <a:pt x="951428" y="615253"/>
                    <a:pt x="945618" y="623730"/>
                  </a:cubicBezTo>
                  <a:cubicBezTo>
                    <a:pt x="939808" y="632207"/>
                    <a:pt x="934474" y="633541"/>
                    <a:pt x="926092" y="631731"/>
                  </a:cubicBezTo>
                  <a:cubicBezTo>
                    <a:pt x="917615" y="629921"/>
                    <a:pt x="922568" y="643733"/>
                    <a:pt x="926092" y="651257"/>
                  </a:cubicBezTo>
                  <a:cubicBezTo>
                    <a:pt x="929616" y="658782"/>
                    <a:pt x="925235" y="661449"/>
                    <a:pt x="915424" y="658782"/>
                  </a:cubicBezTo>
                  <a:cubicBezTo>
                    <a:pt x="905613" y="656115"/>
                    <a:pt x="899898" y="649924"/>
                    <a:pt x="904756" y="642304"/>
                  </a:cubicBezTo>
                  <a:cubicBezTo>
                    <a:pt x="909614" y="634684"/>
                    <a:pt x="913233" y="625826"/>
                    <a:pt x="907423" y="626778"/>
                  </a:cubicBezTo>
                  <a:cubicBezTo>
                    <a:pt x="901613" y="627635"/>
                    <a:pt x="888278" y="626397"/>
                    <a:pt x="884277" y="620111"/>
                  </a:cubicBezTo>
                  <a:cubicBezTo>
                    <a:pt x="880277" y="613919"/>
                    <a:pt x="886944" y="616586"/>
                    <a:pt x="898946" y="617920"/>
                  </a:cubicBezTo>
                  <a:cubicBezTo>
                    <a:pt x="910947" y="619253"/>
                    <a:pt x="900756" y="609919"/>
                    <a:pt x="909614" y="609919"/>
                  </a:cubicBezTo>
                  <a:cubicBezTo>
                    <a:pt x="918472" y="609919"/>
                    <a:pt x="925140" y="614777"/>
                    <a:pt x="932759" y="608109"/>
                  </a:cubicBezTo>
                  <a:cubicBezTo>
                    <a:pt x="940284" y="601442"/>
                    <a:pt x="927902" y="588583"/>
                    <a:pt x="921615" y="590774"/>
                  </a:cubicBezTo>
                  <a:cubicBezTo>
                    <a:pt x="915424" y="592964"/>
                    <a:pt x="905613" y="595631"/>
                    <a:pt x="905613" y="589440"/>
                  </a:cubicBezTo>
                  <a:cubicBezTo>
                    <a:pt x="905613" y="583249"/>
                    <a:pt x="916281" y="587630"/>
                    <a:pt x="922091" y="586297"/>
                  </a:cubicBezTo>
                  <a:cubicBezTo>
                    <a:pt x="927902" y="584963"/>
                    <a:pt x="918948" y="576962"/>
                    <a:pt x="910090" y="579153"/>
                  </a:cubicBezTo>
                  <a:cubicBezTo>
                    <a:pt x="901232" y="581344"/>
                    <a:pt x="894945" y="581820"/>
                    <a:pt x="887897" y="574295"/>
                  </a:cubicBezTo>
                  <a:cubicBezTo>
                    <a:pt x="880753" y="566771"/>
                    <a:pt x="867894" y="562294"/>
                    <a:pt x="864751" y="579629"/>
                  </a:cubicBezTo>
                  <a:cubicBezTo>
                    <a:pt x="861608" y="596965"/>
                    <a:pt x="849225" y="587630"/>
                    <a:pt x="844272" y="593441"/>
                  </a:cubicBezTo>
                  <a:cubicBezTo>
                    <a:pt x="839415" y="599251"/>
                    <a:pt x="850082" y="603251"/>
                    <a:pt x="862084" y="603632"/>
                  </a:cubicBezTo>
                  <a:cubicBezTo>
                    <a:pt x="874086" y="604109"/>
                    <a:pt x="882944" y="615158"/>
                    <a:pt x="877229" y="615158"/>
                  </a:cubicBezTo>
                  <a:cubicBezTo>
                    <a:pt x="871419" y="615158"/>
                    <a:pt x="874086" y="623635"/>
                    <a:pt x="867894" y="620492"/>
                  </a:cubicBezTo>
                  <a:cubicBezTo>
                    <a:pt x="861703" y="617348"/>
                    <a:pt x="855416" y="620492"/>
                    <a:pt x="859893" y="625826"/>
                  </a:cubicBezTo>
                  <a:cubicBezTo>
                    <a:pt x="864370" y="631160"/>
                    <a:pt x="858083" y="633350"/>
                    <a:pt x="858560" y="638780"/>
                  </a:cubicBezTo>
                  <a:cubicBezTo>
                    <a:pt x="859036" y="644114"/>
                    <a:pt x="849225" y="639161"/>
                    <a:pt x="839891" y="638303"/>
                  </a:cubicBezTo>
                  <a:cubicBezTo>
                    <a:pt x="830556" y="637446"/>
                    <a:pt x="813221" y="640494"/>
                    <a:pt x="800743" y="643161"/>
                  </a:cubicBezTo>
                  <a:cubicBezTo>
                    <a:pt x="788265" y="645828"/>
                    <a:pt x="774549" y="641351"/>
                    <a:pt x="769215" y="635636"/>
                  </a:cubicBezTo>
                  <a:cubicBezTo>
                    <a:pt x="763881" y="629826"/>
                    <a:pt x="756737" y="630779"/>
                    <a:pt x="747879" y="630779"/>
                  </a:cubicBezTo>
                  <a:cubicBezTo>
                    <a:pt x="739021" y="630779"/>
                    <a:pt x="741688" y="622301"/>
                    <a:pt x="730067" y="621920"/>
                  </a:cubicBezTo>
                  <a:cubicBezTo>
                    <a:pt x="718542" y="621444"/>
                    <a:pt x="721209" y="611729"/>
                    <a:pt x="719876" y="605918"/>
                  </a:cubicBezTo>
                  <a:cubicBezTo>
                    <a:pt x="718542" y="600108"/>
                    <a:pt x="695396" y="601918"/>
                    <a:pt x="687015" y="607252"/>
                  </a:cubicBezTo>
                  <a:cubicBezTo>
                    <a:pt x="678537" y="612586"/>
                    <a:pt x="662154" y="610395"/>
                    <a:pt x="657678" y="620111"/>
                  </a:cubicBezTo>
                  <a:cubicBezTo>
                    <a:pt x="653201" y="629921"/>
                    <a:pt x="661678" y="628588"/>
                    <a:pt x="666536" y="628588"/>
                  </a:cubicBezTo>
                  <a:cubicBezTo>
                    <a:pt x="673299" y="628588"/>
                    <a:pt x="672727" y="620587"/>
                    <a:pt x="685205" y="622397"/>
                  </a:cubicBezTo>
                  <a:cubicBezTo>
                    <a:pt x="697682" y="624206"/>
                    <a:pt x="706541" y="609538"/>
                    <a:pt x="711875" y="614872"/>
                  </a:cubicBezTo>
                  <a:cubicBezTo>
                    <a:pt x="717209" y="620206"/>
                    <a:pt x="690539" y="630398"/>
                    <a:pt x="679013" y="632207"/>
                  </a:cubicBezTo>
                  <a:cubicBezTo>
                    <a:pt x="667488" y="634017"/>
                    <a:pt x="670155" y="643352"/>
                    <a:pt x="681204" y="659735"/>
                  </a:cubicBezTo>
                  <a:cubicBezTo>
                    <a:pt x="692349" y="676213"/>
                    <a:pt x="676347" y="666878"/>
                    <a:pt x="676347" y="674879"/>
                  </a:cubicBezTo>
                  <a:cubicBezTo>
                    <a:pt x="676347" y="682880"/>
                    <a:pt x="655487" y="672212"/>
                    <a:pt x="663869" y="669545"/>
                  </a:cubicBezTo>
                  <a:cubicBezTo>
                    <a:pt x="672346" y="666878"/>
                    <a:pt x="668345" y="658401"/>
                    <a:pt x="661678" y="653067"/>
                  </a:cubicBezTo>
                  <a:cubicBezTo>
                    <a:pt x="655010" y="647733"/>
                    <a:pt x="650534" y="653067"/>
                    <a:pt x="651486" y="647257"/>
                  </a:cubicBezTo>
                  <a:cubicBezTo>
                    <a:pt x="652343" y="641447"/>
                    <a:pt x="644342" y="647733"/>
                    <a:pt x="638151" y="642780"/>
                  </a:cubicBezTo>
                  <a:cubicBezTo>
                    <a:pt x="631960" y="637922"/>
                    <a:pt x="628817" y="633922"/>
                    <a:pt x="620339" y="638303"/>
                  </a:cubicBezTo>
                  <a:cubicBezTo>
                    <a:pt x="611862" y="642780"/>
                    <a:pt x="602147" y="641447"/>
                    <a:pt x="583478" y="644495"/>
                  </a:cubicBezTo>
                  <a:cubicBezTo>
                    <a:pt x="564809" y="647638"/>
                    <a:pt x="530614" y="646685"/>
                    <a:pt x="524328" y="640494"/>
                  </a:cubicBezTo>
                  <a:cubicBezTo>
                    <a:pt x="518136" y="634303"/>
                    <a:pt x="540330" y="623159"/>
                    <a:pt x="546997" y="624968"/>
                  </a:cubicBezTo>
                  <a:cubicBezTo>
                    <a:pt x="553474" y="626683"/>
                    <a:pt x="549664" y="617825"/>
                    <a:pt x="539472" y="609824"/>
                  </a:cubicBezTo>
                  <a:cubicBezTo>
                    <a:pt x="529280" y="601823"/>
                    <a:pt x="506516" y="596965"/>
                    <a:pt x="506992" y="601823"/>
                  </a:cubicBezTo>
                  <a:cubicBezTo>
                    <a:pt x="507468" y="606680"/>
                    <a:pt x="494133" y="602299"/>
                    <a:pt x="477655" y="599156"/>
                  </a:cubicBezTo>
                  <a:cubicBezTo>
                    <a:pt x="461177" y="596012"/>
                    <a:pt x="458986" y="590202"/>
                    <a:pt x="448318" y="589821"/>
                  </a:cubicBezTo>
                  <a:cubicBezTo>
                    <a:pt x="438031" y="589345"/>
                    <a:pt x="421648" y="586202"/>
                    <a:pt x="409170" y="576486"/>
                  </a:cubicBezTo>
                  <a:cubicBezTo>
                    <a:pt x="396692" y="566675"/>
                    <a:pt x="367355" y="569342"/>
                    <a:pt x="363831" y="578296"/>
                  </a:cubicBezTo>
                  <a:cubicBezTo>
                    <a:pt x="360307" y="587154"/>
                    <a:pt x="350496" y="586773"/>
                    <a:pt x="340685" y="586773"/>
                  </a:cubicBezTo>
                  <a:cubicBezTo>
                    <a:pt x="330875" y="586773"/>
                    <a:pt x="345067" y="575819"/>
                    <a:pt x="341543" y="573914"/>
                  </a:cubicBezTo>
                  <a:cubicBezTo>
                    <a:pt x="336875" y="571438"/>
                    <a:pt x="342019" y="559246"/>
                    <a:pt x="334875" y="558389"/>
                  </a:cubicBezTo>
                  <a:cubicBezTo>
                    <a:pt x="327732" y="557531"/>
                    <a:pt x="321064" y="587726"/>
                    <a:pt x="307729" y="586868"/>
                  </a:cubicBezTo>
                  <a:cubicBezTo>
                    <a:pt x="294394" y="586011"/>
                    <a:pt x="288584" y="554864"/>
                    <a:pt x="277535" y="546863"/>
                  </a:cubicBezTo>
                  <a:cubicBezTo>
                    <a:pt x="266390" y="538862"/>
                    <a:pt x="256199" y="538386"/>
                    <a:pt x="265533" y="550388"/>
                  </a:cubicBezTo>
                  <a:cubicBezTo>
                    <a:pt x="274868" y="562389"/>
                    <a:pt x="257532" y="553912"/>
                    <a:pt x="258389" y="561913"/>
                  </a:cubicBezTo>
                  <a:cubicBezTo>
                    <a:pt x="259247" y="569914"/>
                    <a:pt x="243245" y="579248"/>
                    <a:pt x="243721" y="574772"/>
                  </a:cubicBezTo>
                  <a:cubicBezTo>
                    <a:pt x="244197" y="570295"/>
                    <a:pt x="234863" y="565437"/>
                    <a:pt x="224195" y="577915"/>
                  </a:cubicBezTo>
                  <a:cubicBezTo>
                    <a:pt x="213527" y="590393"/>
                    <a:pt x="206002" y="588583"/>
                    <a:pt x="205049" y="584106"/>
                  </a:cubicBezTo>
                  <a:cubicBezTo>
                    <a:pt x="204192" y="579629"/>
                    <a:pt x="172569" y="595631"/>
                    <a:pt x="173903" y="600965"/>
                  </a:cubicBezTo>
                  <a:cubicBezTo>
                    <a:pt x="175236" y="606299"/>
                    <a:pt x="169045" y="610300"/>
                    <a:pt x="160568" y="609824"/>
                  </a:cubicBezTo>
                  <a:cubicBezTo>
                    <a:pt x="152090" y="609347"/>
                    <a:pt x="158758" y="602299"/>
                    <a:pt x="165425" y="598679"/>
                  </a:cubicBezTo>
                  <a:cubicBezTo>
                    <a:pt x="172950" y="594679"/>
                    <a:pt x="193429" y="578201"/>
                    <a:pt x="204097" y="576486"/>
                  </a:cubicBezTo>
                  <a:cubicBezTo>
                    <a:pt x="214765" y="574676"/>
                    <a:pt x="235244" y="566294"/>
                    <a:pt x="235625" y="561341"/>
                  </a:cubicBezTo>
                  <a:cubicBezTo>
                    <a:pt x="236101" y="556484"/>
                    <a:pt x="225433" y="560484"/>
                    <a:pt x="218289" y="559151"/>
                  </a:cubicBezTo>
                  <a:cubicBezTo>
                    <a:pt x="211145" y="557817"/>
                    <a:pt x="198763" y="565818"/>
                    <a:pt x="186761" y="571152"/>
                  </a:cubicBezTo>
                  <a:cubicBezTo>
                    <a:pt x="174760" y="576486"/>
                    <a:pt x="160949" y="574676"/>
                    <a:pt x="164568" y="581820"/>
                  </a:cubicBezTo>
                  <a:cubicBezTo>
                    <a:pt x="168092" y="588964"/>
                    <a:pt x="153424" y="580963"/>
                    <a:pt x="150376" y="585821"/>
                  </a:cubicBezTo>
                  <a:cubicBezTo>
                    <a:pt x="147233" y="590678"/>
                    <a:pt x="141518" y="585344"/>
                    <a:pt x="145899" y="582677"/>
                  </a:cubicBezTo>
                  <a:cubicBezTo>
                    <a:pt x="150376" y="580010"/>
                    <a:pt x="135231" y="575153"/>
                    <a:pt x="135231" y="578201"/>
                  </a:cubicBezTo>
                  <a:cubicBezTo>
                    <a:pt x="135231" y="581344"/>
                    <a:pt x="132564" y="585344"/>
                    <a:pt x="121896" y="585344"/>
                  </a:cubicBezTo>
                  <a:cubicBezTo>
                    <a:pt x="111228" y="585344"/>
                    <a:pt x="100560" y="592869"/>
                    <a:pt x="107704" y="598203"/>
                  </a:cubicBezTo>
                  <a:cubicBezTo>
                    <a:pt x="114848" y="603537"/>
                    <a:pt x="119229" y="606204"/>
                    <a:pt x="115705" y="609728"/>
                  </a:cubicBezTo>
                  <a:cubicBezTo>
                    <a:pt x="112181" y="613253"/>
                    <a:pt x="101036" y="600394"/>
                    <a:pt x="85511" y="601727"/>
                  </a:cubicBezTo>
                  <a:cubicBezTo>
                    <a:pt x="69985" y="603061"/>
                    <a:pt x="38838" y="584392"/>
                    <a:pt x="38838" y="579915"/>
                  </a:cubicBezTo>
                  <a:cubicBezTo>
                    <a:pt x="38838" y="576296"/>
                    <a:pt x="16931" y="578582"/>
                    <a:pt x="1786" y="576962"/>
                  </a:cubicBezTo>
                  <a:lnTo>
                    <a:pt x="1786" y="884239"/>
                  </a:lnTo>
                  <a:cubicBezTo>
                    <a:pt x="1786" y="884239"/>
                    <a:pt x="9501" y="889954"/>
                    <a:pt x="12454" y="886430"/>
                  </a:cubicBezTo>
                  <a:cubicBezTo>
                    <a:pt x="15407" y="882905"/>
                    <a:pt x="20741" y="887668"/>
                    <a:pt x="30837" y="882905"/>
                  </a:cubicBezTo>
                  <a:cubicBezTo>
                    <a:pt x="40934" y="878143"/>
                    <a:pt x="44458" y="888239"/>
                    <a:pt x="44458" y="893002"/>
                  </a:cubicBezTo>
                  <a:cubicBezTo>
                    <a:pt x="44458" y="897764"/>
                    <a:pt x="58650" y="905480"/>
                    <a:pt x="64651" y="913195"/>
                  </a:cubicBezTo>
                  <a:cubicBezTo>
                    <a:pt x="70556" y="920910"/>
                    <a:pt x="73509" y="927387"/>
                    <a:pt x="80081" y="923291"/>
                  </a:cubicBezTo>
                  <a:cubicBezTo>
                    <a:pt x="86558" y="919196"/>
                    <a:pt x="98465" y="916814"/>
                    <a:pt x="98465" y="909004"/>
                  </a:cubicBezTo>
                  <a:cubicBezTo>
                    <a:pt x="98465" y="901289"/>
                    <a:pt x="125706" y="900146"/>
                    <a:pt x="125706" y="910242"/>
                  </a:cubicBezTo>
                  <a:cubicBezTo>
                    <a:pt x="125706" y="920339"/>
                    <a:pt x="153614" y="932150"/>
                    <a:pt x="168950" y="959391"/>
                  </a:cubicBezTo>
                  <a:cubicBezTo>
                    <a:pt x="184380" y="986633"/>
                    <a:pt x="181999" y="992633"/>
                    <a:pt x="204478" y="1001492"/>
                  </a:cubicBezTo>
                  <a:cubicBezTo>
                    <a:pt x="227052" y="1010350"/>
                    <a:pt x="226385" y="1015112"/>
                    <a:pt x="223433" y="1022828"/>
                  </a:cubicBezTo>
                  <a:cubicBezTo>
                    <a:pt x="220480" y="1030543"/>
                    <a:pt x="237053" y="1034639"/>
                    <a:pt x="227624" y="1041211"/>
                  </a:cubicBezTo>
                  <a:cubicBezTo>
                    <a:pt x="224004" y="1043687"/>
                    <a:pt x="218861" y="1047307"/>
                    <a:pt x="213908" y="1050926"/>
                  </a:cubicBezTo>
                  <a:cubicBezTo>
                    <a:pt x="214384" y="1054832"/>
                    <a:pt x="217908" y="1057308"/>
                    <a:pt x="222385" y="1061118"/>
                  </a:cubicBezTo>
                  <a:cubicBezTo>
                    <a:pt x="227719" y="1065595"/>
                    <a:pt x="212574" y="1065595"/>
                    <a:pt x="217051" y="1069595"/>
                  </a:cubicBezTo>
                  <a:cubicBezTo>
                    <a:pt x="221528" y="1073596"/>
                    <a:pt x="216194" y="1079787"/>
                    <a:pt x="220575" y="1084740"/>
                  </a:cubicBezTo>
                  <a:cubicBezTo>
                    <a:pt x="225052" y="1089598"/>
                    <a:pt x="233053" y="1087883"/>
                    <a:pt x="237911" y="1083883"/>
                  </a:cubicBezTo>
                  <a:cubicBezTo>
                    <a:pt x="242768" y="1079882"/>
                    <a:pt x="246388" y="1088741"/>
                    <a:pt x="242387" y="1095408"/>
                  </a:cubicBezTo>
                  <a:cubicBezTo>
                    <a:pt x="238387" y="1102076"/>
                    <a:pt x="246864" y="1106933"/>
                    <a:pt x="250865" y="1102076"/>
                  </a:cubicBezTo>
                  <a:cubicBezTo>
                    <a:pt x="254865" y="1097218"/>
                    <a:pt x="263342" y="1110077"/>
                    <a:pt x="267343" y="1112267"/>
                  </a:cubicBezTo>
                  <a:cubicBezTo>
                    <a:pt x="271343" y="1114458"/>
                    <a:pt x="275344" y="1121126"/>
                    <a:pt x="268676" y="1121126"/>
                  </a:cubicBezTo>
                  <a:cubicBezTo>
                    <a:pt x="262009" y="1121126"/>
                    <a:pt x="262866" y="1132651"/>
                    <a:pt x="267819" y="1133127"/>
                  </a:cubicBezTo>
                  <a:cubicBezTo>
                    <a:pt x="272677" y="1133603"/>
                    <a:pt x="272296" y="1139795"/>
                    <a:pt x="272296" y="1143795"/>
                  </a:cubicBezTo>
                  <a:cubicBezTo>
                    <a:pt x="272296" y="1147796"/>
                    <a:pt x="287822" y="1153606"/>
                    <a:pt x="293632" y="1151796"/>
                  </a:cubicBezTo>
                  <a:cubicBezTo>
                    <a:pt x="299442" y="1149986"/>
                    <a:pt x="304776" y="1155320"/>
                    <a:pt x="307443" y="1160273"/>
                  </a:cubicBezTo>
                  <a:cubicBezTo>
                    <a:pt x="310110" y="1165131"/>
                    <a:pt x="320778" y="1168751"/>
                    <a:pt x="324779" y="1165607"/>
                  </a:cubicBezTo>
                  <a:cubicBezTo>
                    <a:pt x="328779" y="1162464"/>
                    <a:pt x="331446" y="1171418"/>
                    <a:pt x="332303" y="1177609"/>
                  </a:cubicBezTo>
                  <a:cubicBezTo>
                    <a:pt x="333161" y="1183800"/>
                    <a:pt x="342114" y="1180276"/>
                    <a:pt x="347448" y="1179800"/>
                  </a:cubicBezTo>
                  <a:cubicBezTo>
                    <a:pt x="352782" y="1179323"/>
                    <a:pt x="355925" y="1186943"/>
                    <a:pt x="359450" y="1185610"/>
                  </a:cubicBezTo>
                  <a:cubicBezTo>
                    <a:pt x="367260" y="1182657"/>
                    <a:pt x="369641" y="1196373"/>
                    <a:pt x="374785" y="1204374"/>
                  </a:cubicBezTo>
                  <a:lnTo>
                    <a:pt x="927425" y="1201421"/>
                  </a:lnTo>
                  <a:cubicBezTo>
                    <a:pt x="927425" y="1201421"/>
                    <a:pt x="927807" y="1187705"/>
                    <a:pt x="934283" y="1192468"/>
                  </a:cubicBezTo>
                  <a:cubicBezTo>
                    <a:pt x="940761" y="1197230"/>
                    <a:pt x="934855" y="1204946"/>
                    <a:pt x="942570" y="1207898"/>
                  </a:cubicBezTo>
                  <a:cubicBezTo>
                    <a:pt x="950286" y="1210851"/>
                    <a:pt x="955619" y="1215614"/>
                    <a:pt x="959811" y="1213804"/>
                  </a:cubicBezTo>
                  <a:cubicBezTo>
                    <a:pt x="964002" y="1211994"/>
                    <a:pt x="971050" y="1206089"/>
                    <a:pt x="978194" y="1214375"/>
                  </a:cubicBezTo>
                  <a:cubicBezTo>
                    <a:pt x="985337" y="1222662"/>
                    <a:pt x="990671" y="1215518"/>
                    <a:pt x="994767" y="1220852"/>
                  </a:cubicBezTo>
                  <a:cubicBezTo>
                    <a:pt x="998958" y="1226186"/>
                    <a:pt x="1006578" y="1230377"/>
                    <a:pt x="1011912" y="1223805"/>
                  </a:cubicBezTo>
                  <a:cubicBezTo>
                    <a:pt x="1016199" y="1218471"/>
                    <a:pt x="1032677" y="1224948"/>
                    <a:pt x="1040582" y="1227806"/>
                  </a:cubicBezTo>
                  <a:cubicBezTo>
                    <a:pt x="1050298" y="1219995"/>
                    <a:pt x="1058013" y="1203326"/>
                    <a:pt x="1066776" y="1203326"/>
                  </a:cubicBezTo>
                  <a:cubicBezTo>
                    <a:pt x="1078302" y="1203326"/>
                    <a:pt x="1107638" y="1205993"/>
                    <a:pt x="1109448" y="1221138"/>
                  </a:cubicBezTo>
                  <a:cubicBezTo>
                    <a:pt x="1111258" y="1236283"/>
                    <a:pt x="1128975" y="1221995"/>
                    <a:pt x="1130784" y="1236283"/>
                  </a:cubicBezTo>
                  <a:cubicBezTo>
                    <a:pt x="1132308" y="1248380"/>
                    <a:pt x="1144024" y="1257905"/>
                    <a:pt x="1142119" y="1264286"/>
                  </a:cubicBezTo>
                  <a:cubicBezTo>
                    <a:pt x="1145548" y="1266382"/>
                    <a:pt x="1149739" y="1269239"/>
                    <a:pt x="1153549" y="1272192"/>
                  </a:cubicBezTo>
                  <a:cubicBezTo>
                    <a:pt x="1159169" y="1270287"/>
                    <a:pt x="1174218" y="1272668"/>
                    <a:pt x="1184220" y="1276288"/>
                  </a:cubicBezTo>
                  <a:cubicBezTo>
                    <a:pt x="1196697" y="1280765"/>
                    <a:pt x="1215366" y="1270954"/>
                    <a:pt x="1221558" y="1286099"/>
                  </a:cubicBezTo>
                  <a:cubicBezTo>
                    <a:pt x="1227749" y="1301243"/>
                    <a:pt x="1242227" y="1312578"/>
                    <a:pt x="1228701" y="1313626"/>
                  </a:cubicBezTo>
                  <a:cubicBezTo>
                    <a:pt x="1217176" y="1314483"/>
                    <a:pt x="1202031" y="1298481"/>
                    <a:pt x="1202888" y="1307435"/>
                  </a:cubicBezTo>
                  <a:cubicBezTo>
                    <a:pt x="1203746" y="1316293"/>
                    <a:pt x="1196697" y="1311911"/>
                    <a:pt x="1196697" y="1325246"/>
                  </a:cubicBezTo>
                  <a:cubicBezTo>
                    <a:pt x="1196697" y="1338581"/>
                    <a:pt x="1187839" y="1357250"/>
                    <a:pt x="1182505" y="1356393"/>
                  </a:cubicBezTo>
                  <a:cubicBezTo>
                    <a:pt x="1182315" y="1356393"/>
                    <a:pt x="1182124" y="1356298"/>
                    <a:pt x="1182029" y="1356203"/>
                  </a:cubicBezTo>
                  <a:cubicBezTo>
                    <a:pt x="1181076" y="1361251"/>
                    <a:pt x="1181076" y="1367823"/>
                    <a:pt x="1185267" y="1371919"/>
                  </a:cubicBezTo>
                  <a:cubicBezTo>
                    <a:pt x="1192030" y="1366966"/>
                    <a:pt x="1201745" y="1358489"/>
                    <a:pt x="1210128" y="1359060"/>
                  </a:cubicBezTo>
                  <a:cubicBezTo>
                    <a:pt x="1223462" y="1359917"/>
                    <a:pt x="1226987" y="1367918"/>
                    <a:pt x="1235940" y="1361727"/>
                  </a:cubicBezTo>
                  <a:cubicBezTo>
                    <a:pt x="1244799" y="1355536"/>
                    <a:pt x="1246608" y="1352869"/>
                    <a:pt x="1248418" y="1357250"/>
                  </a:cubicBezTo>
                  <a:cubicBezTo>
                    <a:pt x="1248608" y="1357822"/>
                    <a:pt x="1248513" y="1358489"/>
                    <a:pt x="1248132" y="1359251"/>
                  </a:cubicBezTo>
                  <a:cubicBezTo>
                    <a:pt x="1251561" y="1357441"/>
                    <a:pt x="1253942" y="1355726"/>
                    <a:pt x="1254038" y="1354298"/>
                  </a:cubicBezTo>
                  <a:cubicBezTo>
                    <a:pt x="1254324" y="1352107"/>
                    <a:pt x="1253657" y="1349059"/>
                    <a:pt x="1252895" y="1346392"/>
                  </a:cubicBezTo>
                  <a:cubicBezTo>
                    <a:pt x="1243941" y="1347725"/>
                    <a:pt x="1241084" y="1348392"/>
                    <a:pt x="1238607" y="1342201"/>
                  </a:cubicBezTo>
                  <a:cubicBezTo>
                    <a:pt x="1235083" y="1333343"/>
                    <a:pt x="1265277" y="1324389"/>
                    <a:pt x="1279470" y="1326199"/>
                  </a:cubicBezTo>
                  <a:cubicBezTo>
                    <a:pt x="1292995" y="1327913"/>
                    <a:pt x="1302425" y="1318388"/>
                    <a:pt x="1307187" y="1324199"/>
                  </a:cubicBezTo>
                  <a:cubicBezTo>
                    <a:pt x="1315760" y="1316483"/>
                    <a:pt x="1330333" y="1303910"/>
                    <a:pt x="1334048" y="1303910"/>
                  </a:cubicBezTo>
                  <a:cubicBezTo>
                    <a:pt x="1339382" y="1303910"/>
                    <a:pt x="1402818" y="1303339"/>
                    <a:pt x="1402818" y="1303339"/>
                  </a:cubicBezTo>
                  <a:cubicBezTo>
                    <a:pt x="1402818" y="1303339"/>
                    <a:pt x="1424726" y="1289718"/>
                    <a:pt x="1427679" y="1277240"/>
                  </a:cubicBezTo>
                  <a:cubicBezTo>
                    <a:pt x="1430631" y="1264763"/>
                    <a:pt x="1444824" y="1235140"/>
                    <a:pt x="1453206" y="1241712"/>
                  </a:cubicBezTo>
                  <a:cubicBezTo>
                    <a:pt x="1461492" y="1248189"/>
                    <a:pt x="1479304" y="1243522"/>
                    <a:pt x="1479875" y="1249427"/>
                  </a:cubicBezTo>
                  <a:cubicBezTo>
                    <a:pt x="1480447" y="1254952"/>
                    <a:pt x="1473970" y="1275050"/>
                    <a:pt x="1496735" y="1305149"/>
                  </a:cubicBezTo>
                  <a:cubicBezTo>
                    <a:pt x="1504736" y="1300100"/>
                    <a:pt x="1513023" y="1296100"/>
                    <a:pt x="1517785" y="1296386"/>
                  </a:cubicBezTo>
                  <a:cubicBezTo>
                    <a:pt x="1525786" y="1296862"/>
                    <a:pt x="1537787" y="1286194"/>
                    <a:pt x="1541312" y="1279526"/>
                  </a:cubicBezTo>
                  <a:cubicBezTo>
                    <a:pt x="1544836" y="1272859"/>
                    <a:pt x="1549789" y="1285718"/>
                    <a:pt x="1542645" y="1288004"/>
                  </a:cubicBezTo>
                  <a:cubicBezTo>
                    <a:pt x="1535502" y="1290194"/>
                    <a:pt x="1548456" y="1295528"/>
                    <a:pt x="1560838" y="1295147"/>
                  </a:cubicBezTo>
                  <a:cubicBezTo>
                    <a:pt x="1573316" y="1294671"/>
                    <a:pt x="1555028" y="1299624"/>
                    <a:pt x="1545693" y="1299148"/>
                  </a:cubicBezTo>
                  <a:cubicBezTo>
                    <a:pt x="1536359" y="1298672"/>
                    <a:pt x="1532358" y="1300005"/>
                    <a:pt x="1519881" y="1312483"/>
                  </a:cubicBezTo>
                  <a:cubicBezTo>
                    <a:pt x="1507403" y="1324961"/>
                    <a:pt x="1510546" y="1328485"/>
                    <a:pt x="1517690" y="1334676"/>
                  </a:cubicBezTo>
                  <a:cubicBezTo>
                    <a:pt x="1524833" y="1340963"/>
                    <a:pt x="1534168" y="1338296"/>
                    <a:pt x="1543883" y="1329818"/>
                  </a:cubicBezTo>
                  <a:cubicBezTo>
                    <a:pt x="1553694" y="1321341"/>
                    <a:pt x="1553218" y="1312959"/>
                    <a:pt x="1563029" y="1313340"/>
                  </a:cubicBezTo>
                  <a:cubicBezTo>
                    <a:pt x="1572840" y="1313816"/>
                    <a:pt x="1598176" y="1304482"/>
                    <a:pt x="1609225" y="1300862"/>
                  </a:cubicBezTo>
                  <a:cubicBezTo>
                    <a:pt x="1620369" y="1297338"/>
                    <a:pt x="1613225" y="1295528"/>
                    <a:pt x="1613225" y="1290575"/>
                  </a:cubicBezTo>
                  <a:cubicBezTo>
                    <a:pt x="1613225" y="1285718"/>
                    <a:pt x="1632752" y="1285718"/>
                    <a:pt x="1639895" y="1280765"/>
                  </a:cubicBezTo>
                  <a:cubicBezTo>
                    <a:pt x="1647039" y="1276002"/>
                    <a:pt x="1638562" y="1272002"/>
                    <a:pt x="1632371" y="1272859"/>
                  </a:cubicBezTo>
                  <a:close/>
                  <a:moveTo>
                    <a:pt x="475083" y="696596"/>
                  </a:moveTo>
                  <a:cubicBezTo>
                    <a:pt x="463367" y="711074"/>
                    <a:pt x="459557" y="713265"/>
                    <a:pt x="447461" y="711074"/>
                  </a:cubicBezTo>
                  <a:cubicBezTo>
                    <a:pt x="435459" y="708979"/>
                    <a:pt x="428030" y="714980"/>
                    <a:pt x="434030" y="719266"/>
                  </a:cubicBezTo>
                  <a:cubicBezTo>
                    <a:pt x="440031" y="723552"/>
                    <a:pt x="440412" y="727076"/>
                    <a:pt x="428030" y="729839"/>
                  </a:cubicBezTo>
                  <a:cubicBezTo>
                    <a:pt x="415647" y="732696"/>
                    <a:pt x="407551" y="742221"/>
                    <a:pt x="402598" y="741173"/>
                  </a:cubicBezTo>
                  <a:cubicBezTo>
                    <a:pt x="397645" y="740126"/>
                    <a:pt x="423839" y="721361"/>
                    <a:pt x="417076" y="716408"/>
                  </a:cubicBezTo>
                  <a:cubicBezTo>
                    <a:pt x="410408" y="711455"/>
                    <a:pt x="393740" y="724886"/>
                    <a:pt x="393359" y="730886"/>
                  </a:cubicBezTo>
                  <a:cubicBezTo>
                    <a:pt x="392978" y="736887"/>
                    <a:pt x="382024" y="737268"/>
                    <a:pt x="375357" y="736887"/>
                  </a:cubicBezTo>
                  <a:cubicBezTo>
                    <a:pt x="368594" y="736506"/>
                    <a:pt x="359831" y="730124"/>
                    <a:pt x="366498" y="729458"/>
                  </a:cubicBezTo>
                  <a:cubicBezTo>
                    <a:pt x="373261" y="728791"/>
                    <a:pt x="368594" y="721361"/>
                    <a:pt x="377833" y="717837"/>
                  </a:cubicBezTo>
                  <a:cubicBezTo>
                    <a:pt x="386977" y="714313"/>
                    <a:pt x="376023" y="708979"/>
                    <a:pt x="378881" y="705074"/>
                  </a:cubicBezTo>
                  <a:cubicBezTo>
                    <a:pt x="381738" y="701168"/>
                    <a:pt x="400407" y="708979"/>
                    <a:pt x="400788" y="701930"/>
                  </a:cubicBezTo>
                  <a:cubicBezTo>
                    <a:pt x="401169" y="694882"/>
                    <a:pt x="382024" y="688881"/>
                    <a:pt x="375642" y="693072"/>
                  </a:cubicBezTo>
                  <a:cubicBezTo>
                    <a:pt x="369260" y="697263"/>
                    <a:pt x="354401" y="707169"/>
                    <a:pt x="336780" y="699454"/>
                  </a:cubicBezTo>
                  <a:cubicBezTo>
                    <a:pt x="331256" y="696977"/>
                    <a:pt x="381357" y="691739"/>
                    <a:pt x="389834" y="683928"/>
                  </a:cubicBezTo>
                  <a:cubicBezTo>
                    <a:pt x="398312" y="676118"/>
                    <a:pt x="436507" y="667259"/>
                    <a:pt x="439364" y="674403"/>
                  </a:cubicBezTo>
                  <a:cubicBezTo>
                    <a:pt x="442222" y="681452"/>
                    <a:pt x="418886" y="686119"/>
                    <a:pt x="430125" y="692405"/>
                  </a:cubicBezTo>
                  <a:cubicBezTo>
                    <a:pt x="441460" y="698787"/>
                    <a:pt x="459843" y="694501"/>
                    <a:pt x="464034" y="687833"/>
                  </a:cubicBezTo>
                  <a:cubicBezTo>
                    <a:pt x="468416" y="681071"/>
                    <a:pt x="486799" y="682118"/>
                    <a:pt x="475083" y="696596"/>
                  </a:cubicBezTo>
                  <a:close/>
                  <a:moveTo>
                    <a:pt x="587574" y="839376"/>
                  </a:moveTo>
                  <a:cubicBezTo>
                    <a:pt x="573762" y="851378"/>
                    <a:pt x="574810" y="848234"/>
                    <a:pt x="562808" y="850330"/>
                  </a:cubicBezTo>
                  <a:cubicBezTo>
                    <a:pt x="550807" y="852425"/>
                    <a:pt x="560332" y="864522"/>
                    <a:pt x="545854" y="865570"/>
                  </a:cubicBezTo>
                  <a:cubicBezTo>
                    <a:pt x="531376" y="866618"/>
                    <a:pt x="496324" y="868046"/>
                    <a:pt x="491371" y="859950"/>
                  </a:cubicBezTo>
                  <a:cubicBezTo>
                    <a:pt x="489752" y="857188"/>
                    <a:pt x="510421" y="859188"/>
                    <a:pt x="511850" y="853283"/>
                  </a:cubicBezTo>
                  <a:cubicBezTo>
                    <a:pt x="513278" y="847282"/>
                    <a:pt x="518898" y="837757"/>
                    <a:pt x="527757" y="837757"/>
                  </a:cubicBezTo>
                  <a:cubicBezTo>
                    <a:pt x="536615" y="837757"/>
                    <a:pt x="535853" y="826136"/>
                    <a:pt x="521375" y="818993"/>
                  </a:cubicBezTo>
                  <a:cubicBezTo>
                    <a:pt x="506897" y="811944"/>
                    <a:pt x="542234" y="807277"/>
                    <a:pt x="550331" y="818612"/>
                  </a:cubicBezTo>
                  <a:cubicBezTo>
                    <a:pt x="558427" y="829946"/>
                    <a:pt x="573000" y="838043"/>
                    <a:pt x="581097" y="829946"/>
                  </a:cubicBezTo>
                  <a:cubicBezTo>
                    <a:pt x="589193" y="821850"/>
                    <a:pt x="635580" y="799181"/>
                    <a:pt x="635580" y="809753"/>
                  </a:cubicBezTo>
                  <a:cubicBezTo>
                    <a:pt x="635580" y="820326"/>
                    <a:pt x="601289" y="827375"/>
                    <a:pt x="587574" y="839376"/>
                  </a:cubicBezTo>
                  <a:close/>
                  <a:moveTo>
                    <a:pt x="896945" y="1162559"/>
                  </a:moveTo>
                  <a:cubicBezTo>
                    <a:pt x="887230" y="1163607"/>
                    <a:pt x="897803" y="1136747"/>
                    <a:pt x="880086" y="1127031"/>
                  </a:cubicBezTo>
                  <a:cubicBezTo>
                    <a:pt x="859227" y="1115506"/>
                    <a:pt x="849892" y="1094170"/>
                    <a:pt x="849892" y="1082549"/>
                  </a:cubicBezTo>
                  <a:cubicBezTo>
                    <a:pt x="849892" y="1071024"/>
                    <a:pt x="867704" y="1065690"/>
                    <a:pt x="874752" y="1074548"/>
                  </a:cubicBezTo>
                  <a:cubicBezTo>
                    <a:pt x="881896" y="1083407"/>
                    <a:pt x="892564" y="1119887"/>
                    <a:pt x="898755" y="1131413"/>
                  </a:cubicBezTo>
                  <a:cubicBezTo>
                    <a:pt x="904946" y="1143033"/>
                    <a:pt x="904946" y="1161702"/>
                    <a:pt x="896945" y="1162559"/>
                  </a:cubicBezTo>
                  <a:close/>
                </a:path>
              </a:pathLst>
            </a:custGeom>
            <a:grpFill/>
            <a:ln w="2381" cap="flat">
              <a:solidFill>
                <a:srgbClr val="FFFFFF"/>
              </a:solidFill>
              <a:prstDash val="solid"/>
              <a:miter/>
            </a:ln>
          </p:spPr>
          <p:txBody>
            <a:bodyPr rtlCol="0" anchor="ctr"/>
            <a:lstStyle/>
            <a:p>
              <a:endParaRPr lang="en-ID"/>
            </a:p>
          </p:txBody>
        </p:sp>
        <p:sp>
          <p:nvSpPr>
            <p:cNvPr id="127" name="Freeform: Shape 134">
              <a:extLst>
                <a:ext uri="{FF2B5EF4-FFF2-40B4-BE49-F238E27FC236}">
                  <a16:creationId xmlns:a16="http://schemas.microsoft.com/office/drawing/2014/main" id="{A5A2725D-0DFB-8B40-B4E6-0D69AEE5CFF6}"/>
                </a:ext>
              </a:extLst>
            </p:cNvPr>
            <p:cNvSpPr/>
            <p:nvPr/>
          </p:nvSpPr>
          <p:spPr>
            <a:xfrm>
              <a:off x="2480688" y="2183820"/>
              <a:ext cx="2038350" cy="1381125"/>
            </a:xfrm>
            <a:custGeom>
              <a:avLst/>
              <a:gdLst>
                <a:gd name="connsiteX0" fmla="*/ 764669 w 2038350"/>
                <a:gd name="connsiteY0" fmla="*/ 507945 h 1381125"/>
                <a:gd name="connsiteX1" fmla="*/ 745715 w 2038350"/>
                <a:gd name="connsiteY1" fmla="*/ 486609 h 1381125"/>
                <a:gd name="connsiteX2" fmla="*/ 710186 w 2038350"/>
                <a:gd name="connsiteY2" fmla="*/ 444508 h 1381125"/>
                <a:gd name="connsiteX3" fmla="*/ 666943 w 2038350"/>
                <a:gd name="connsiteY3" fmla="*/ 395359 h 1381125"/>
                <a:gd name="connsiteX4" fmla="*/ 639701 w 2038350"/>
                <a:gd name="connsiteY4" fmla="*/ 394121 h 1381125"/>
                <a:gd name="connsiteX5" fmla="*/ 621318 w 2038350"/>
                <a:gd name="connsiteY5" fmla="*/ 408408 h 1381125"/>
                <a:gd name="connsiteX6" fmla="*/ 605888 w 2038350"/>
                <a:gd name="connsiteY6" fmla="*/ 398312 h 1381125"/>
                <a:gd name="connsiteX7" fmla="*/ 585695 w 2038350"/>
                <a:gd name="connsiteY7" fmla="*/ 378119 h 1381125"/>
                <a:gd name="connsiteX8" fmla="*/ 572074 w 2038350"/>
                <a:gd name="connsiteY8" fmla="*/ 368022 h 1381125"/>
                <a:gd name="connsiteX9" fmla="*/ 553691 w 2038350"/>
                <a:gd name="connsiteY9" fmla="*/ 371547 h 1381125"/>
                <a:gd name="connsiteX10" fmla="*/ 543023 w 2038350"/>
                <a:gd name="connsiteY10" fmla="*/ 369356 h 1381125"/>
                <a:gd name="connsiteX11" fmla="*/ 543023 w 2038350"/>
                <a:gd name="connsiteY11" fmla="*/ 62079 h 1381125"/>
                <a:gd name="connsiteX12" fmla="*/ 533783 w 2038350"/>
                <a:gd name="connsiteY12" fmla="*/ 60174 h 1381125"/>
                <a:gd name="connsiteX13" fmla="*/ 491588 w 2038350"/>
                <a:gd name="connsiteY13" fmla="*/ 48649 h 1381125"/>
                <a:gd name="connsiteX14" fmla="*/ 453773 w 2038350"/>
                <a:gd name="connsiteY14" fmla="*/ 49983 h 1381125"/>
                <a:gd name="connsiteX15" fmla="*/ 422246 w 2038350"/>
                <a:gd name="connsiteY15" fmla="*/ 45506 h 1381125"/>
                <a:gd name="connsiteX16" fmla="*/ 379574 w 2038350"/>
                <a:gd name="connsiteY16" fmla="*/ 33028 h 1381125"/>
                <a:gd name="connsiteX17" fmla="*/ 328424 w 2038350"/>
                <a:gd name="connsiteY17" fmla="*/ 36552 h 1381125"/>
                <a:gd name="connsiteX18" fmla="*/ 315566 w 2038350"/>
                <a:gd name="connsiteY18" fmla="*/ 30742 h 1381125"/>
                <a:gd name="connsiteX19" fmla="*/ 309374 w 2038350"/>
                <a:gd name="connsiteY19" fmla="*/ 20550 h 1381125"/>
                <a:gd name="connsiteX20" fmla="*/ 274703 w 2038350"/>
                <a:gd name="connsiteY20" fmla="*/ 21027 h 1381125"/>
                <a:gd name="connsiteX21" fmla="*/ 264893 w 2038350"/>
                <a:gd name="connsiteY21" fmla="*/ 13026 h 1381125"/>
                <a:gd name="connsiteX22" fmla="*/ 254701 w 2038350"/>
                <a:gd name="connsiteY22" fmla="*/ 15693 h 1381125"/>
                <a:gd name="connsiteX23" fmla="*/ 239175 w 2038350"/>
                <a:gd name="connsiteY23" fmla="*/ 18360 h 1381125"/>
                <a:gd name="connsiteX24" fmla="*/ 247176 w 2038350"/>
                <a:gd name="connsiteY24" fmla="*/ 9501 h 1381125"/>
                <a:gd name="connsiteX25" fmla="*/ 231174 w 2038350"/>
                <a:gd name="connsiteY25" fmla="*/ 1977 h 1381125"/>
                <a:gd name="connsiteX26" fmla="*/ 210314 w 2038350"/>
                <a:gd name="connsiteY26" fmla="*/ 14835 h 1381125"/>
                <a:gd name="connsiteX27" fmla="*/ 178787 w 2038350"/>
                <a:gd name="connsiteY27" fmla="*/ 21503 h 1381125"/>
                <a:gd name="connsiteX28" fmla="*/ 160118 w 2038350"/>
                <a:gd name="connsiteY28" fmla="*/ 27313 h 1381125"/>
                <a:gd name="connsiteX29" fmla="*/ 164594 w 2038350"/>
                <a:gd name="connsiteY29" fmla="*/ 37981 h 1381125"/>
                <a:gd name="connsiteX30" fmla="*/ 149926 w 2038350"/>
                <a:gd name="connsiteY30" fmla="*/ 36171 h 1381125"/>
                <a:gd name="connsiteX31" fmla="*/ 120589 w 2038350"/>
                <a:gd name="connsiteY31" fmla="*/ 41505 h 1381125"/>
                <a:gd name="connsiteX32" fmla="*/ 97062 w 2038350"/>
                <a:gd name="connsiteY32" fmla="*/ 61032 h 1381125"/>
                <a:gd name="connsiteX33" fmla="*/ 88585 w 2038350"/>
                <a:gd name="connsiteY33" fmla="*/ 82368 h 1381125"/>
                <a:gd name="connsiteX34" fmla="*/ 37531 w 2038350"/>
                <a:gd name="connsiteY34" fmla="*/ 92655 h 1381125"/>
                <a:gd name="connsiteX35" fmla="*/ 32197 w 2038350"/>
                <a:gd name="connsiteY35" fmla="*/ 105037 h 1381125"/>
                <a:gd name="connsiteX36" fmla="*/ 54390 w 2038350"/>
                <a:gd name="connsiteY36" fmla="*/ 119229 h 1381125"/>
                <a:gd name="connsiteX37" fmla="*/ 87251 w 2038350"/>
                <a:gd name="connsiteY37" fmla="*/ 153900 h 1381125"/>
                <a:gd name="connsiteX38" fmla="*/ 121065 w 2038350"/>
                <a:gd name="connsiteY38" fmla="*/ 154758 h 1381125"/>
                <a:gd name="connsiteX39" fmla="*/ 127733 w 2038350"/>
                <a:gd name="connsiteY39" fmla="*/ 172093 h 1381125"/>
                <a:gd name="connsiteX40" fmla="*/ 149069 w 2038350"/>
                <a:gd name="connsiteY40" fmla="*/ 176570 h 1381125"/>
                <a:gd name="connsiteX41" fmla="*/ 125066 w 2038350"/>
                <a:gd name="connsiteY41" fmla="*/ 183237 h 1381125"/>
                <a:gd name="connsiteX42" fmla="*/ 108206 w 2038350"/>
                <a:gd name="connsiteY42" fmla="*/ 188095 h 1381125"/>
                <a:gd name="connsiteX43" fmla="*/ 82394 w 2038350"/>
                <a:gd name="connsiteY43" fmla="*/ 187238 h 1381125"/>
                <a:gd name="connsiteX44" fmla="*/ 82394 w 2038350"/>
                <a:gd name="connsiteY44" fmla="*/ 173427 h 1381125"/>
                <a:gd name="connsiteX45" fmla="*/ 57533 w 2038350"/>
                <a:gd name="connsiteY45" fmla="*/ 174284 h 1381125"/>
                <a:gd name="connsiteX46" fmla="*/ 46484 w 2038350"/>
                <a:gd name="connsiteY46" fmla="*/ 186476 h 1381125"/>
                <a:gd name="connsiteX47" fmla="*/ 29149 w 2038350"/>
                <a:gd name="connsiteY47" fmla="*/ 188286 h 1381125"/>
                <a:gd name="connsiteX48" fmla="*/ 2003 w 2038350"/>
                <a:gd name="connsiteY48" fmla="*/ 203811 h 1381125"/>
                <a:gd name="connsiteX49" fmla="*/ 30863 w 2038350"/>
                <a:gd name="connsiteY49" fmla="*/ 215337 h 1381125"/>
                <a:gd name="connsiteX50" fmla="*/ 27339 w 2038350"/>
                <a:gd name="connsiteY50" fmla="*/ 225147 h 1381125"/>
                <a:gd name="connsiteX51" fmla="*/ 42484 w 2038350"/>
                <a:gd name="connsiteY51" fmla="*/ 239816 h 1381125"/>
                <a:gd name="connsiteX52" fmla="*/ 85156 w 2038350"/>
                <a:gd name="connsiteY52" fmla="*/ 239816 h 1381125"/>
                <a:gd name="connsiteX53" fmla="*/ 103349 w 2038350"/>
                <a:gd name="connsiteY53" fmla="*/ 242007 h 1381125"/>
                <a:gd name="connsiteX54" fmla="*/ 138877 w 2038350"/>
                <a:gd name="connsiteY54" fmla="*/ 229529 h 1381125"/>
                <a:gd name="connsiteX55" fmla="*/ 133067 w 2038350"/>
                <a:gd name="connsiteY55" fmla="*/ 243340 h 1381125"/>
                <a:gd name="connsiteX56" fmla="*/ 135257 w 2038350"/>
                <a:gd name="connsiteY56" fmla="*/ 270010 h 1381125"/>
                <a:gd name="connsiteX57" fmla="*/ 110778 w 2038350"/>
                <a:gd name="connsiteY57" fmla="*/ 271820 h 1381125"/>
                <a:gd name="connsiteX58" fmla="*/ 100110 w 2038350"/>
                <a:gd name="connsiteY58" fmla="*/ 288298 h 1381125"/>
                <a:gd name="connsiteX59" fmla="*/ 74774 w 2038350"/>
                <a:gd name="connsiteY59" fmla="*/ 281154 h 1381125"/>
                <a:gd name="connsiteX60" fmla="*/ 66773 w 2038350"/>
                <a:gd name="connsiteY60" fmla="*/ 301633 h 1381125"/>
                <a:gd name="connsiteX61" fmla="*/ 46770 w 2038350"/>
                <a:gd name="connsiteY61" fmla="*/ 316302 h 1381125"/>
                <a:gd name="connsiteX62" fmla="*/ 36959 w 2038350"/>
                <a:gd name="connsiteY62" fmla="*/ 334113 h 1381125"/>
                <a:gd name="connsiteX63" fmla="*/ 55343 w 2038350"/>
                <a:gd name="connsiteY63" fmla="*/ 346020 h 1381125"/>
                <a:gd name="connsiteX64" fmla="*/ 54485 w 2038350"/>
                <a:gd name="connsiteY64" fmla="*/ 365165 h 1381125"/>
                <a:gd name="connsiteX65" fmla="*/ 79346 w 2038350"/>
                <a:gd name="connsiteY65" fmla="*/ 388692 h 1381125"/>
                <a:gd name="connsiteX66" fmla="*/ 102872 w 2038350"/>
                <a:gd name="connsiteY66" fmla="*/ 385167 h 1381125"/>
                <a:gd name="connsiteX67" fmla="*/ 113064 w 2038350"/>
                <a:gd name="connsiteY67" fmla="*/ 376690 h 1381125"/>
                <a:gd name="connsiteX68" fmla="*/ 121065 w 2038350"/>
                <a:gd name="connsiteY68" fmla="*/ 399360 h 1381125"/>
                <a:gd name="connsiteX69" fmla="*/ 119255 w 2038350"/>
                <a:gd name="connsiteY69" fmla="*/ 419362 h 1381125"/>
                <a:gd name="connsiteX70" fmla="*/ 141068 w 2038350"/>
                <a:gd name="connsiteY70" fmla="*/ 416695 h 1381125"/>
                <a:gd name="connsiteX71" fmla="*/ 168595 w 2038350"/>
                <a:gd name="connsiteY71" fmla="*/ 418886 h 1381125"/>
                <a:gd name="connsiteX72" fmla="*/ 181073 w 2038350"/>
                <a:gd name="connsiteY72" fmla="*/ 422886 h 1381125"/>
                <a:gd name="connsiteX73" fmla="*/ 189550 w 2038350"/>
                <a:gd name="connsiteY73" fmla="*/ 412599 h 1381125"/>
                <a:gd name="connsiteX74" fmla="*/ 211362 w 2038350"/>
                <a:gd name="connsiteY74" fmla="*/ 414790 h 1381125"/>
                <a:gd name="connsiteX75" fmla="*/ 211838 w 2038350"/>
                <a:gd name="connsiteY75" fmla="*/ 424125 h 1381125"/>
                <a:gd name="connsiteX76" fmla="*/ 204695 w 2038350"/>
                <a:gd name="connsiteY76" fmla="*/ 456129 h 1381125"/>
                <a:gd name="connsiteX77" fmla="*/ 180215 w 2038350"/>
                <a:gd name="connsiteY77" fmla="*/ 477465 h 1381125"/>
                <a:gd name="connsiteX78" fmla="*/ 146402 w 2038350"/>
                <a:gd name="connsiteY78" fmla="*/ 504135 h 1381125"/>
                <a:gd name="connsiteX79" fmla="*/ 115255 w 2038350"/>
                <a:gd name="connsiteY79" fmla="*/ 507278 h 1381125"/>
                <a:gd name="connsiteX80" fmla="*/ 100586 w 2038350"/>
                <a:gd name="connsiteY80" fmla="*/ 529090 h 1381125"/>
                <a:gd name="connsiteX81" fmla="*/ 124589 w 2038350"/>
                <a:gd name="connsiteY81" fmla="*/ 516231 h 1381125"/>
                <a:gd name="connsiteX82" fmla="*/ 131733 w 2038350"/>
                <a:gd name="connsiteY82" fmla="*/ 515755 h 1381125"/>
                <a:gd name="connsiteX83" fmla="*/ 148211 w 2038350"/>
                <a:gd name="connsiteY83" fmla="*/ 510421 h 1381125"/>
                <a:gd name="connsiteX84" fmla="*/ 162880 w 2038350"/>
                <a:gd name="connsiteY84" fmla="*/ 508611 h 1381125"/>
                <a:gd name="connsiteX85" fmla="*/ 180692 w 2038350"/>
                <a:gd name="connsiteY85" fmla="*/ 501468 h 1381125"/>
                <a:gd name="connsiteX86" fmla="*/ 192693 w 2038350"/>
                <a:gd name="connsiteY86" fmla="*/ 489466 h 1381125"/>
                <a:gd name="connsiteX87" fmla="*/ 229174 w 2038350"/>
                <a:gd name="connsiteY87" fmla="*/ 468511 h 1381125"/>
                <a:gd name="connsiteX88" fmla="*/ 237175 w 2038350"/>
                <a:gd name="connsiteY88" fmla="*/ 457843 h 1381125"/>
                <a:gd name="connsiteX89" fmla="*/ 259368 w 2038350"/>
                <a:gd name="connsiteY89" fmla="*/ 444032 h 1381125"/>
                <a:gd name="connsiteX90" fmla="*/ 274513 w 2038350"/>
                <a:gd name="connsiteY90" fmla="*/ 438222 h 1381125"/>
                <a:gd name="connsiteX91" fmla="*/ 281657 w 2038350"/>
                <a:gd name="connsiteY91" fmla="*/ 423553 h 1381125"/>
                <a:gd name="connsiteX92" fmla="*/ 291848 w 2038350"/>
                <a:gd name="connsiteY92" fmla="*/ 413361 h 1381125"/>
                <a:gd name="connsiteX93" fmla="*/ 275846 w 2038350"/>
                <a:gd name="connsiteY93" fmla="*/ 405360 h 1381125"/>
                <a:gd name="connsiteX94" fmla="*/ 292325 w 2038350"/>
                <a:gd name="connsiteY94" fmla="*/ 391168 h 1381125"/>
                <a:gd name="connsiteX95" fmla="*/ 305660 w 2038350"/>
                <a:gd name="connsiteY95" fmla="*/ 379167 h 1381125"/>
                <a:gd name="connsiteX96" fmla="*/ 318995 w 2038350"/>
                <a:gd name="connsiteY96" fmla="*/ 364498 h 1381125"/>
                <a:gd name="connsiteX97" fmla="*/ 329186 w 2038350"/>
                <a:gd name="connsiteY97" fmla="*/ 352497 h 1381125"/>
                <a:gd name="connsiteX98" fmla="*/ 346522 w 2038350"/>
                <a:gd name="connsiteY98" fmla="*/ 340495 h 1381125"/>
                <a:gd name="connsiteX99" fmla="*/ 358523 w 2038350"/>
                <a:gd name="connsiteY99" fmla="*/ 345353 h 1381125"/>
                <a:gd name="connsiteX100" fmla="*/ 359000 w 2038350"/>
                <a:gd name="connsiteY100" fmla="*/ 352878 h 1381125"/>
                <a:gd name="connsiteX101" fmla="*/ 338140 w 2038350"/>
                <a:gd name="connsiteY101" fmla="*/ 356878 h 1381125"/>
                <a:gd name="connsiteX102" fmla="*/ 330139 w 2038350"/>
                <a:gd name="connsiteY102" fmla="*/ 375071 h 1381125"/>
                <a:gd name="connsiteX103" fmla="*/ 331472 w 2038350"/>
                <a:gd name="connsiteY103" fmla="*/ 389739 h 1381125"/>
                <a:gd name="connsiteX104" fmla="*/ 324329 w 2038350"/>
                <a:gd name="connsiteY104" fmla="*/ 398598 h 1381125"/>
                <a:gd name="connsiteX105" fmla="*/ 332330 w 2038350"/>
                <a:gd name="connsiteY105" fmla="*/ 405265 h 1381125"/>
                <a:gd name="connsiteX106" fmla="*/ 371858 w 2038350"/>
                <a:gd name="connsiteY106" fmla="*/ 383453 h 1381125"/>
                <a:gd name="connsiteX107" fmla="*/ 400719 w 2038350"/>
                <a:gd name="connsiteY107" fmla="*/ 382119 h 1381125"/>
                <a:gd name="connsiteX108" fmla="*/ 401195 w 2038350"/>
                <a:gd name="connsiteY108" fmla="*/ 371928 h 1381125"/>
                <a:gd name="connsiteX109" fmla="*/ 392337 w 2038350"/>
                <a:gd name="connsiteY109" fmla="*/ 359926 h 1381125"/>
                <a:gd name="connsiteX110" fmla="*/ 399005 w 2038350"/>
                <a:gd name="connsiteY110" fmla="*/ 350115 h 1381125"/>
                <a:gd name="connsiteX111" fmla="*/ 410149 w 2038350"/>
                <a:gd name="connsiteY111" fmla="*/ 349258 h 1381125"/>
                <a:gd name="connsiteX112" fmla="*/ 424817 w 2038350"/>
                <a:gd name="connsiteY112" fmla="*/ 354592 h 1381125"/>
                <a:gd name="connsiteX113" fmla="*/ 440343 w 2038350"/>
                <a:gd name="connsiteY113" fmla="*/ 358116 h 1381125"/>
                <a:gd name="connsiteX114" fmla="*/ 431485 w 2038350"/>
                <a:gd name="connsiteY114" fmla="*/ 364784 h 1381125"/>
                <a:gd name="connsiteX115" fmla="*/ 433676 w 2038350"/>
                <a:gd name="connsiteY115" fmla="*/ 371928 h 1381125"/>
                <a:gd name="connsiteX116" fmla="*/ 449678 w 2038350"/>
                <a:gd name="connsiteY116" fmla="*/ 368784 h 1381125"/>
                <a:gd name="connsiteX117" fmla="*/ 461679 w 2038350"/>
                <a:gd name="connsiteY117" fmla="*/ 366975 h 1381125"/>
                <a:gd name="connsiteX118" fmla="*/ 466156 w 2038350"/>
                <a:gd name="connsiteY118" fmla="*/ 370975 h 1381125"/>
                <a:gd name="connsiteX119" fmla="*/ 488825 w 2038350"/>
                <a:gd name="connsiteY119" fmla="*/ 378119 h 1381125"/>
                <a:gd name="connsiteX120" fmla="*/ 532355 w 2038350"/>
                <a:gd name="connsiteY120" fmla="*/ 376785 h 1381125"/>
                <a:gd name="connsiteX121" fmla="*/ 550166 w 2038350"/>
                <a:gd name="connsiteY121" fmla="*/ 388787 h 1381125"/>
                <a:gd name="connsiteX122" fmla="*/ 574646 w 2038350"/>
                <a:gd name="connsiteY122" fmla="*/ 380786 h 1381125"/>
                <a:gd name="connsiteX123" fmla="*/ 570645 w 2038350"/>
                <a:gd name="connsiteY123" fmla="*/ 393264 h 1381125"/>
                <a:gd name="connsiteX124" fmla="*/ 580456 w 2038350"/>
                <a:gd name="connsiteY124" fmla="*/ 400407 h 1381125"/>
                <a:gd name="connsiteX125" fmla="*/ 603983 w 2038350"/>
                <a:gd name="connsiteY125" fmla="*/ 411933 h 1381125"/>
                <a:gd name="connsiteX126" fmla="*/ 627509 w 2038350"/>
                <a:gd name="connsiteY126" fmla="*/ 431078 h 1381125"/>
                <a:gd name="connsiteX127" fmla="*/ 639035 w 2038350"/>
                <a:gd name="connsiteY127" fmla="*/ 421267 h 1381125"/>
                <a:gd name="connsiteX128" fmla="*/ 655037 w 2038350"/>
                <a:gd name="connsiteY128" fmla="*/ 429744 h 1381125"/>
                <a:gd name="connsiteX129" fmla="*/ 656846 w 2038350"/>
                <a:gd name="connsiteY129" fmla="*/ 412885 h 1381125"/>
                <a:gd name="connsiteX130" fmla="*/ 664847 w 2038350"/>
                <a:gd name="connsiteY130" fmla="*/ 414695 h 1381125"/>
                <a:gd name="connsiteX131" fmla="*/ 666181 w 2038350"/>
                <a:gd name="connsiteY131" fmla="*/ 440889 h 1381125"/>
                <a:gd name="connsiteX132" fmla="*/ 651512 w 2038350"/>
                <a:gd name="connsiteY132" fmla="*/ 437745 h 1381125"/>
                <a:gd name="connsiteX133" fmla="*/ 637701 w 2038350"/>
                <a:gd name="connsiteY133" fmla="*/ 441270 h 1381125"/>
                <a:gd name="connsiteX134" fmla="*/ 654179 w 2038350"/>
                <a:gd name="connsiteY134" fmla="*/ 460796 h 1381125"/>
                <a:gd name="connsiteX135" fmla="*/ 660371 w 2038350"/>
                <a:gd name="connsiteY135" fmla="*/ 474607 h 1381125"/>
                <a:gd name="connsiteX136" fmla="*/ 669705 w 2038350"/>
                <a:gd name="connsiteY136" fmla="*/ 486132 h 1381125"/>
                <a:gd name="connsiteX137" fmla="*/ 667895 w 2038350"/>
                <a:gd name="connsiteY137" fmla="*/ 464320 h 1381125"/>
                <a:gd name="connsiteX138" fmla="*/ 671039 w 2038350"/>
                <a:gd name="connsiteY138" fmla="*/ 450985 h 1381125"/>
                <a:gd name="connsiteX139" fmla="*/ 673706 w 2038350"/>
                <a:gd name="connsiteY139" fmla="*/ 465177 h 1381125"/>
                <a:gd name="connsiteX140" fmla="*/ 685707 w 2038350"/>
                <a:gd name="connsiteY140" fmla="*/ 458510 h 1381125"/>
                <a:gd name="connsiteX141" fmla="*/ 685231 w 2038350"/>
                <a:gd name="connsiteY141" fmla="*/ 439365 h 1381125"/>
                <a:gd name="connsiteX142" fmla="*/ 697232 w 2038350"/>
                <a:gd name="connsiteY142" fmla="*/ 453176 h 1381125"/>
                <a:gd name="connsiteX143" fmla="*/ 690565 w 2038350"/>
                <a:gd name="connsiteY143" fmla="*/ 466987 h 1381125"/>
                <a:gd name="connsiteX144" fmla="*/ 679421 w 2038350"/>
                <a:gd name="connsiteY144" fmla="*/ 472321 h 1381125"/>
                <a:gd name="connsiteX145" fmla="*/ 681611 w 2038350"/>
                <a:gd name="connsiteY145" fmla="*/ 493181 h 1381125"/>
                <a:gd name="connsiteX146" fmla="*/ 689612 w 2038350"/>
                <a:gd name="connsiteY146" fmla="*/ 486037 h 1381125"/>
                <a:gd name="connsiteX147" fmla="*/ 702471 w 2038350"/>
                <a:gd name="connsiteY147" fmla="*/ 483370 h 1381125"/>
                <a:gd name="connsiteX148" fmla="*/ 719330 w 2038350"/>
                <a:gd name="connsiteY148" fmla="*/ 496705 h 1381125"/>
                <a:gd name="connsiteX149" fmla="*/ 711329 w 2038350"/>
                <a:gd name="connsiteY149" fmla="*/ 486894 h 1381125"/>
                <a:gd name="connsiteX150" fmla="*/ 711806 w 2038350"/>
                <a:gd name="connsiteY150" fmla="*/ 475750 h 1381125"/>
                <a:gd name="connsiteX151" fmla="*/ 727331 w 2038350"/>
                <a:gd name="connsiteY151" fmla="*/ 495753 h 1381125"/>
                <a:gd name="connsiteX152" fmla="*/ 717140 w 2038350"/>
                <a:gd name="connsiteY152" fmla="*/ 506040 h 1381125"/>
                <a:gd name="connsiteX153" fmla="*/ 699804 w 2038350"/>
                <a:gd name="connsiteY153" fmla="*/ 497562 h 1381125"/>
                <a:gd name="connsiteX154" fmla="*/ 702471 w 2038350"/>
                <a:gd name="connsiteY154" fmla="*/ 513088 h 1381125"/>
                <a:gd name="connsiteX155" fmla="*/ 702947 w 2038350"/>
                <a:gd name="connsiteY155" fmla="*/ 532614 h 1381125"/>
                <a:gd name="connsiteX156" fmla="*/ 709615 w 2038350"/>
                <a:gd name="connsiteY156" fmla="*/ 525947 h 1381125"/>
                <a:gd name="connsiteX157" fmla="*/ 720759 w 2038350"/>
                <a:gd name="connsiteY157" fmla="*/ 529947 h 1381125"/>
                <a:gd name="connsiteX158" fmla="*/ 725236 w 2038350"/>
                <a:gd name="connsiteY158" fmla="*/ 518803 h 1381125"/>
                <a:gd name="connsiteX159" fmla="*/ 735428 w 2038350"/>
                <a:gd name="connsiteY159" fmla="*/ 522327 h 1381125"/>
                <a:gd name="connsiteX160" fmla="*/ 744762 w 2038350"/>
                <a:gd name="connsiteY160" fmla="*/ 517470 h 1381125"/>
                <a:gd name="connsiteX161" fmla="*/ 746572 w 2038350"/>
                <a:gd name="connsiteY161" fmla="*/ 531662 h 1381125"/>
                <a:gd name="connsiteX162" fmla="*/ 755049 w 2038350"/>
                <a:gd name="connsiteY162" fmla="*/ 532995 h 1381125"/>
                <a:gd name="connsiteX163" fmla="*/ 755049 w 2038350"/>
                <a:gd name="connsiteY163" fmla="*/ 535281 h 1381125"/>
                <a:gd name="connsiteX164" fmla="*/ 768765 w 2038350"/>
                <a:gd name="connsiteY164" fmla="*/ 525566 h 1381125"/>
                <a:gd name="connsiteX165" fmla="*/ 764669 w 2038350"/>
                <a:gd name="connsiteY165" fmla="*/ 507945 h 1381125"/>
                <a:gd name="connsiteX166" fmla="*/ 14385 w 2038350"/>
                <a:gd name="connsiteY166" fmla="*/ 571000 h 1381125"/>
                <a:gd name="connsiteX167" fmla="*/ 25053 w 2038350"/>
                <a:gd name="connsiteY167" fmla="*/ 555855 h 1381125"/>
                <a:gd name="connsiteX168" fmla="*/ 14385 w 2038350"/>
                <a:gd name="connsiteY168" fmla="*/ 571000 h 1381125"/>
                <a:gd name="connsiteX169" fmla="*/ 90014 w 2038350"/>
                <a:gd name="connsiteY169" fmla="*/ 530995 h 1381125"/>
                <a:gd name="connsiteX170" fmla="*/ 63344 w 2038350"/>
                <a:gd name="connsiteY170" fmla="*/ 544330 h 1381125"/>
                <a:gd name="connsiteX171" fmla="*/ 79346 w 2038350"/>
                <a:gd name="connsiteY171" fmla="*/ 538996 h 1381125"/>
                <a:gd name="connsiteX172" fmla="*/ 90014 w 2038350"/>
                <a:gd name="connsiteY172" fmla="*/ 530995 h 1381125"/>
                <a:gd name="connsiteX173" fmla="*/ 315470 w 2038350"/>
                <a:gd name="connsiteY173" fmla="*/ 426506 h 1381125"/>
                <a:gd name="connsiteX174" fmla="*/ 299945 w 2038350"/>
                <a:gd name="connsiteY174" fmla="*/ 432316 h 1381125"/>
                <a:gd name="connsiteX175" fmla="*/ 282133 w 2038350"/>
                <a:gd name="connsiteY175" fmla="*/ 452795 h 1381125"/>
                <a:gd name="connsiteX176" fmla="*/ 267464 w 2038350"/>
                <a:gd name="connsiteY176" fmla="*/ 458129 h 1381125"/>
                <a:gd name="connsiteX177" fmla="*/ 275942 w 2038350"/>
                <a:gd name="connsiteY177" fmla="*/ 473750 h 1381125"/>
                <a:gd name="connsiteX178" fmla="*/ 286610 w 2038350"/>
                <a:gd name="connsiteY178" fmla="*/ 473750 h 1381125"/>
                <a:gd name="connsiteX179" fmla="*/ 312803 w 2038350"/>
                <a:gd name="connsiteY179" fmla="*/ 455081 h 1381125"/>
                <a:gd name="connsiteX180" fmla="*/ 305279 w 2038350"/>
                <a:gd name="connsiteY180" fmla="*/ 443079 h 1381125"/>
                <a:gd name="connsiteX181" fmla="*/ 319471 w 2038350"/>
                <a:gd name="connsiteY181" fmla="*/ 436412 h 1381125"/>
                <a:gd name="connsiteX182" fmla="*/ 315470 w 2038350"/>
                <a:gd name="connsiteY182" fmla="*/ 426506 h 1381125"/>
                <a:gd name="connsiteX183" fmla="*/ 32197 w 2038350"/>
                <a:gd name="connsiteY183" fmla="*/ 374118 h 1381125"/>
                <a:gd name="connsiteX184" fmla="*/ 14385 w 2038350"/>
                <a:gd name="connsiteY184" fmla="*/ 380310 h 1381125"/>
                <a:gd name="connsiteX185" fmla="*/ 42389 w 2038350"/>
                <a:gd name="connsiteY185" fmla="*/ 388787 h 1381125"/>
                <a:gd name="connsiteX186" fmla="*/ 46389 w 2038350"/>
                <a:gd name="connsiteY186" fmla="*/ 374976 h 1381125"/>
                <a:gd name="connsiteX187" fmla="*/ 32197 w 2038350"/>
                <a:gd name="connsiteY187" fmla="*/ 374118 h 1381125"/>
                <a:gd name="connsiteX188" fmla="*/ 248891 w 2038350"/>
                <a:gd name="connsiteY188" fmla="*/ 1355860 h 1381125"/>
                <a:gd name="connsiteX189" fmla="*/ 249843 w 2038350"/>
                <a:gd name="connsiteY189" fmla="*/ 1380339 h 1381125"/>
                <a:gd name="connsiteX190" fmla="*/ 264226 w 2038350"/>
                <a:gd name="connsiteY190" fmla="*/ 1372148 h 1381125"/>
                <a:gd name="connsiteX191" fmla="*/ 248891 w 2038350"/>
                <a:gd name="connsiteY191" fmla="*/ 1355860 h 1381125"/>
                <a:gd name="connsiteX192" fmla="*/ 234127 w 2038350"/>
                <a:gd name="connsiteY192" fmla="*/ 1338810 h 1381125"/>
                <a:gd name="connsiteX193" fmla="*/ 236127 w 2038350"/>
                <a:gd name="connsiteY193" fmla="*/ 1348621 h 1381125"/>
                <a:gd name="connsiteX194" fmla="*/ 234127 w 2038350"/>
                <a:gd name="connsiteY194" fmla="*/ 1338810 h 1381125"/>
                <a:gd name="connsiteX195" fmla="*/ 164880 w 2038350"/>
                <a:gd name="connsiteY195" fmla="*/ 1316236 h 1381125"/>
                <a:gd name="connsiteX196" fmla="*/ 176691 w 2038350"/>
                <a:gd name="connsiteY196" fmla="*/ 1315284 h 1381125"/>
                <a:gd name="connsiteX197" fmla="*/ 164880 w 2038350"/>
                <a:gd name="connsiteY197" fmla="*/ 1316236 h 1381125"/>
                <a:gd name="connsiteX198" fmla="*/ 196217 w 2038350"/>
                <a:gd name="connsiteY198" fmla="*/ 1329666 h 1381125"/>
                <a:gd name="connsiteX199" fmla="*/ 208600 w 2038350"/>
                <a:gd name="connsiteY199" fmla="*/ 1331667 h 1381125"/>
                <a:gd name="connsiteX200" fmla="*/ 196217 w 2038350"/>
                <a:gd name="connsiteY200" fmla="*/ 1329666 h 1381125"/>
                <a:gd name="connsiteX201" fmla="*/ 2020826 w 2038350"/>
                <a:gd name="connsiteY201" fmla="*/ 734354 h 1381125"/>
                <a:gd name="connsiteX202" fmla="*/ 1994156 w 2038350"/>
                <a:gd name="connsiteY202" fmla="*/ 726639 h 1381125"/>
                <a:gd name="connsiteX203" fmla="*/ 1968629 w 2038350"/>
                <a:gd name="connsiteY203" fmla="*/ 762167 h 1381125"/>
                <a:gd name="connsiteX204" fmla="*/ 1943769 w 2038350"/>
                <a:gd name="connsiteY204" fmla="*/ 788265 h 1381125"/>
                <a:gd name="connsiteX205" fmla="*/ 1874999 w 2038350"/>
                <a:gd name="connsiteY205" fmla="*/ 788837 h 1381125"/>
                <a:gd name="connsiteX206" fmla="*/ 1848138 w 2038350"/>
                <a:gd name="connsiteY206" fmla="*/ 809125 h 1381125"/>
                <a:gd name="connsiteX207" fmla="*/ 1848900 w 2038350"/>
                <a:gd name="connsiteY207" fmla="*/ 810173 h 1381125"/>
                <a:gd name="connsiteX208" fmla="*/ 1809752 w 2038350"/>
                <a:gd name="connsiteY208" fmla="*/ 829699 h 1381125"/>
                <a:gd name="connsiteX209" fmla="*/ 1793846 w 2038350"/>
                <a:gd name="connsiteY209" fmla="*/ 831223 h 1381125"/>
                <a:gd name="connsiteX210" fmla="*/ 1794989 w 2038350"/>
                <a:gd name="connsiteY210" fmla="*/ 839129 h 1381125"/>
                <a:gd name="connsiteX211" fmla="*/ 1789083 w 2038350"/>
                <a:gd name="connsiteY211" fmla="*/ 844082 h 1381125"/>
                <a:gd name="connsiteX212" fmla="*/ 1743173 w 2038350"/>
                <a:gd name="connsiteY212" fmla="*/ 872276 h 1381125"/>
                <a:gd name="connsiteX213" fmla="*/ 1703168 w 2038350"/>
                <a:gd name="connsiteY213" fmla="*/ 863418 h 1381125"/>
                <a:gd name="connsiteX214" fmla="*/ 1718312 w 2038350"/>
                <a:gd name="connsiteY214" fmla="*/ 858941 h 1381125"/>
                <a:gd name="connsiteX215" fmla="*/ 1726409 w 2038350"/>
                <a:gd name="connsiteY215" fmla="*/ 856655 h 1381125"/>
                <a:gd name="connsiteX216" fmla="*/ 1723170 w 2038350"/>
                <a:gd name="connsiteY216" fmla="*/ 840939 h 1381125"/>
                <a:gd name="connsiteX217" fmla="*/ 1715645 w 2038350"/>
                <a:gd name="connsiteY217" fmla="*/ 815412 h 1381125"/>
                <a:gd name="connsiteX218" fmla="*/ 1694309 w 2038350"/>
                <a:gd name="connsiteY218" fmla="*/ 818936 h 1381125"/>
                <a:gd name="connsiteX219" fmla="*/ 1702310 w 2038350"/>
                <a:gd name="connsiteY219" fmla="*/ 782455 h 1381125"/>
                <a:gd name="connsiteX220" fmla="*/ 1671164 w 2038350"/>
                <a:gd name="connsiteY220" fmla="*/ 778835 h 1381125"/>
                <a:gd name="connsiteX221" fmla="*/ 1650685 w 2038350"/>
                <a:gd name="connsiteY221" fmla="*/ 793980 h 1381125"/>
                <a:gd name="connsiteX222" fmla="*/ 1645351 w 2038350"/>
                <a:gd name="connsiteY222" fmla="*/ 836652 h 1381125"/>
                <a:gd name="connsiteX223" fmla="*/ 1631159 w 2038350"/>
                <a:gd name="connsiteY223" fmla="*/ 865989 h 1381125"/>
                <a:gd name="connsiteX224" fmla="*/ 1616014 w 2038350"/>
                <a:gd name="connsiteY224" fmla="*/ 827794 h 1381125"/>
                <a:gd name="connsiteX225" fmla="*/ 1620491 w 2038350"/>
                <a:gd name="connsiteY225" fmla="*/ 793123 h 1381125"/>
                <a:gd name="connsiteX226" fmla="*/ 1650685 w 2038350"/>
                <a:gd name="connsiteY226" fmla="*/ 767310 h 1381125"/>
                <a:gd name="connsiteX227" fmla="*/ 1692500 w 2038350"/>
                <a:gd name="connsiteY227" fmla="*/ 759309 h 1381125"/>
                <a:gd name="connsiteX228" fmla="*/ 1694786 w 2038350"/>
                <a:gd name="connsiteY228" fmla="*/ 757023 h 1381125"/>
                <a:gd name="connsiteX229" fmla="*/ 1683356 w 2038350"/>
                <a:gd name="connsiteY229" fmla="*/ 749118 h 1381125"/>
                <a:gd name="connsiteX230" fmla="*/ 1680974 w 2038350"/>
                <a:gd name="connsiteY230" fmla="*/ 752261 h 1381125"/>
                <a:gd name="connsiteX231" fmla="*/ 1662305 w 2038350"/>
                <a:gd name="connsiteY231" fmla="*/ 744260 h 1381125"/>
                <a:gd name="connsiteX232" fmla="*/ 1624967 w 2038350"/>
                <a:gd name="connsiteY232" fmla="*/ 751404 h 1381125"/>
                <a:gd name="connsiteX233" fmla="*/ 1609823 w 2038350"/>
                <a:gd name="connsiteY233" fmla="*/ 738926 h 1381125"/>
                <a:gd name="connsiteX234" fmla="*/ 1602679 w 2038350"/>
                <a:gd name="connsiteY234" fmla="*/ 728258 h 1381125"/>
                <a:gd name="connsiteX235" fmla="*/ 1557340 w 2038350"/>
                <a:gd name="connsiteY235" fmla="*/ 746927 h 1381125"/>
                <a:gd name="connsiteX236" fmla="*/ 1531527 w 2038350"/>
                <a:gd name="connsiteY236" fmla="*/ 742450 h 1381125"/>
                <a:gd name="connsiteX237" fmla="*/ 1571532 w 2038350"/>
                <a:gd name="connsiteY237" fmla="*/ 716637 h 1381125"/>
                <a:gd name="connsiteX238" fmla="*/ 1581819 w 2038350"/>
                <a:gd name="connsiteY238" fmla="*/ 712637 h 1381125"/>
                <a:gd name="connsiteX239" fmla="*/ 1553149 w 2038350"/>
                <a:gd name="connsiteY239" fmla="*/ 708636 h 1381125"/>
                <a:gd name="connsiteX240" fmla="*/ 1536004 w 2038350"/>
                <a:gd name="connsiteY240" fmla="*/ 705684 h 1381125"/>
                <a:gd name="connsiteX241" fmla="*/ 1519430 w 2038350"/>
                <a:gd name="connsiteY241" fmla="*/ 699206 h 1381125"/>
                <a:gd name="connsiteX242" fmla="*/ 1501047 w 2038350"/>
                <a:gd name="connsiteY242" fmla="*/ 698635 h 1381125"/>
                <a:gd name="connsiteX243" fmla="*/ 1483807 w 2038350"/>
                <a:gd name="connsiteY243" fmla="*/ 692730 h 1381125"/>
                <a:gd name="connsiteX244" fmla="*/ 1475520 w 2038350"/>
                <a:gd name="connsiteY244" fmla="*/ 677299 h 1381125"/>
                <a:gd name="connsiteX245" fmla="*/ 1468662 w 2038350"/>
                <a:gd name="connsiteY245" fmla="*/ 686253 h 1381125"/>
                <a:gd name="connsiteX246" fmla="*/ 916022 w 2038350"/>
                <a:gd name="connsiteY246" fmla="*/ 689205 h 1381125"/>
                <a:gd name="connsiteX247" fmla="*/ 918022 w 2038350"/>
                <a:gd name="connsiteY247" fmla="*/ 691777 h 1381125"/>
                <a:gd name="connsiteX248" fmla="*/ 921546 w 2038350"/>
                <a:gd name="connsiteY248" fmla="*/ 712732 h 1381125"/>
                <a:gd name="connsiteX249" fmla="*/ 915355 w 2038350"/>
                <a:gd name="connsiteY249" fmla="*/ 733211 h 1381125"/>
                <a:gd name="connsiteX250" fmla="*/ 912688 w 2038350"/>
                <a:gd name="connsiteY250" fmla="*/ 723019 h 1381125"/>
                <a:gd name="connsiteX251" fmla="*/ 910021 w 2038350"/>
                <a:gd name="connsiteY251" fmla="*/ 710541 h 1381125"/>
                <a:gd name="connsiteX252" fmla="*/ 906116 w 2038350"/>
                <a:gd name="connsiteY252" fmla="*/ 703302 h 1381125"/>
                <a:gd name="connsiteX253" fmla="*/ 874397 w 2038350"/>
                <a:gd name="connsiteY253" fmla="*/ 703207 h 1381125"/>
                <a:gd name="connsiteX254" fmla="*/ 874874 w 2038350"/>
                <a:gd name="connsiteY254" fmla="*/ 704826 h 1381125"/>
                <a:gd name="connsiteX255" fmla="*/ 885065 w 2038350"/>
                <a:gd name="connsiteY255" fmla="*/ 731496 h 1381125"/>
                <a:gd name="connsiteX256" fmla="*/ 893924 w 2038350"/>
                <a:gd name="connsiteY256" fmla="*/ 750165 h 1381125"/>
                <a:gd name="connsiteX257" fmla="*/ 893924 w 2038350"/>
                <a:gd name="connsiteY257" fmla="*/ 756833 h 1381125"/>
                <a:gd name="connsiteX258" fmla="*/ 889923 w 2038350"/>
                <a:gd name="connsiteY258" fmla="*/ 775121 h 1381125"/>
                <a:gd name="connsiteX259" fmla="*/ 886780 w 2038350"/>
                <a:gd name="connsiteY259" fmla="*/ 824460 h 1381125"/>
                <a:gd name="connsiteX260" fmla="*/ 881446 w 2038350"/>
                <a:gd name="connsiteY260" fmla="*/ 855607 h 1381125"/>
                <a:gd name="connsiteX261" fmla="*/ 888113 w 2038350"/>
                <a:gd name="connsiteY261" fmla="*/ 888087 h 1381125"/>
                <a:gd name="connsiteX262" fmla="*/ 890304 w 2038350"/>
                <a:gd name="connsiteY262" fmla="*/ 914281 h 1381125"/>
                <a:gd name="connsiteX263" fmla="*/ 896495 w 2038350"/>
                <a:gd name="connsiteY263" fmla="*/ 940475 h 1381125"/>
                <a:gd name="connsiteX264" fmla="*/ 911640 w 2038350"/>
                <a:gd name="connsiteY264" fmla="*/ 957810 h 1381125"/>
                <a:gd name="connsiteX265" fmla="*/ 921832 w 2038350"/>
                <a:gd name="connsiteY265" fmla="*/ 968955 h 1381125"/>
                <a:gd name="connsiteX266" fmla="*/ 929833 w 2038350"/>
                <a:gd name="connsiteY266" fmla="*/ 981432 h 1381125"/>
                <a:gd name="connsiteX267" fmla="*/ 932500 w 2038350"/>
                <a:gd name="connsiteY267" fmla="*/ 996958 h 1381125"/>
                <a:gd name="connsiteX268" fmla="*/ 953360 w 2038350"/>
                <a:gd name="connsiteY268" fmla="*/ 1019628 h 1381125"/>
                <a:gd name="connsiteX269" fmla="*/ 963551 w 2038350"/>
                <a:gd name="connsiteY269" fmla="*/ 1038297 h 1381125"/>
                <a:gd name="connsiteX270" fmla="*/ 988412 w 2038350"/>
                <a:gd name="connsiteY270" fmla="*/ 1048488 h 1381125"/>
                <a:gd name="connsiteX271" fmla="*/ 1005271 w 2038350"/>
                <a:gd name="connsiteY271" fmla="*/ 1052013 h 1381125"/>
                <a:gd name="connsiteX272" fmla="*/ 1023940 w 2038350"/>
                <a:gd name="connsiteY272" fmla="*/ 1074206 h 1381125"/>
                <a:gd name="connsiteX273" fmla="*/ 1028417 w 2038350"/>
                <a:gd name="connsiteY273" fmla="*/ 1086874 h 1381125"/>
                <a:gd name="connsiteX274" fmla="*/ 1074518 w 2038350"/>
                <a:gd name="connsiteY274" fmla="*/ 1080873 h 1381125"/>
                <a:gd name="connsiteX275" fmla="*/ 1096806 w 2038350"/>
                <a:gd name="connsiteY275" fmla="*/ 1092780 h 1381125"/>
                <a:gd name="connsiteX276" fmla="*/ 1148622 w 2038350"/>
                <a:gd name="connsiteY276" fmla="*/ 1110782 h 1381125"/>
                <a:gd name="connsiteX277" fmla="*/ 1205582 w 2038350"/>
                <a:gd name="connsiteY277" fmla="*/ 1110306 h 1381125"/>
                <a:gd name="connsiteX278" fmla="*/ 1212249 w 2038350"/>
                <a:gd name="connsiteY278" fmla="*/ 1101733 h 1381125"/>
                <a:gd name="connsiteX279" fmla="*/ 1243586 w 2038350"/>
                <a:gd name="connsiteY279" fmla="*/ 1101733 h 1381125"/>
                <a:gd name="connsiteX280" fmla="*/ 1266351 w 2038350"/>
                <a:gd name="connsiteY280" fmla="*/ 1122212 h 1381125"/>
                <a:gd name="connsiteX281" fmla="*/ 1279210 w 2038350"/>
                <a:gd name="connsiteY281" fmla="*/ 1137928 h 1381125"/>
                <a:gd name="connsiteX282" fmla="*/ 1286354 w 2038350"/>
                <a:gd name="connsiteY282" fmla="*/ 1150787 h 1381125"/>
                <a:gd name="connsiteX283" fmla="*/ 1309595 w 2038350"/>
                <a:gd name="connsiteY283" fmla="*/ 1162693 h 1381125"/>
                <a:gd name="connsiteX284" fmla="*/ 1325311 w 2038350"/>
                <a:gd name="connsiteY284" fmla="*/ 1144215 h 1381125"/>
                <a:gd name="connsiteX285" fmla="*/ 1360934 w 2038350"/>
                <a:gd name="connsiteY285" fmla="*/ 1164598 h 1381125"/>
                <a:gd name="connsiteX286" fmla="*/ 1379889 w 2038350"/>
                <a:gd name="connsiteY286" fmla="*/ 1191649 h 1381125"/>
                <a:gd name="connsiteX287" fmla="*/ 1384652 w 2038350"/>
                <a:gd name="connsiteY287" fmla="*/ 1206889 h 1381125"/>
                <a:gd name="connsiteX288" fmla="*/ 1390367 w 2038350"/>
                <a:gd name="connsiteY288" fmla="*/ 1219272 h 1381125"/>
                <a:gd name="connsiteX289" fmla="*/ 1418370 w 2038350"/>
                <a:gd name="connsiteY289" fmla="*/ 1229273 h 1381125"/>
                <a:gd name="connsiteX290" fmla="*/ 1426752 w 2038350"/>
                <a:gd name="connsiteY290" fmla="*/ 1232416 h 1381125"/>
                <a:gd name="connsiteX291" fmla="*/ 1420942 w 2038350"/>
                <a:gd name="connsiteY291" fmla="*/ 1206603 h 1381125"/>
                <a:gd name="connsiteX292" fmla="*/ 1425800 w 2038350"/>
                <a:gd name="connsiteY292" fmla="*/ 1187458 h 1381125"/>
                <a:gd name="connsiteX293" fmla="*/ 1440468 w 2038350"/>
                <a:gd name="connsiteY293" fmla="*/ 1174980 h 1381125"/>
                <a:gd name="connsiteX294" fmla="*/ 1452470 w 2038350"/>
                <a:gd name="connsiteY294" fmla="*/ 1170504 h 1381125"/>
                <a:gd name="connsiteX295" fmla="*/ 1471996 w 2038350"/>
                <a:gd name="connsiteY295" fmla="*/ 1154025 h 1381125"/>
                <a:gd name="connsiteX296" fmla="*/ 1481807 w 2038350"/>
                <a:gd name="connsiteY296" fmla="*/ 1150025 h 1381125"/>
                <a:gd name="connsiteX297" fmla="*/ 1494284 w 2038350"/>
                <a:gd name="connsiteY297" fmla="*/ 1142024 h 1381125"/>
                <a:gd name="connsiteX298" fmla="*/ 1504476 w 2038350"/>
                <a:gd name="connsiteY298" fmla="*/ 1142881 h 1381125"/>
                <a:gd name="connsiteX299" fmla="*/ 1514287 w 2038350"/>
                <a:gd name="connsiteY299" fmla="*/ 1145072 h 1381125"/>
                <a:gd name="connsiteX300" fmla="*/ 1530765 w 2038350"/>
                <a:gd name="connsiteY300" fmla="*/ 1145548 h 1381125"/>
                <a:gd name="connsiteX301" fmla="*/ 1544100 w 2038350"/>
                <a:gd name="connsiteY301" fmla="*/ 1151739 h 1381125"/>
                <a:gd name="connsiteX302" fmla="*/ 1560959 w 2038350"/>
                <a:gd name="connsiteY302" fmla="*/ 1156597 h 1381125"/>
                <a:gd name="connsiteX303" fmla="*/ 1569818 w 2038350"/>
                <a:gd name="connsiteY303" fmla="*/ 1149453 h 1381125"/>
                <a:gd name="connsiteX304" fmla="*/ 1587629 w 2038350"/>
                <a:gd name="connsiteY304" fmla="*/ 1161931 h 1381125"/>
                <a:gd name="connsiteX305" fmla="*/ 1583153 w 2038350"/>
                <a:gd name="connsiteY305" fmla="*/ 1151739 h 1381125"/>
                <a:gd name="connsiteX306" fmla="*/ 1579152 w 2038350"/>
                <a:gd name="connsiteY306" fmla="*/ 1140595 h 1381125"/>
                <a:gd name="connsiteX307" fmla="*/ 1596488 w 2038350"/>
                <a:gd name="connsiteY307" fmla="*/ 1131737 h 1381125"/>
                <a:gd name="connsiteX308" fmla="*/ 1610680 w 2038350"/>
                <a:gd name="connsiteY308" fmla="*/ 1128594 h 1381125"/>
                <a:gd name="connsiteX309" fmla="*/ 1618681 w 2038350"/>
                <a:gd name="connsiteY309" fmla="*/ 1133928 h 1381125"/>
                <a:gd name="connsiteX310" fmla="*/ 1645351 w 2038350"/>
                <a:gd name="connsiteY310" fmla="*/ 1130784 h 1381125"/>
                <a:gd name="connsiteX311" fmla="*/ 1664020 w 2038350"/>
                <a:gd name="connsiteY311" fmla="*/ 1144119 h 1381125"/>
                <a:gd name="connsiteX312" fmla="*/ 1677831 w 2038350"/>
                <a:gd name="connsiteY312" fmla="*/ 1146310 h 1381125"/>
                <a:gd name="connsiteX313" fmla="*/ 1696500 w 2038350"/>
                <a:gd name="connsiteY313" fmla="*/ 1140119 h 1381125"/>
                <a:gd name="connsiteX314" fmla="*/ 1716503 w 2038350"/>
                <a:gd name="connsiteY314" fmla="*/ 1162312 h 1381125"/>
                <a:gd name="connsiteX315" fmla="*/ 1716979 w 2038350"/>
                <a:gd name="connsiteY315" fmla="*/ 1184982 h 1381125"/>
                <a:gd name="connsiteX316" fmla="*/ 1725456 w 2038350"/>
                <a:gd name="connsiteY316" fmla="*/ 1204984 h 1381125"/>
                <a:gd name="connsiteX317" fmla="*/ 1733457 w 2038350"/>
                <a:gd name="connsiteY317" fmla="*/ 1225844 h 1381125"/>
                <a:gd name="connsiteX318" fmla="*/ 1747268 w 2038350"/>
                <a:gd name="connsiteY318" fmla="*/ 1243179 h 1381125"/>
                <a:gd name="connsiteX319" fmla="*/ 1762413 w 2038350"/>
                <a:gd name="connsiteY319" fmla="*/ 1245846 h 1381125"/>
                <a:gd name="connsiteX320" fmla="*/ 1771271 w 2038350"/>
                <a:gd name="connsiteY320" fmla="*/ 1222320 h 1381125"/>
                <a:gd name="connsiteX321" fmla="*/ 1760127 w 2038350"/>
                <a:gd name="connsiteY321" fmla="*/ 1181838 h 1381125"/>
                <a:gd name="connsiteX322" fmla="*/ 1754317 w 2038350"/>
                <a:gd name="connsiteY322" fmla="*/ 1162693 h 1381125"/>
                <a:gd name="connsiteX323" fmla="*/ 1743173 w 2038350"/>
                <a:gd name="connsiteY323" fmla="*/ 1123545 h 1381125"/>
                <a:gd name="connsiteX324" fmla="*/ 1766699 w 2038350"/>
                <a:gd name="connsiteY324" fmla="*/ 1081731 h 1381125"/>
                <a:gd name="connsiteX325" fmla="*/ 1784511 w 2038350"/>
                <a:gd name="connsiteY325" fmla="*/ 1071539 h 1381125"/>
                <a:gd name="connsiteX326" fmla="*/ 1800989 w 2038350"/>
                <a:gd name="connsiteY326" fmla="*/ 1055537 h 1381125"/>
                <a:gd name="connsiteX327" fmla="*/ 1812991 w 2038350"/>
                <a:gd name="connsiteY327" fmla="*/ 1051060 h 1381125"/>
                <a:gd name="connsiteX328" fmla="*/ 1834327 w 2038350"/>
                <a:gd name="connsiteY328" fmla="*/ 1036392 h 1381125"/>
                <a:gd name="connsiteX329" fmla="*/ 1836137 w 2038350"/>
                <a:gd name="connsiteY329" fmla="*/ 1023056 h 1381125"/>
                <a:gd name="connsiteX330" fmla="*/ 1840994 w 2038350"/>
                <a:gd name="connsiteY330" fmla="*/ 1015913 h 1381125"/>
                <a:gd name="connsiteX331" fmla="*/ 1854806 w 2038350"/>
                <a:gd name="connsiteY331" fmla="*/ 1016770 h 1381125"/>
                <a:gd name="connsiteX332" fmla="*/ 1859663 w 2038350"/>
                <a:gd name="connsiteY332" fmla="*/ 1004769 h 1381125"/>
                <a:gd name="connsiteX333" fmla="*/ 1853472 w 2038350"/>
                <a:gd name="connsiteY333" fmla="*/ 998101 h 1381125"/>
                <a:gd name="connsiteX334" fmla="*/ 1846328 w 2038350"/>
                <a:gd name="connsiteY334" fmla="*/ 984290 h 1381125"/>
                <a:gd name="connsiteX335" fmla="*/ 1845852 w 2038350"/>
                <a:gd name="connsiteY335" fmla="*/ 974479 h 1381125"/>
                <a:gd name="connsiteX336" fmla="*/ 1832993 w 2038350"/>
                <a:gd name="connsiteY336" fmla="*/ 957620 h 1381125"/>
                <a:gd name="connsiteX337" fmla="*/ 1840994 w 2038350"/>
                <a:gd name="connsiteY337" fmla="*/ 950476 h 1381125"/>
                <a:gd name="connsiteX338" fmla="*/ 1844138 w 2038350"/>
                <a:gd name="connsiteY338" fmla="*/ 924282 h 1381125"/>
                <a:gd name="connsiteX339" fmla="*/ 1850805 w 2038350"/>
                <a:gd name="connsiteY339" fmla="*/ 924282 h 1381125"/>
                <a:gd name="connsiteX340" fmla="*/ 1848995 w 2038350"/>
                <a:gd name="connsiteY340" fmla="*/ 943809 h 1381125"/>
                <a:gd name="connsiteX341" fmla="*/ 1854329 w 2038350"/>
                <a:gd name="connsiteY341" fmla="*/ 967812 h 1381125"/>
                <a:gd name="connsiteX342" fmla="*/ 1863188 w 2038350"/>
                <a:gd name="connsiteY342" fmla="*/ 962001 h 1381125"/>
                <a:gd name="connsiteX343" fmla="*/ 1866331 w 2038350"/>
                <a:gd name="connsiteY343" fmla="*/ 935808 h 1381125"/>
                <a:gd name="connsiteX344" fmla="*/ 1867188 w 2038350"/>
                <a:gd name="connsiteY344" fmla="*/ 927330 h 1381125"/>
                <a:gd name="connsiteX345" fmla="*/ 1881380 w 2038350"/>
                <a:gd name="connsiteY345" fmla="*/ 926473 h 1381125"/>
                <a:gd name="connsiteX346" fmla="*/ 1892048 w 2038350"/>
                <a:gd name="connsiteY346" fmla="*/ 901613 h 1381125"/>
                <a:gd name="connsiteX347" fmla="*/ 1903193 w 2038350"/>
                <a:gd name="connsiteY347" fmla="*/ 895803 h 1381125"/>
                <a:gd name="connsiteX348" fmla="*/ 1932530 w 2038350"/>
                <a:gd name="connsiteY348" fmla="*/ 887802 h 1381125"/>
                <a:gd name="connsiteX349" fmla="*/ 1901859 w 2038350"/>
                <a:gd name="connsiteY349" fmla="*/ 886944 h 1381125"/>
                <a:gd name="connsiteX350" fmla="*/ 1934339 w 2038350"/>
                <a:gd name="connsiteY350" fmla="*/ 876753 h 1381125"/>
                <a:gd name="connsiteX351" fmla="*/ 1944150 w 2038350"/>
                <a:gd name="connsiteY351" fmla="*/ 868275 h 1381125"/>
                <a:gd name="connsiteX352" fmla="*/ 1961009 w 2038350"/>
                <a:gd name="connsiteY352" fmla="*/ 869609 h 1381125"/>
                <a:gd name="connsiteX353" fmla="*/ 1955675 w 2038350"/>
                <a:gd name="connsiteY353" fmla="*/ 854083 h 1381125"/>
                <a:gd name="connsiteX354" fmla="*/ 1958342 w 2038350"/>
                <a:gd name="connsiteY354" fmla="*/ 843891 h 1381125"/>
                <a:gd name="connsiteX355" fmla="*/ 1971201 w 2038350"/>
                <a:gd name="connsiteY355" fmla="*/ 822079 h 1381125"/>
                <a:gd name="connsiteX356" fmla="*/ 1982726 w 2038350"/>
                <a:gd name="connsiteY356" fmla="*/ 814935 h 1381125"/>
                <a:gd name="connsiteX357" fmla="*/ 1997395 w 2038350"/>
                <a:gd name="connsiteY357" fmla="*/ 800267 h 1381125"/>
                <a:gd name="connsiteX358" fmla="*/ 2022255 w 2038350"/>
                <a:gd name="connsiteY358" fmla="*/ 801124 h 1381125"/>
                <a:gd name="connsiteX359" fmla="*/ 2037209 w 2038350"/>
                <a:gd name="connsiteY359" fmla="*/ 789885 h 1381125"/>
                <a:gd name="connsiteX360" fmla="*/ 2020826 w 2038350"/>
                <a:gd name="connsiteY360" fmla="*/ 734354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2038350" h="1381125">
                  <a:moveTo>
                    <a:pt x="764669" y="507945"/>
                  </a:moveTo>
                  <a:cubicBezTo>
                    <a:pt x="767622" y="500229"/>
                    <a:pt x="768194" y="495467"/>
                    <a:pt x="745715" y="486609"/>
                  </a:cubicBezTo>
                  <a:cubicBezTo>
                    <a:pt x="723140" y="477750"/>
                    <a:pt x="725522" y="471750"/>
                    <a:pt x="710186" y="444508"/>
                  </a:cubicBezTo>
                  <a:cubicBezTo>
                    <a:pt x="694756" y="417267"/>
                    <a:pt x="666943" y="405360"/>
                    <a:pt x="666943" y="395359"/>
                  </a:cubicBezTo>
                  <a:cubicBezTo>
                    <a:pt x="666943" y="385263"/>
                    <a:pt x="639701" y="386501"/>
                    <a:pt x="639701" y="394121"/>
                  </a:cubicBezTo>
                  <a:cubicBezTo>
                    <a:pt x="639701" y="401836"/>
                    <a:pt x="627890" y="404217"/>
                    <a:pt x="621318" y="408408"/>
                  </a:cubicBezTo>
                  <a:cubicBezTo>
                    <a:pt x="614746" y="412599"/>
                    <a:pt x="611793" y="406027"/>
                    <a:pt x="605888" y="398312"/>
                  </a:cubicBezTo>
                  <a:cubicBezTo>
                    <a:pt x="599982" y="390597"/>
                    <a:pt x="585695" y="382881"/>
                    <a:pt x="585695" y="378119"/>
                  </a:cubicBezTo>
                  <a:cubicBezTo>
                    <a:pt x="585695" y="373356"/>
                    <a:pt x="582170" y="363355"/>
                    <a:pt x="572074" y="368022"/>
                  </a:cubicBezTo>
                  <a:cubicBezTo>
                    <a:pt x="561977" y="372785"/>
                    <a:pt x="556643" y="368022"/>
                    <a:pt x="553691" y="371547"/>
                  </a:cubicBezTo>
                  <a:cubicBezTo>
                    <a:pt x="550738" y="375071"/>
                    <a:pt x="543023" y="369356"/>
                    <a:pt x="543023" y="369356"/>
                  </a:cubicBezTo>
                  <a:lnTo>
                    <a:pt x="543023" y="62079"/>
                  </a:lnTo>
                  <a:cubicBezTo>
                    <a:pt x="539498" y="61698"/>
                    <a:pt x="536260" y="61127"/>
                    <a:pt x="533783" y="60174"/>
                  </a:cubicBezTo>
                  <a:cubicBezTo>
                    <a:pt x="520925" y="55317"/>
                    <a:pt x="501779" y="46363"/>
                    <a:pt x="491588" y="48649"/>
                  </a:cubicBezTo>
                  <a:cubicBezTo>
                    <a:pt x="481396" y="50840"/>
                    <a:pt x="460917" y="53507"/>
                    <a:pt x="453773" y="49983"/>
                  </a:cubicBezTo>
                  <a:cubicBezTo>
                    <a:pt x="446630" y="46458"/>
                    <a:pt x="436914" y="43315"/>
                    <a:pt x="422246" y="45506"/>
                  </a:cubicBezTo>
                  <a:cubicBezTo>
                    <a:pt x="407577" y="47697"/>
                    <a:pt x="398243" y="37505"/>
                    <a:pt x="379574" y="33028"/>
                  </a:cubicBezTo>
                  <a:cubicBezTo>
                    <a:pt x="360905" y="28551"/>
                    <a:pt x="334711" y="34362"/>
                    <a:pt x="328424" y="36552"/>
                  </a:cubicBezTo>
                  <a:cubicBezTo>
                    <a:pt x="322233" y="38743"/>
                    <a:pt x="323567" y="29885"/>
                    <a:pt x="315566" y="30742"/>
                  </a:cubicBezTo>
                  <a:cubicBezTo>
                    <a:pt x="307565" y="31599"/>
                    <a:pt x="313756" y="27218"/>
                    <a:pt x="309374" y="20550"/>
                  </a:cubicBezTo>
                  <a:cubicBezTo>
                    <a:pt x="304898" y="13883"/>
                    <a:pt x="282704" y="20074"/>
                    <a:pt x="274703" y="21027"/>
                  </a:cubicBezTo>
                  <a:cubicBezTo>
                    <a:pt x="266702" y="21884"/>
                    <a:pt x="264512" y="17026"/>
                    <a:pt x="264893" y="13026"/>
                  </a:cubicBezTo>
                  <a:cubicBezTo>
                    <a:pt x="265369" y="9025"/>
                    <a:pt x="257749" y="10359"/>
                    <a:pt x="254701" y="15693"/>
                  </a:cubicBezTo>
                  <a:cubicBezTo>
                    <a:pt x="251558" y="21027"/>
                    <a:pt x="242699" y="21884"/>
                    <a:pt x="239175" y="18360"/>
                  </a:cubicBezTo>
                  <a:cubicBezTo>
                    <a:pt x="235651" y="14835"/>
                    <a:pt x="246700" y="13502"/>
                    <a:pt x="247176" y="9501"/>
                  </a:cubicBezTo>
                  <a:cubicBezTo>
                    <a:pt x="247652" y="5501"/>
                    <a:pt x="235651" y="3310"/>
                    <a:pt x="231174" y="1977"/>
                  </a:cubicBezTo>
                  <a:cubicBezTo>
                    <a:pt x="226697" y="643"/>
                    <a:pt x="219649" y="6453"/>
                    <a:pt x="210314" y="14835"/>
                  </a:cubicBezTo>
                  <a:cubicBezTo>
                    <a:pt x="200980" y="23313"/>
                    <a:pt x="187169" y="22360"/>
                    <a:pt x="178787" y="21503"/>
                  </a:cubicBezTo>
                  <a:cubicBezTo>
                    <a:pt x="170309" y="20646"/>
                    <a:pt x="159641" y="22360"/>
                    <a:pt x="160118" y="27313"/>
                  </a:cubicBezTo>
                  <a:cubicBezTo>
                    <a:pt x="160594" y="32171"/>
                    <a:pt x="170786" y="31790"/>
                    <a:pt x="164594" y="37981"/>
                  </a:cubicBezTo>
                  <a:cubicBezTo>
                    <a:pt x="158403" y="44172"/>
                    <a:pt x="156117" y="29504"/>
                    <a:pt x="149926" y="36171"/>
                  </a:cubicBezTo>
                  <a:cubicBezTo>
                    <a:pt x="143735" y="42839"/>
                    <a:pt x="125066" y="42363"/>
                    <a:pt x="120589" y="41505"/>
                  </a:cubicBezTo>
                  <a:cubicBezTo>
                    <a:pt x="116112" y="40648"/>
                    <a:pt x="101444" y="56650"/>
                    <a:pt x="97062" y="61032"/>
                  </a:cubicBezTo>
                  <a:cubicBezTo>
                    <a:pt x="92585" y="65508"/>
                    <a:pt x="100586" y="69509"/>
                    <a:pt x="88585" y="82368"/>
                  </a:cubicBezTo>
                  <a:cubicBezTo>
                    <a:pt x="76202" y="95322"/>
                    <a:pt x="44198" y="92655"/>
                    <a:pt x="37531" y="92655"/>
                  </a:cubicBezTo>
                  <a:cubicBezTo>
                    <a:pt x="30863" y="92655"/>
                    <a:pt x="35816" y="100179"/>
                    <a:pt x="32197" y="105037"/>
                  </a:cubicBezTo>
                  <a:cubicBezTo>
                    <a:pt x="28673" y="109895"/>
                    <a:pt x="36197" y="114372"/>
                    <a:pt x="54390" y="119229"/>
                  </a:cubicBezTo>
                  <a:cubicBezTo>
                    <a:pt x="72583" y="124087"/>
                    <a:pt x="85061" y="148090"/>
                    <a:pt x="87251" y="153900"/>
                  </a:cubicBezTo>
                  <a:cubicBezTo>
                    <a:pt x="89442" y="159711"/>
                    <a:pt x="112112" y="153424"/>
                    <a:pt x="121065" y="154758"/>
                  </a:cubicBezTo>
                  <a:cubicBezTo>
                    <a:pt x="129923" y="156091"/>
                    <a:pt x="120208" y="168569"/>
                    <a:pt x="127733" y="172093"/>
                  </a:cubicBezTo>
                  <a:cubicBezTo>
                    <a:pt x="135257" y="175617"/>
                    <a:pt x="146878" y="170283"/>
                    <a:pt x="149069" y="176570"/>
                  </a:cubicBezTo>
                  <a:cubicBezTo>
                    <a:pt x="151259" y="182761"/>
                    <a:pt x="133924" y="176570"/>
                    <a:pt x="125066" y="183237"/>
                  </a:cubicBezTo>
                  <a:cubicBezTo>
                    <a:pt x="116207" y="189905"/>
                    <a:pt x="111731" y="193048"/>
                    <a:pt x="108206" y="188095"/>
                  </a:cubicBezTo>
                  <a:cubicBezTo>
                    <a:pt x="104682" y="183237"/>
                    <a:pt x="90014" y="186285"/>
                    <a:pt x="82394" y="187238"/>
                  </a:cubicBezTo>
                  <a:cubicBezTo>
                    <a:pt x="74869" y="188095"/>
                    <a:pt x="81917" y="177903"/>
                    <a:pt x="82394" y="173427"/>
                  </a:cubicBezTo>
                  <a:cubicBezTo>
                    <a:pt x="82870" y="168950"/>
                    <a:pt x="72202" y="165902"/>
                    <a:pt x="57533" y="174284"/>
                  </a:cubicBezTo>
                  <a:cubicBezTo>
                    <a:pt x="42865" y="182856"/>
                    <a:pt x="48199" y="179808"/>
                    <a:pt x="46484" y="186476"/>
                  </a:cubicBezTo>
                  <a:cubicBezTo>
                    <a:pt x="44675" y="193143"/>
                    <a:pt x="38483" y="182475"/>
                    <a:pt x="29149" y="188286"/>
                  </a:cubicBezTo>
                  <a:cubicBezTo>
                    <a:pt x="19814" y="194096"/>
                    <a:pt x="4670" y="198096"/>
                    <a:pt x="2003" y="203811"/>
                  </a:cubicBezTo>
                  <a:cubicBezTo>
                    <a:pt x="-664" y="209622"/>
                    <a:pt x="22005" y="213622"/>
                    <a:pt x="30863" y="215337"/>
                  </a:cubicBezTo>
                  <a:cubicBezTo>
                    <a:pt x="39722" y="217051"/>
                    <a:pt x="20195" y="222861"/>
                    <a:pt x="27339" y="225147"/>
                  </a:cubicBezTo>
                  <a:cubicBezTo>
                    <a:pt x="34483" y="227338"/>
                    <a:pt x="31340" y="234005"/>
                    <a:pt x="42484" y="239816"/>
                  </a:cubicBezTo>
                  <a:cubicBezTo>
                    <a:pt x="53628" y="245626"/>
                    <a:pt x="78488" y="239816"/>
                    <a:pt x="85156" y="239816"/>
                  </a:cubicBezTo>
                  <a:cubicBezTo>
                    <a:pt x="91823" y="239816"/>
                    <a:pt x="98015" y="247817"/>
                    <a:pt x="103349" y="242007"/>
                  </a:cubicBezTo>
                  <a:cubicBezTo>
                    <a:pt x="108683" y="236196"/>
                    <a:pt x="128685" y="220194"/>
                    <a:pt x="138877" y="229529"/>
                  </a:cubicBezTo>
                  <a:cubicBezTo>
                    <a:pt x="149069" y="238863"/>
                    <a:pt x="127733" y="237530"/>
                    <a:pt x="133067" y="243340"/>
                  </a:cubicBezTo>
                  <a:cubicBezTo>
                    <a:pt x="138401" y="249150"/>
                    <a:pt x="145068" y="262866"/>
                    <a:pt x="135257" y="270010"/>
                  </a:cubicBezTo>
                  <a:cubicBezTo>
                    <a:pt x="125447" y="277154"/>
                    <a:pt x="116112" y="272201"/>
                    <a:pt x="110778" y="271820"/>
                  </a:cubicBezTo>
                  <a:cubicBezTo>
                    <a:pt x="105444" y="271344"/>
                    <a:pt x="108587" y="281631"/>
                    <a:pt x="100110" y="288298"/>
                  </a:cubicBezTo>
                  <a:cubicBezTo>
                    <a:pt x="91633" y="294966"/>
                    <a:pt x="85442" y="281154"/>
                    <a:pt x="74774" y="281154"/>
                  </a:cubicBezTo>
                  <a:cubicBezTo>
                    <a:pt x="64106" y="281154"/>
                    <a:pt x="66296" y="294966"/>
                    <a:pt x="66773" y="301633"/>
                  </a:cubicBezTo>
                  <a:cubicBezTo>
                    <a:pt x="67249" y="308301"/>
                    <a:pt x="50771" y="300300"/>
                    <a:pt x="46770" y="316302"/>
                  </a:cubicBezTo>
                  <a:cubicBezTo>
                    <a:pt x="42770" y="332304"/>
                    <a:pt x="25910" y="318492"/>
                    <a:pt x="36959" y="334113"/>
                  </a:cubicBezTo>
                  <a:cubicBezTo>
                    <a:pt x="48199" y="349639"/>
                    <a:pt x="46484" y="339828"/>
                    <a:pt x="55343" y="346020"/>
                  </a:cubicBezTo>
                  <a:cubicBezTo>
                    <a:pt x="64201" y="352211"/>
                    <a:pt x="45532" y="363355"/>
                    <a:pt x="54485" y="365165"/>
                  </a:cubicBezTo>
                  <a:cubicBezTo>
                    <a:pt x="63344" y="366975"/>
                    <a:pt x="73154" y="382977"/>
                    <a:pt x="79346" y="388692"/>
                  </a:cubicBezTo>
                  <a:cubicBezTo>
                    <a:pt x="85537" y="394502"/>
                    <a:pt x="93538" y="385548"/>
                    <a:pt x="102872" y="385167"/>
                  </a:cubicBezTo>
                  <a:cubicBezTo>
                    <a:pt x="112207" y="384691"/>
                    <a:pt x="107730" y="371832"/>
                    <a:pt x="113064" y="376690"/>
                  </a:cubicBezTo>
                  <a:cubicBezTo>
                    <a:pt x="118398" y="381548"/>
                    <a:pt x="125923" y="395835"/>
                    <a:pt x="121065" y="399360"/>
                  </a:cubicBezTo>
                  <a:cubicBezTo>
                    <a:pt x="116207" y="402884"/>
                    <a:pt x="120208" y="414028"/>
                    <a:pt x="119255" y="419362"/>
                  </a:cubicBezTo>
                  <a:cubicBezTo>
                    <a:pt x="118398" y="424696"/>
                    <a:pt x="139734" y="422886"/>
                    <a:pt x="141068" y="416695"/>
                  </a:cubicBezTo>
                  <a:cubicBezTo>
                    <a:pt x="142401" y="410504"/>
                    <a:pt x="159260" y="408694"/>
                    <a:pt x="168595" y="418886"/>
                  </a:cubicBezTo>
                  <a:cubicBezTo>
                    <a:pt x="177929" y="429078"/>
                    <a:pt x="181073" y="430887"/>
                    <a:pt x="181073" y="422886"/>
                  </a:cubicBezTo>
                  <a:cubicBezTo>
                    <a:pt x="181073" y="414885"/>
                    <a:pt x="189074" y="406027"/>
                    <a:pt x="189550" y="412599"/>
                  </a:cubicBezTo>
                  <a:cubicBezTo>
                    <a:pt x="190026" y="419267"/>
                    <a:pt x="197551" y="421077"/>
                    <a:pt x="211362" y="414790"/>
                  </a:cubicBezTo>
                  <a:cubicBezTo>
                    <a:pt x="225173" y="408599"/>
                    <a:pt x="218887" y="415266"/>
                    <a:pt x="211838" y="424125"/>
                  </a:cubicBezTo>
                  <a:cubicBezTo>
                    <a:pt x="202028" y="436412"/>
                    <a:pt x="211838" y="454319"/>
                    <a:pt x="204695" y="456129"/>
                  </a:cubicBezTo>
                  <a:cubicBezTo>
                    <a:pt x="197551" y="457938"/>
                    <a:pt x="191836" y="476131"/>
                    <a:pt x="180215" y="477465"/>
                  </a:cubicBezTo>
                  <a:cubicBezTo>
                    <a:pt x="168690" y="478798"/>
                    <a:pt x="149069" y="500610"/>
                    <a:pt x="146402" y="504135"/>
                  </a:cubicBezTo>
                  <a:cubicBezTo>
                    <a:pt x="143735" y="507659"/>
                    <a:pt x="118874" y="496991"/>
                    <a:pt x="115255" y="507278"/>
                  </a:cubicBezTo>
                  <a:cubicBezTo>
                    <a:pt x="111731" y="517470"/>
                    <a:pt x="96681" y="525090"/>
                    <a:pt x="100586" y="529090"/>
                  </a:cubicBezTo>
                  <a:cubicBezTo>
                    <a:pt x="103253" y="531757"/>
                    <a:pt x="123732" y="521565"/>
                    <a:pt x="124589" y="516231"/>
                  </a:cubicBezTo>
                  <a:cubicBezTo>
                    <a:pt x="125447" y="510897"/>
                    <a:pt x="128114" y="511755"/>
                    <a:pt x="131733" y="515755"/>
                  </a:cubicBezTo>
                  <a:cubicBezTo>
                    <a:pt x="135257" y="519756"/>
                    <a:pt x="144211" y="513945"/>
                    <a:pt x="148211" y="510421"/>
                  </a:cubicBezTo>
                  <a:cubicBezTo>
                    <a:pt x="152212" y="506897"/>
                    <a:pt x="158879" y="508230"/>
                    <a:pt x="162880" y="508611"/>
                  </a:cubicBezTo>
                  <a:cubicBezTo>
                    <a:pt x="166880" y="509088"/>
                    <a:pt x="168690" y="503754"/>
                    <a:pt x="180692" y="501468"/>
                  </a:cubicBezTo>
                  <a:cubicBezTo>
                    <a:pt x="192693" y="499277"/>
                    <a:pt x="190026" y="495657"/>
                    <a:pt x="192693" y="489466"/>
                  </a:cubicBezTo>
                  <a:cubicBezTo>
                    <a:pt x="195360" y="483275"/>
                    <a:pt x="223840" y="469940"/>
                    <a:pt x="229174" y="468511"/>
                  </a:cubicBezTo>
                  <a:cubicBezTo>
                    <a:pt x="234508" y="467178"/>
                    <a:pt x="231365" y="458319"/>
                    <a:pt x="237175" y="457843"/>
                  </a:cubicBezTo>
                  <a:cubicBezTo>
                    <a:pt x="242985" y="457367"/>
                    <a:pt x="251843" y="450318"/>
                    <a:pt x="259368" y="444032"/>
                  </a:cubicBezTo>
                  <a:cubicBezTo>
                    <a:pt x="266893" y="437841"/>
                    <a:pt x="268703" y="440508"/>
                    <a:pt x="274513" y="438222"/>
                  </a:cubicBezTo>
                  <a:cubicBezTo>
                    <a:pt x="280323" y="436031"/>
                    <a:pt x="275846" y="424410"/>
                    <a:pt x="281657" y="423553"/>
                  </a:cubicBezTo>
                  <a:cubicBezTo>
                    <a:pt x="287467" y="422696"/>
                    <a:pt x="291848" y="418219"/>
                    <a:pt x="291848" y="413361"/>
                  </a:cubicBezTo>
                  <a:cubicBezTo>
                    <a:pt x="291848" y="408504"/>
                    <a:pt x="277180" y="408504"/>
                    <a:pt x="275846" y="405360"/>
                  </a:cubicBezTo>
                  <a:cubicBezTo>
                    <a:pt x="274513" y="402217"/>
                    <a:pt x="287372" y="390692"/>
                    <a:pt x="292325" y="391168"/>
                  </a:cubicBezTo>
                  <a:cubicBezTo>
                    <a:pt x="297182" y="391644"/>
                    <a:pt x="305183" y="386310"/>
                    <a:pt x="305660" y="379167"/>
                  </a:cubicBezTo>
                  <a:cubicBezTo>
                    <a:pt x="306136" y="372023"/>
                    <a:pt x="313184" y="370689"/>
                    <a:pt x="318995" y="364498"/>
                  </a:cubicBezTo>
                  <a:cubicBezTo>
                    <a:pt x="324805" y="358307"/>
                    <a:pt x="323471" y="352973"/>
                    <a:pt x="329186" y="352497"/>
                  </a:cubicBezTo>
                  <a:cubicBezTo>
                    <a:pt x="334997" y="352020"/>
                    <a:pt x="340331" y="344019"/>
                    <a:pt x="346522" y="340495"/>
                  </a:cubicBezTo>
                  <a:cubicBezTo>
                    <a:pt x="352713" y="336971"/>
                    <a:pt x="346522" y="344877"/>
                    <a:pt x="358523" y="345353"/>
                  </a:cubicBezTo>
                  <a:cubicBezTo>
                    <a:pt x="370525" y="345829"/>
                    <a:pt x="367858" y="356878"/>
                    <a:pt x="359000" y="352878"/>
                  </a:cubicBezTo>
                  <a:cubicBezTo>
                    <a:pt x="350141" y="348877"/>
                    <a:pt x="346141" y="349353"/>
                    <a:pt x="338140" y="356878"/>
                  </a:cubicBezTo>
                  <a:cubicBezTo>
                    <a:pt x="330139" y="364403"/>
                    <a:pt x="336330" y="366689"/>
                    <a:pt x="330139" y="375071"/>
                  </a:cubicBezTo>
                  <a:cubicBezTo>
                    <a:pt x="323948" y="383548"/>
                    <a:pt x="323471" y="388882"/>
                    <a:pt x="331472" y="389739"/>
                  </a:cubicBezTo>
                  <a:cubicBezTo>
                    <a:pt x="339473" y="390597"/>
                    <a:pt x="331949" y="396407"/>
                    <a:pt x="324329" y="398598"/>
                  </a:cubicBezTo>
                  <a:cubicBezTo>
                    <a:pt x="316804" y="400788"/>
                    <a:pt x="322138" y="405265"/>
                    <a:pt x="332330" y="405265"/>
                  </a:cubicBezTo>
                  <a:cubicBezTo>
                    <a:pt x="342521" y="405265"/>
                    <a:pt x="357666" y="390597"/>
                    <a:pt x="371858" y="383453"/>
                  </a:cubicBezTo>
                  <a:cubicBezTo>
                    <a:pt x="386051" y="376309"/>
                    <a:pt x="396719" y="383453"/>
                    <a:pt x="400719" y="382119"/>
                  </a:cubicBezTo>
                  <a:cubicBezTo>
                    <a:pt x="404720" y="380786"/>
                    <a:pt x="396242" y="374118"/>
                    <a:pt x="401195" y="371928"/>
                  </a:cubicBezTo>
                  <a:cubicBezTo>
                    <a:pt x="406053" y="369737"/>
                    <a:pt x="395385" y="368308"/>
                    <a:pt x="392337" y="359926"/>
                  </a:cubicBezTo>
                  <a:cubicBezTo>
                    <a:pt x="389194" y="351449"/>
                    <a:pt x="397195" y="356783"/>
                    <a:pt x="399005" y="350115"/>
                  </a:cubicBezTo>
                  <a:cubicBezTo>
                    <a:pt x="400814" y="343448"/>
                    <a:pt x="405672" y="346115"/>
                    <a:pt x="410149" y="349258"/>
                  </a:cubicBezTo>
                  <a:cubicBezTo>
                    <a:pt x="414626" y="352401"/>
                    <a:pt x="420817" y="346115"/>
                    <a:pt x="424817" y="354592"/>
                  </a:cubicBezTo>
                  <a:cubicBezTo>
                    <a:pt x="428818" y="363069"/>
                    <a:pt x="433295" y="352401"/>
                    <a:pt x="440343" y="358116"/>
                  </a:cubicBezTo>
                  <a:cubicBezTo>
                    <a:pt x="447487" y="363927"/>
                    <a:pt x="439010" y="362974"/>
                    <a:pt x="431485" y="364784"/>
                  </a:cubicBezTo>
                  <a:cubicBezTo>
                    <a:pt x="423960" y="366594"/>
                    <a:pt x="427961" y="376785"/>
                    <a:pt x="433676" y="371928"/>
                  </a:cubicBezTo>
                  <a:cubicBezTo>
                    <a:pt x="439486" y="367070"/>
                    <a:pt x="444344" y="363927"/>
                    <a:pt x="449678" y="368784"/>
                  </a:cubicBezTo>
                  <a:cubicBezTo>
                    <a:pt x="455012" y="373642"/>
                    <a:pt x="457202" y="371451"/>
                    <a:pt x="461679" y="366975"/>
                  </a:cubicBezTo>
                  <a:cubicBezTo>
                    <a:pt x="466156" y="362498"/>
                    <a:pt x="466156" y="367451"/>
                    <a:pt x="466156" y="370975"/>
                  </a:cubicBezTo>
                  <a:cubicBezTo>
                    <a:pt x="466156" y="374499"/>
                    <a:pt x="475490" y="375833"/>
                    <a:pt x="488825" y="378119"/>
                  </a:cubicBezTo>
                  <a:cubicBezTo>
                    <a:pt x="502160" y="380310"/>
                    <a:pt x="526163" y="377262"/>
                    <a:pt x="532355" y="376785"/>
                  </a:cubicBezTo>
                  <a:cubicBezTo>
                    <a:pt x="538546" y="376309"/>
                    <a:pt x="536355" y="386120"/>
                    <a:pt x="550166" y="388787"/>
                  </a:cubicBezTo>
                  <a:cubicBezTo>
                    <a:pt x="563978" y="391454"/>
                    <a:pt x="567502" y="374976"/>
                    <a:pt x="574646" y="380786"/>
                  </a:cubicBezTo>
                  <a:cubicBezTo>
                    <a:pt x="581789" y="386596"/>
                    <a:pt x="574646" y="388787"/>
                    <a:pt x="570645" y="393264"/>
                  </a:cubicBezTo>
                  <a:cubicBezTo>
                    <a:pt x="566645" y="397740"/>
                    <a:pt x="575122" y="398121"/>
                    <a:pt x="580456" y="400407"/>
                  </a:cubicBezTo>
                  <a:cubicBezTo>
                    <a:pt x="585790" y="402598"/>
                    <a:pt x="598268" y="406218"/>
                    <a:pt x="603983" y="411933"/>
                  </a:cubicBezTo>
                  <a:cubicBezTo>
                    <a:pt x="609793" y="417743"/>
                    <a:pt x="613317" y="423934"/>
                    <a:pt x="627509" y="431078"/>
                  </a:cubicBezTo>
                  <a:cubicBezTo>
                    <a:pt x="641702" y="438222"/>
                    <a:pt x="627986" y="413266"/>
                    <a:pt x="639035" y="421267"/>
                  </a:cubicBezTo>
                  <a:cubicBezTo>
                    <a:pt x="650179" y="429268"/>
                    <a:pt x="646178" y="421743"/>
                    <a:pt x="655037" y="429744"/>
                  </a:cubicBezTo>
                  <a:cubicBezTo>
                    <a:pt x="663895" y="437745"/>
                    <a:pt x="660847" y="426220"/>
                    <a:pt x="656846" y="412885"/>
                  </a:cubicBezTo>
                  <a:cubicBezTo>
                    <a:pt x="652846" y="399550"/>
                    <a:pt x="660847" y="408408"/>
                    <a:pt x="664847" y="414695"/>
                  </a:cubicBezTo>
                  <a:cubicBezTo>
                    <a:pt x="668848" y="420886"/>
                    <a:pt x="668848" y="432888"/>
                    <a:pt x="666181" y="440889"/>
                  </a:cubicBezTo>
                  <a:cubicBezTo>
                    <a:pt x="663514" y="448890"/>
                    <a:pt x="650179" y="442222"/>
                    <a:pt x="651512" y="437745"/>
                  </a:cubicBezTo>
                  <a:cubicBezTo>
                    <a:pt x="652846" y="433269"/>
                    <a:pt x="638177" y="435078"/>
                    <a:pt x="637701" y="441270"/>
                  </a:cubicBezTo>
                  <a:cubicBezTo>
                    <a:pt x="637225" y="447461"/>
                    <a:pt x="647036" y="459558"/>
                    <a:pt x="654179" y="460796"/>
                  </a:cubicBezTo>
                  <a:cubicBezTo>
                    <a:pt x="661323" y="462129"/>
                    <a:pt x="655989" y="473274"/>
                    <a:pt x="660371" y="474607"/>
                  </a:cubicBezTo>
                  <a:cubicBezTo>
                    <a:pt x="666467" y="476417"/>
                    <a:pt x="666181" y="487942"/>
                    <a:pt x="669705" y="486132"/>
                  </a:cubicBezTo>
                  <a:cubicBezTo>
                    <a:pt x="673229" y="484323"/>
                    <a:pt x="671896" y="470607"/>
                    <a:pt x="667895" y="464320"/>
                  </a:cubicBezTo>
                  <a:cubicBezTo>
                    <a:pt x="663895" y="458129"/>
                    <a:pt x="665705" y="449175"/>
                    <a:pt x="671039" y="450985"/>
                  </a:cubicBezTo>
                  <a:cubicBezTo>
                    <a:pt x="676373" y="452795"/>
                    <a:pt x="671039" y="462129"/>
                    <a:pt x="673706" y="465177"/>
                  </a:cubicBezTo>
                  <a:cubicBezTo>
                    <a:pt x="676373" y="468321"/>
                    <a:pt x="679516" y="462034"/>
                    <a:pt x="685707" y="458510"/>
                  </a:cubicBezTo>
                  <a:cubicBezTo>
                    <a:pt x="691898" y="454890"/>
                    <a:pt x="683040" y="444699"/>
                    <a:pt x="685231" y="439365"/>
                  </a:cubicBezTo>
                  <a:cubicBezTo>
                    <a:pt x="687422" y="434031"/>
                    <a:pt x="694565" y="443841"/>
                    <a:pt x="697232" y="453176"/>
                  </a:cubicBezTo>
                  <a:cubicBezTo>
                    <a:pt x="699899" y="462510"/>
                    <a:pt x="690565" y="462129"/>
                    <a:pt x="690565" y="466987"/>
                  </a:cubicBezTo>
                  <a:cubicBezTo>
                    <a:pt x="690565" y="471845"/>
                    <a:pt x="682088" y="469654"/>
                    <a:pt x="679421" y="472321"/>
                  </a:cubicBezTo>
                  <a:cubicBezTo>
                    <a:pt x="676754" y="474988"/>
                    <a:pt x="678087" y="492800"/>
                    <a:pt x="681611" y="493181"/>
                  </a:cubicBezTo>
                  <a:cubicBezTo>
                    <a:pt x="685136" y="493657"/>
                    <a:pt x="687422" y="478512"/>
                    <a:pt x="689612" y="486037"/>
                  </a:cubicBezTo>
                  <a:cubicBezTo>
                    <a:pt x="691803" y="493562"/>
                    <a:pt x="700280" y="476226"/>
                    <a:pt x="702471" y="483370"/>
                  </a:cubicBezTo>
                  <a:cubicBezTo>
                    <a:pt x="704662" y="490514"/>
                    <a:pt x="715330" y="498515"/>
                    <a:pt x="719330" y="496705"/>
                  </a:cubicBezTo>
                  <a:cubicBezTo>
                    <a:pt x="723331" y="494895"/>
                    <a:pt x="717521" y="487371"/>
                    <a:pt x="711329" y="486894"/>
                  </a:cubicBezTo>
                  <a:cubicBezTo>
                    <a:pt x="705138" y="486418"/>
                    <a:pt x="705995" y="476226"/>
                    <a:pt x="711806" y="475750"/>
                  </a:cubicBezTo>
                  <a:cubicBezTo>
                    <a:pt x="717616" y="475274"/>
                    <a:pt x="727808" y="490419"/>
                    <a:pt x="727331" y="495753"/>
                  </a:cubicBezTo>
                  <a:cubicBezTo>
                    <a:pt x="726855" y="501087"/>
                    <a:pt x="721997" y="500610"/>
                    <a:pt x="717140" y="506040"/>
                  </a:cubicBezTo>
                  <a:cubicBezTo>
                    <a:pt x="712282" y="511374"/>
                    <a:pt x="705614" y="497181"/>
                    <a:pt x="699804" y="497562"/>
                  </a:cubicBezTo>
                  <a:cubicBezTo>
                    <a:pt x="693994" y="498039"/>
                    <a:pt x="699804" y="506897"/>
                    <a:pt x="702471" y="513088"/>
                  </a:cubicBezTo>
                  <a:cubicBezTo>
                    <a:pt x="705138" y="519279"/>
                    <a:pt x="695327" y="527757"/>
                    <a:pt x="702947" y="532614"/>
                  </a:cubicBezTo>
                  <a:cubicBezTo>
                    <a:pt x="710472" y="537472"/>
                    <a:pt x="708281" y="529471"/>
                    <a:pt x="709615" y="525947"/>
                  </a:cubicBezTo>
                  <a:cubicBezTo>
                    <a:pt x="710948" y="522423"/>
                    <a:pt x="716759" y="526804"/>
                    <a:pt x="720759" y="529947"/>
                  </a:cubicBezTo>
                  <a:cubicBezTo>
                    <a:pt x="724474" y="532805"/>
                    <a:pt x="725236" y="522804"/>
                    <a:pt x="725236" y="518803"/>
                  </a:cubicBezTo>
                  <a:cubicBezTo>
                    <a:pt x="725236" y="514803"/>
                    <a:pt x="731903" y="516993"/>
                    <a:pt x="735428" y="522327"/>
                  </a:cubicBezTo>
                  <a:cubicBezTo>
                    <a:pt x="738952" y="527661"/>
                    <a:pt x="739428" y="516517"/>
                    <a:pt x="744762" y="517470"/>
                  </a:cubicBezTo>
                  <a:cubicBezTo>
                    <a:pt x="750096" y="518327"/>
                    <a:pt x="746572" y="526804"/>
                    <a:pt x="746572" y="531662"/>
                  </a:cubicBezTo>
                  <a:cubicBezTo>
                    <a:pt x="746572" y="536520"/>
                    <a:pt x="755906" y="527661"/>
                    <a:pt x="755049" y="532995"/>
                  </a:cubicBezTo>
                  <a:cubicBezTo>
                    <a:pt x="754954" y="533757"/>
                    <a:pt x="754954" y="534519"/>
                    <a:pt x="755049" y="535281"/>
                  </a:cubicBezTo>
                  <a:cubicBezTo>
                    <a:pt x="760002" y="531757"/>
                    <a:pt x="765050" y="528138"/>
                    <a:pt x="768765" y="525566"/>
                  </a:cubicBezTo>
                  <a:cubicBezTo>
                    <a:pt x="778290" y="519756"/>
                    <a:pt x="761717" y="515565"/>
                    <a:pt x="764669" y="507945"/>
                  </a:cubicBezTo>
                  <a:close/>
                  <a:moveTo>
                    <a:pt x="14385" y="571000"/>
                  </a:moveTo>
                  <a:cubicBezTo>
                    <a:pt x="25053" y="566523"/>
                    <a:pt x="29530" y="561189"/>
                    <a:pt x="25053" y="555855"/>
                  </a:cubicBezTo>
                  <a:cubicBezTo>
                    <a:pt x="20672" y="550617"/>
                    <a:pt x="6194" y="574429"/>
                    <a:pt x="14385" y="571000"/>
                  </a:cubicBezTo>
                  <a:close/>
                  <a:moveTo>
                    <a:pt x="90014" y="530995"/>
                  </a:moveTo>
                  <a:cubicBezTo>
                    <a:pt x="80203" y="527471"/>
                    <a:pt x="54485" y="543092"/>
                    <a:pt x="63344" y="544330"/>
                  </a:cubicBezTo>
                  <a:cubicBezTo>
                    <a:pt x="69535" y="545187"/>
                    <a:pt x="72202" y="538996"/>
                    <a:pt x="79346" y="538996"/>
                  </a:cubicBezTo>
                  <a:cubicBezTo>
                    <a:pt x="86489" y="539091"/>
                    <a:pt x="99824" y="534615"/>
                    <a:pt x="90014" y="530995"/>
                  </a:cubicBezTo>
                  <a:close/>
                  <a:moveTo>
                    <a:pt x="315470" y="426506"/>
                  </a:moveTo>
                  <a:cubicBezTo>
                    <a:pt x="315947" y="421648"/>
                    <a:pt x="308803" y="422029"/>
                    <a:pt x="299945" y="432316"/>
                  </a:cubicBezTo>
                  <a:cubicBezTo>
                    <a:pt x="291086" y="442508"/>
                    <a:pt x="283466" y="447842"/>
                    <a:pt x="282133" y="452795"/>
                  </a:cubicBezTo>
                  <a:cubicBezTo>
                    <a:pt x="280799" y="457653"/>
                    <a:pt x="270608" y="451938"/>
                    <a:pt x="267464" y="458129"/>
                  </a:cubicBezTo>
                  <a:cubicBezTo>
                    <a:pt x="264321" y="464320"/>
                    <a:pt x="269655" y="478131"/>
                    <a:pt x="275942" y="473750"/>
                  </a:cubicBezTo>
                  <a:cubicBezTo>
                    <a:pt x="282133" y="469273"/>
                    <a:pt x="282609" y="473750"/>
                    <a:pt x="286610" y="473750"/>
                  </a:cubicBezTo>
                  <a:cubicBezTo>
                    <a:pt x="290610" y="473750"/>
                    <a:pt x="308803" y="461272"/>
                    <a:pt x="312803" y="455081"/>
                  </a:cubicBezTo>
                  <a:cubicBezTo>
                    <a:pt x="316804" y="448890"/>
                    <a:pt x="305660" y="447080"/>
                    <a:pt x="305279" y="443079"/>
                  </a:cubicBezTo>
                  <a:cubicBezTo>
                    <a:pt x="304802" y="439079"/>
                    <a:pt x="314613" y="439079"/>
                    <a:pt x="319471" y="436412"/>
                  </a:cubicBezTo>
                  <a:cubicBezTo>
                    <a:pt x="324329" y="433650"/>
                    <a:pt x="314994" y="431459"/>
                    <a:pt x="315470" y="426506"/>
                  </a:cubicBezTo>
                  <a:close/>
                  <a:moveTo>
                    <a:pt x="32197" y="374118"/>
                  </a:moveTo>
                  <a:cubicBezTo>
                    <a:pt x="31340" y="366975"/>
                    <a:pt x="12194" y="373642"/>
                    <a:pt x="14385" y="380310"/>
                  </a:cubicBezTo>
                  <a:cubicBezTo>
                    <a:pt x="16576" y="386977"/>
                    <a:pt x="34673" y="391359"/>
                    <a:pt x="42389" y="388787"/>
                  </a:cubicBezTo>
                  <a:cubicBezTo>
                    <a:pt x="49056" y="386596"/>
                    <a:pt x="51247" y="379452"/>
                    <a:pt x="46389" y="374976"/>
                  </a:cubicBezTo>
                  <a:cubicBezTo>
                    <a:pt x="41531" y="370499"/>
                    <a:pt x="33149" y="381167"/>
                    <a:pt x="32197" y="374118"/>
                  </a:cubicBezTo>
                  <a:close/>
                  <a:moveTo>
                    <a:pt x="248891" y="1355860"/>
                  </a:moveTo>
                  <a:cubicBezTo>
                    <a:pt x="237746" y="1357194"/>
                    <a:pt x="243938" y="1384911"/>
                    <a:pt x="249843" y="1380339"/>
                  </a:cubicBezTo>
                  <a:cubicBezTo>
                    <a:pt x="254129" y="1377101"/>
                    <a:pt x="261940" y="1376434"/>
                    <a:pt x="264226" y="1372148"/>
                  </a:cubicBezTo>
                  <a:cubicBezTo>
                    <a:pt x="267274" y="1366528"/>
                    <a:pt x="260035" y="1354527"/>
                    <a:pt x="248891" y="1355860"/>
                  </a:cubicBezTo>
                  <a:close/>
                  <a:moveTo>
                    <a:pt x="234127" y="1338810"/>
                  </a:moveTo>
                  <a:cubicBezTo>
                    <a:pt x="227555" y="1339763"/>
                    <a:pt x="231841" y="1351764"/>
                    <a:pt x="236127" y="1348621"/>
                  </a:cubicBezTo>
                  <a:cubicBezTo>
                    <a:pt x="243271" y="1343382"/>
                    <a:pt x="240699" y="1337858"/>
                    <a:pt x="234127" y="1338810"/>
                  </a:cubicBezTo>
                  <a:close/>
                  <a:moveTo>
                    <a:pt x="164880" y="1316236"/>
                  </a:moveTo>
                  <a:cubicBezTo>
                    <a:pt x="170786" y="1322427"/>
                    <a:pt x="174977" y="1320808"/>
                    <a:pt x="176691" y="1315284"/>
                  </a:cubicBezTo>
                  <a:cubicBezTo>
                    <a:pt x="178215" y="1309759"/>
                    <a:pt x="158498" y="1309569"/>
                    <a:pt x="164880" y="1316236"/>
                  </a:cubicBezTo>
                  <a:close/>
                  <a:moveTo>
                    <a:pt x="196217" y="1329666"/>
                  </a:moveTo>
                  <a:cubicBezTo>
                    <a:pt x="200504" y="1336239"/>
                    <a:pt x="205076" y="1337572"/>
                    <a:pt x="208600" y="1331667"/>
                  </a:cubicBezTo>
                  <a:cubicBezTo>
                    <a:pt x="212219" y="1325761"/>
                    <a:pt x="191264" y="1322046"/>
                    <a:pt x="196217" y="1329666"/>
                  </a:cubicBezTo>
                  <a:close/>
                  <a:moveTo>
                    <a:pt x="2020826" y="734354"/>
                  </a:moveTo>
                  <a:cubicBezTo>
                    <a:pt x="2020255" y="728448"/>
                    <a:pt x="2002443" y="733116"/>
                    <a:pt x="1994156" y="726639"/>
                  </a:cubicBezTo>
                  <a:cubicBezTo>
                    <a:pt x="1985870" y="720066"/>
                    <a:pt x="1971582" y="749784"/>
                    <a:pt x="1968629" y="762167"/>
                  </a:cubicBezTo>
                  <a:cubicBezTo>
                    <a:pt x="1965677" y="774645"/>
                    <a:pt x="1943769" y="788265"/>
                    <a:pt x="1943769" y="788265"/>
                  </a:cubicBezTo>
                  <a:cubicBezTo>
                    <a:pt x="1943769" y="788265"/>
                    <a:pt x="1880333" y="788837"/>
                    <a:pt x="1874999" y="788837"/>
                  </a:cubicBezTo>
                  <a:cubicBezTo>
                    <a:pt x="1871284" y="788837"/>
                    <a:pt x="1856711" y="801410"/>
                    <a:pt x="1848138" y="809125"/>
                  </a:cubicBezTo>
                  <a:cubicBezTo>
                    <a:pt x="1848424" y="809411"/>
                    <a:pt x="1848614" y="809792"/>
                    <a:pt x="1848900" y="810173"/>
                  </a:cubicBezTo>
                  <a:cubicBezTo>
                    <a:pt x="1855282" y="821698"/>
                    <a:pt x="1832041" y="828842"/>
                    <a:pt x="1809752" y="829699"/>
                  </a:cubicBezTo>
                  <a:cubicBezTo>
                    <a:pt x="1802894" y="829985"/>
                    <a:pt x="1797751" y="830652"/>
                    <a:pt x="1793846" y="831223"/>
                  </a:cubicBezTo>
                  <a:cubicBezTo>
                    <a:pt x="1794608" y="833985"/>
                    <a:pt x="1795274" y="836938"/>
                    <a:pt x="1794989" y="839129"/>
                  </a:cubicBezTo>
                  <a:cubicBezTo>
                    <a:pt x="1794798" y="840558"/>
                    <a:pt x="1792417" y="842272"/>
                    <a:pt x="1789083" y="844082"/>
                  </a:cubicBezTo>
                  <a:cubicBezTo>
                    <a:pt x="1785654" y="850940"/>
                    <a:pt x="1758413" y="864275"/>
                    <a:pt x="1743173" y="872276"/>
                  </a:cubicBezTo>
                  <a:cubicBezTo>
                    <a:pt x="1726313" y="881134"/>
                    <a:pt x="1703168" y="876753"/>
                    <a:pt x="1703168" y="863418"/>
                  </a:cubicBezTo>
                  <a:cubicBezTo>
                    <a:pt x="1703168" y="850083"/>
                    <a:pt x="1715645" y="852750"/>
                    <a:pt x="1718312" y="858941"/>
                  </a:cubicBezTo>
                  <a:cubicBezTo>
                    <a:pt x="1719360" y="861227"/>
                    <a:pt x="1722313" y="859608"/>
                    <a:pt x="1726409" y="856655"/>
                  </a:cubicBezTo>
                  <a:cubicBezTo>
                    <a:pt x="1722218" y="852559"/>
                    <a:pt x="1722218" y="845987"/>
                    <a:pt x="1723170" y="840939"/>
                  </a:cubicBezTo>
                  <a:cubicBezTo>
                    <a:pt x="1718027" y="838748"/>
                    <a:pt x="1726028" y="818841"/>
                    <a:pt x="1715645" y="815412"/>
                  </a:cubicBezTo>
                  <a:cubicBezTo>
                    <a:pt x="1704977" y="811792"/>
                    <a:pt x="1692500" y="830556"/>
                    <a:pt x="1694309" y="818936"/>
                  </a:cubicBezTo>
                  <a:cubicBezTo>
                    <a:pt x="1696119" y="807410"/>
                    <a:pt x="1712121" y="797600"/>
                    <a:pt x="1702310" y="782455"/>
                  </a:cubicBezTo>
                  <a:cubicBezTo>
                    <a:pt x="1692500" y="767310"/>
                    <a:pt x="1674783" y="767310"/>
                    <a:pt x="1671164" y="778835"/>
                  </a:cubicBezTo>
                  <a:cubicBezTo>
                    <a:pt x="1667639" y="790361"/>
                    <a:pt x="1655162" y="785027"/>
                    <a:pt x="1650685" y="793980"/>
                  </a:cubicBezTo>
                  <a:cubicBezTo>
                    <a:pt x="1646208" y="802839"/>
                    <a:pt x="1641827" y="822460"/>
                    <a:pt x="1645351" y="836652"/>
                  </a:cubicBezTo>
                  <a:cubicBezTo>
                    <a:pt x="1648875" y="850845"/>
                    <a:pt x="1644494" y="857988"/>
                    <a:pt x="1631159" y="865989"/>
                  </a:cubicBezTo>
                  <a:cubicBezTo>
                    <a:pt x="1617824" y="873990"/>
                    <a:pt x="1610870" y="853797"/>
                    <a:pt x="1616014" y="827794"/>
                  </a:cubicBezTo>
                  <a:cubicBezTo>
                    <a:pt x="1619538" y="809982"/>
                    <a:pt x="1629349" y="793123"/>
                    <a:pt x="1620491" y="793123"/>
                  </a:cubicBezTo>
                  <a:cubicBezTo>
                    <a:pt x="1611632" y="793123"/>
                    <a:pt x="1632016" y="771787"/>
                    <a:pt x="1650685" y="767310"/>
                  </a:cubicBezTo>
                  <a:cubicBezTo>
                    <a:pt x="1669354" y="762834"/>
                    <a:pt x="1692500" y="764643"/>
                    <a:pt x="1692500" y="759309"/>
                  </a:cubicBezTo>
                  <a:cubicBezTo>
                    <a:pt x="1692500" y="758262"/>
                    <a:pt x="1693357" y="757500"/>
                    <a:pt x="1694786" y="757023"/>
                  </a:cubicBezTo>
                  <a:cubicBezTo>
                    <a:pt x="1690976" y="753975"/>
                    <a:pt x="1686785" y="751213"/>
                    <a:pt x="1683356" y="749118"/>
                  </a:cubicBezTo>
                  <a:cubicBezTo>
                    <a:pt x="1682975" y="750260"/>
                    <a:pt x="1682308" y="751308"/>
                    <a:pt x="1680974" y="752261"/>
                  </a:cubicBezTo>
                  <a:cubicBezTo>
                    <a:pt x="1673640" y="757404"/>
                    <a:pt x="1675640" y="744260"/>
                    <a:pt x="1662305" y="744260"/>
                  </a:cubicBezTo>
                  <a:cubicBezTo>
                    <a:pt x="1648970" y="744260"/>
                    <a:pt x="1635635" y="756738"/>
                    <a:pt x="1624967" y="751404"/>
                  </a:cubicBezTo>
                  <a:cubicBezTo>
                    <a:pt x="1614299" y="746070"/>
                    <a:pt x="1619633" y="738926"/>
                    <a:pt x="1609823" y="738926"/>
                  </a:cubicBezTo>
                  <a:cubicBezTo>
                    <a:pt x="1600012" y="738926"/>
                    <a:pt x="1616966" y="720257"/>
                    <a:pt x="1602679" y="728258"/>
                  </a:cubicBezTo>
                  <a:cubicBezTo>
                    <a:pt x="1588487" y="736259"/>
                    <a:pt x="1567151" y="755785"/>
                    <a:pt x="1557340" y="746927"/>
                  </a:cubicBezTo>
                  <a:cubicBezTo>
                    <a:pt x="1547529" y="738069"/>
                    <a:pt x="1538671" y="749594"/>
                    <a:pt x="1531527" y="742450"/>
                  </a:cubicBezTo>
                  <a:cubicBezTo>
                    <a:pt x="1524383" y="735306"/>
                    <a:pt x="1556387" y="715780"/>
                    <a:pt x="1571532" y="716637"/>
                  </a:cubicBezTo>
                  <a:cubicBezTo>
                    <a:pt x="1575247" y="716828"/>
                    <a:pt x="1578676" y="715209"/>
                    <a:pt x="1581819" y="712637"/>
                  </a:cubicBezTo>
                  <a:cubicBezTo>
                    <a:pt x="1573913" y="709684"/>
                    <a:pt x="1557435" y="703302"/>
                    <a:pt x="1553149" y="708636"/>
                  </a:cubicBezTo>
                  <a:cubicBezTo>
                    <a:pt x="1547815" y="715113"/>
                    <a:pt x="1540100" y="711018"/>
                    <a:pt x="1536004" y="705684"/>
                  </a:cubicBezTo>
                  <a:cubicBezTo>
                    <a:pt x="1531813" y="700350"/>
                    <a:pt x="1526479" y="707493"/>
                    <a:pt x="1519430" y="699206"/>
                  </a:cubicBezTo>
                  <a:cubicBezTo>
                    <a:pt x="1512287" y="690920"/>
                    <a:pt x="1505238" y="696825"/>
                    <a:pt x="1501047" y="698635"/>
                  </a:cubicBezTo>
                  <a:cubicBezTo>
                    <a:pt x="1496856" y="700445"/>
                    <a:pt x="1491522" y="695682"/>
                    <a:pt x="1483807" y="692730"/>
                  </a:cubicBezTo>
                  <a:cubicBezTo>
                    <a:pt x="1476092" y="689777"/>
                    <a:pt x="1481997" y="682062"/>
                    <a:pt x="1475520" y="677299"/>
                  </a:cubicBezTo>
                  <a:cubicBezTo>
                    <a:pt x="1469043" y="672537"/>
                    <a:pt x="1468662" y="686253"/>
                    <a:pt x="1468662" y="686253"/>
                  </a:cubicBezTo>
                  <a:lnTo>
                    <a:pt x="916022" y="689205"/>
                  </a:lnTo>
                  <a:cubicBezTo>
                    <a:pt x="916593" y="690158"/>
                    <a:pt x="917260" y="691015"/>
                    <a:pt x="918022" y="691777"/>
                  </a:cubicBezTo>
                  <a:cubicBezTo>
                    <a:pt x="924689" y="698921"/>
                    <a:pt x="919355" y="704255"/>
                    <a:pt x="921546" y="712732"/>
                  </a:cubicBezTo>
                  <a:cubicBezTo>
                    <a:pt x="923737" y="721209"/>
                    <a:pt x="922022" y="733211"/>
                    <a:pt x="915355" y="733211"/>
                  </a:cubicBezTo>
                  <a:cubicBezTo>
                    <a:pt x="908687" y="733211"/>
                    <a:pt x="907830" y="725686"/>
                    <a:pt x="912688" y="723019"/>
                  </a:cubicBezTo>
                  <a:cubicBezTo>
                    <a:pt x="917546" y="720352"/>
                    <a:pt x="914879" y="710541"/>
                    <a:pt x="910021" y="710541"/>
                  </a:cubicBezTo>
                  <a:cubicBezTo>
                    <a:pt x="907163" y="710541"/>
                    <a:pt x="906020" y="707208"/>
                    <a:pt x="906116" y="703302"/>
                  </a:cubicBezTo>
                  <a:cubicBezTo>
                    <a:pt x="897067" y="705779"/>
                    <a:pt x="886589" y="704636"/>
                    <a:pt x="874397" y="703207"/>
                  </a:cubicBezTo>
                  <a:cubicBezTo>
                    <a:pt x="874588" y="703683"/>
                    <a:pt x="874778" y="704255"/>
                    <a:pt x="874874" y="704826"/>
                  </a:cubicBezTo>
                  <a:cubicBezTo>
                    <a:pt x="875350" y="710160"/>
                    <a:pt x="878017" y="722162"/>
                    <a:pt x="885065" y="731496"/>
                  </a:cubicBezTo>
                  <a:cubicBezTo>
                    <a:pt x="892209" y="740831"/>
                    <a:pt x="887256" y="746641"/>
                    <a:pt x="893924" y="750165"/>
                  </a:cubicBezTo>
                  <a:cubicBezTo>
                    <a:pt x="900591" y="753689"/>
                    <a:pt x="900115" y="757690"/>
                    <a:pt x="893924" y="756833"/>
                  </a:cubicBezTo>
                  <a:cubicBezTo>
                    <a:pt x="887732" y="755976"/>
                    <a:pt x="892114" y="761691"/>
                    <a:pt x="889923" y="775121"/>
                  </a:cubicBezTo>
                  <a:cubicBezTo>
                    <a:pt x="887732" y="788456"/>
                    <a:pt x="888113" y="815983"/>
                    <a:pt x="886780" y="824460"/>
                  </a:cubicBezTo>
                  <a:cubicBezTo>
                    <a:pt x="885446" y="832938"/>
                    <a:pt x="875636" y="846654"/>
                    <a:pt x="881446" y="855607"/>
                  </a:cubicBezTo>
                  <a:cubicBezTo>
                    <a:pt x="887256" y="864465"/>
                    <a:pt x="891257" y="876943"/>
                    <a:pt x="888113" y="888087"/>
                  </a:cubicBezTo>
                  <a:cubicBezTo>
                    <a:pt x="884970" y="899231"/>
                    <a:pt x="885446" y="905899"/>
                    <a:pt x="890304" y="914281"/>
                  </a:cubicBezTo>
                  <a:cubicBezTo>
                    <a:pt x="895162" y="922758"/>
                    <a:pt x="891161" y="937427"/>
                    <a:pt x="896495" y="940475"/>
                  </a:cubicBezTo>
                  <a:cubicBezTo>
                    <a:pt x="901829" y="943618"/>
                    <a:pt x="906687" y="949809"/>
                    <a:pt x="911640" y="957810"/>
                  </a:cubicBezTo>
                  <a:cubicBezTo>
                    <a:pt x="916498" y="965811"/>
                    <a:pt x="920975" y="960954"/>
                    <a:pt x="921832" y="968955"/>
                  </a:cubicBezTo>
                  <a:cubicBezTo>
                    <a:pt x="922689" y="976956"/>
                    <a:pt x="922689" y="978289"/>
                    <a:pt x="929833" y="981432"/>
                  </a:cubicBezTo>
                  <a:cubicBezTo>
                    <a:pt x="936977" y="984576"/>
                    <a:pt x="932500" y="992577"/>
                    <a:pt x="932500" y="996958"/>
                  </a:cubicBezTo>
                  <a:cubicBezTo>
                    <a:pt x="932500" y="1001435"/>
                    <a:pt x="941834" y="1009436"/>
                    <a:pt x="953360" y="1019628"/>
                  </a:cubicBezTo>
                  <a:cubicBezTo>
                    <a:pt x="964885" y="1029819"/>
                    <a:pt x="955169" y="1038297"/>
                    <a:pt x="963551" y="1038297"/>
                  </a:cubicBezTo>
                  <a:cubicBezTo>
                    <a:pt x="972029" y="1038297"/>
                    <a:pt x="980030" y="1043154"/>
                    <a:pt x="988412" y="1048488"/>
                  </a:cubicBezTo>
                  <a:cubicBezTo>
                    <a:pt x="996889" y="1053822"/>
                    <a:pt x="999556" y="1050679"/>
                    <a:pt x="1005271" y="1052013"/>
                  </a:cubicBezTo>
                  <a:cubicBezTo>
                    <a:pt x="1011081" y="1053346"/>
                    <a:pt x="1021749" y="1065824"/>
                    <a:pt x="1023940" y="1074206"/>
                  </a:cubicBezTo>
                  <a:cubicBezTo>
                    <a:pt x="1024988" y="1078206"/>
                    <a:pt x="1026321" y="1082397"/>
                    <a:pt x="1028417" y="1086874"/>
                  </a:cubicBezTo>
                  <a:lnTo>
                    <a:pt x="1074518" y="1080873"/>
                  </a:lnTo>
                  <a:cubicBezTo>
                    <a:pt x="1074518" y="1080873"/>
                    <a:pt x="1088805" y="1090875"/>
                    <a:pt x="1096806" y="1092780"/>
                  </a:cubicBezTo>
                  <a:cubicBezTo>
                    <a:pt x="1104902" y="1094685"/>
                    <a:pt x="1148622" y="1110782"/>
                    <a:pt x="1148622" y="1110782"/>
                  </a:cubicBezTo>
                  <a:lnTo>
                    <a:pt x="1205582" y="1110306"/>
                  </a:lnTo>
                  <a:lnTo>
                    <a:pt x="1212249" y="1101733"/>
                  </a:lnTo>
                  <a:lnTo>
                    <a:pt x="1243586" y="1101733"/>
                  </a:lnTo>
                  <a:cubicBezTo>
                    <a:pt x="1243586" y="1101733"/>
                    <a:pt x="1263494" y="1121164"/>
                    <a:pt x="1266351" y="1122212"/>
                  </a:cubicBezTo>
                  <a:cubicBezTo>
                    <a:pt x="1269209" y="1123164"/>
                    <a:pt x="1279210" y="1132213"/>
                    <a:pt x="1279210" y="1137928"/>
                  </a:cubicBezTo>
                  <a:cubicBezTo>
                    <a:pt x="1279210" y="1143643"/>
                    <a:pt x="1281591" y="1148406"/>
                    <a:pt x="1286354" y="1150787"/>
                  </a:cubicBezTo>
                  <a:cubicBezTo>
                    <a:pt x="1291116" y="1153168"/>
                    <a:pt x="1307213" y="1163646"/>
                    <a:pt x="1309595" y="1162693"/>
                  </a:cubicBezTo>
                  <a:cubicBezTo>
                    <a:pt x="1311976" y="1161741"/>
                    <a:pt x="1316738" y="1143738"/>
                    <a:pt x="1325311" y="1144215"/>
                  </a:cubicBezTo>
                  <a:cubicBezTo>
                    <a:pt x="1333883" y="1144691"/>
                    <a:pt x="1357124" y="1151358"/>
                    <a:pt x="1360934" y="1164598"/>
                  </a:cubicBezTo>
                  <a:cubicBezTo>
                    <a:pt x="1364744" y="1177933"/>
                    <a:pt x="1376079" y="1188792"/>
                    <a:pt x="1379889" y="1191649"/>
                  </a:cubicBezTo>
                  <a:cubicBezTo>
                    <a:pt x="1383699" y="1194507"/>
                    <a:pt x="1381794" y="1202603"/>
                    <a:pt x="1384652" y="1206889"/>
                  </a:cubicBezTo>
                  <a:cubicBezTo>
                    <a:pt x="1387509" y="1211175"/>
                    <a:pt x="1387033" y="1219272"/>
                    <a:pt x="1390367" y="1219272"/>
                  </a:cubicBezTo>
                  <a:cubicBezTo>
                    <a:pt x="1393700" y="1219272"/>
                    <a:pt x="1410845" y="1229749"/>
                    <a:pt x="1418370" y="1229273"/>
                  </a:cubicBezTo>
                  <a:cubicBezTo>
                    <a:pt x="1420656" y="1229178"/>
                    <a:pt x="1423609" y="1230511"/>
                    <a:pt x="1426752" y="1232416"/>
                  </a:cubicBezTo>
                  <a:cubicBezTo>
                    <a:pt x="1427705" y="1216509"/>
                    <a:pt x="1411322" y="1213842"/>
                    <a:pt x="1420942" y="1206603"/>
                  </a:cubicBezTo>
                  <a:cubicBezTo>
                    <a:pt x="1432086" y="1198126"/>
                    <a:pt x="1420466" y="1191078"/>
                    <a:pt x="1425800" y="1187458"/>
                  </a:cubicBezTo>
                  <a:cubicBezTo>
                    <a:pt x="1431134" y="1183934"/>
                    <a:pt x="1440468" y="1180314"/>
                    <a:pt x="1440468" y="1174980"/>
                  </a:cubicBezTo>
                  <a:cubicBezTo>
                    <a:pt x="1440468" y="1169646"/>
                    <a:pt x="1445326" y="1169646"/>
                    <a:pt x="1452470" y="1170504"/>
                  </a:cubicBezTo>
                  <a:cubicBezTo>
                    <a:pt x="1459613" y="1171361"/>
                    <a:pt x="1472948" y="1158978"/>
                    <a:pt x="1471996" y="1154025"/>
                  </a:cubicBezTo>
                  <a:cubicBezTo>
                    <a:pt x="1471139" y="1149168"/>
                    <a:pt x="1473329" y="1148215"/>
                    <a:pt x="1481807" y="1150025"/>
                  </a:cubicBezTo>
                  <a:cubicBezTo>
                    <a:pt x="1490284" y="1151835"/>
                    <a:pt x="1488950" y="1140214"/>
                    <a:pt x="1494284" y="1142024"/>
                  </a:cubicBezTo>
                  <a:cubicBezTo>
                    <a:pt x="1499618" y="1143834"/>
                    <a:pt x="1504095" y="1146882"/>
                    <a:pt x="1504476" y="1142881"/>
                  </a:cubicBezTo>
                  <a:cubicBezTo>
                    <a:pt x="1504952" y="1138881"/>
                    <a:pt x="1510286" y="1139738"/>
                    <a:pt x="1514287" y="1145072"/>
                  </a:cubicBezTo>
                  <a:cubicBezTo>
                    <a:pt x="1518287" y="1150406"/>
                    <a:pt x="1529813" y="1151739"/>
                    <a:pt x="1530765" y="1145548"/>
                  </a:cubicBezTo>
                  <a:cubicBezTo>
                    <a:pt x="1531622" y="1139357"/>
                    <a:pt x="1538290" y="1145548"/>
                    <a:pt x="1544100" y="1151739"/>
                  </a:cubicBezTo>
                  <a:cubicBezTo>
                    <a:pt x="1549910" y="1157931"/>
                    <a:pt x="1552577" y="1156216"/>
                    <a:pt x="1560959" y="1156597"/>
                  </a:cubicBezTo>
                  <a:cubicBezTo>
                    <a:pt x="1569437" y="1157073"/>
                    <a:pt x="1569437" y="1154787"/>
                    <a:pt x="1569818" y="1149453"/>
                  </a:cubicBezTo>
                  <a:cubicBezTo>
                    <a:pt x="1570294" y="1144119"/>
                    <a:pt x="1579152" y="1160979"/>
                    <a:pt x="1587629" y="1161931"/>
                  </a:cubicBezTo>
                  <a:cubicBezTo>
                    <a:pt x="1596107" y="1162788"/>
                    <a:pt x="1589439" y="1156597"/>
                    <a:pt x="1583153" y="1151739"/>
                  </a:cubicBezTo>
                  <a:cubicBezTo>
                    <a:pt x="1576961" y="1146882"/>
                    <a:pt x="1584486" y="1144596"/>
                    <a:pt x="1579152" y="1140595"/>
                  </a:cubicBezTo>
                  <a:cubicBezTo>
                    <a:pt x="1573818" y="1136595"/>
                    <a:pt x="1585820" y="1131261"/>
                    <a:pt x="1596488" y="1131737"/>
                  </a:cubicBezTo>
                  <a:cubicBezTo>
                    <a:pt x="1607156" y="1132118"/>
                    <a:pt x="1606679" y="1134880"/>
                    <a:pt x="1610680" y="1128594"/>
                  </a:cubicBezTo>
                  <a:cubicBezTo>
                    <a:pt x="1614680" y="1122402"/>
                    <a:pt x="1618681" y="1128594"/>
                    <a:pt x="1618681" y="1133928"/>
                  </a:cubicBezTo>
                  <a:cubicBezTo>
                    <a:pt x="1618681" y="1139262"/>
                    <a:pt x="1636016" y="1130784"/>
                    <a:pt x="1645351" y="1130784"/>
                  </a:cubicBezTo>
                  <a:cubicBezTo>
                    <a:pt x="1654685" y="1130784"/>
                    <a:pt x="1663163" y="1138785"/>
                    <a:pt x="1664020" y="1144119"/>
                  </a:cubicBezTo>
                  <a:cubicBezTo>
                    <a:pt x="1664877" y="1149453"/>
                    <a:pt x="1671164" y="1152120"/>
                    <a:pt x="1677831" y="1146310"/>
                  </a:cubicBezTo>
                  <a:cubicBezTo>
                    <a:pt x="1684499" y="1140500"/>
                    <a:pt x="1690309" y="1133832"/>
                    <a:pt x="1696500" y="1140119"/>
                  </a:cubicBezTo>
                  <a:cubicBezTo>
                    <a:pt x="1702691" y="1146310"/>
                    <a:pt x="1708978" y="1154787"/>
                    <a:pt x="1716503" y="1162312"/>
                  </a:cubicBezTo>
                  <a:cubicBezTo>
                    <a:pt x="1724027" y="1169837"/>
                    <a:pt x="1712978" y="1179267"/>
                    <a:pt x="1716979" y="1184982"/>
                  </a:cubicBezTo>
                  <a:cubicBezTo>
                    <a:pt x="1720979" y="1190792"/>
                    <a:pt x="1716503" y="1198793"/>
                    <a:pt x="1725456" y="1204984"/>
                  </a:cubicBezTo>
                  <a:cubicBezTo>
                    <a:pt x="1734314" y="1211175"/>
                    <a:pt x="1726313" y="1224129"/>
                    <a:pt x="1733457" y="1225844"/>
                  </a:cubicBezTo>
                  <a:cubicBezTo>
                    <a:pt x="1740601" y="1227654"/>
                    <a:pt x="1746316" y="1238703"/>
                    <a:pt x="1747268" y="1243179"/>
                  </a:cubicBezTo>
                  <a:cubicBezTo>
                    <a:pt x="1748126" y="1247656"/>
                    <a:pt x="1761461" y="1253371"/>
                    <a:pt x="1762413" y="1245846"/>
                  </a:cubicBezTo>
                  <a:cubicBezTo>
                    <a:pt x="1763270" y="1238322"/>
                    <a:pt x="1770414" y="1229368"/>
                    <a:pt x="1771271" y="1222320"/>
                  </a:cubicBezTo>
                  <a:cubicBezTo>
                    <a:pt x="1772129" y="1215176"/>
                    <a:pt x="1765937" y="1189839"/>
                    <a:pt x="1760127" y="1181838"/>
                  </a:cubicBezTo>
                  <a:cubicBezTo>
                    <a:pt x="1754317" y="1173837"/>
                    <a:pt x="1761461" y="1172028"/>
                    <a:pt x="1754317" y="1162693"/>
                  </a:cubicBezTo>
                  <a:cubicBezTo>
                    <a:pt x="1747173" y="1153359"/>
                    <a:pt x="1742792" y="1136880"/>
                    <a:pt x="1743173" y="1123545"/>
                  </a:cubicBezTo>
                  <a:cubicBezTo>
                    <a:pt x="1743649" y="1110210"/>
                    <a:pt x="1759175" y="1088398"/>
                    <a:pt x="1766699" y="1081731"/>
                  </a:cubicBezTo>
                  <a:cubicBezTo>
                    <a:pt x="1774224" y="1075063"/>
                    <a:pt x="1782701" y="1078587"/>
                    <a:pt x="1784511" y="1071539"/>
                  </a:cubicBezTo>
                  <a:cubicBezTo>
                    <a:pt x="1786321" y="1064395"/>
                    <a:pt x="1795655" y="1055537"/>
                    <a:pt x="1800989" y="1055537"/>
                  </a:cubicBezTo>
                  <a:cubicBezTo>
                    <a:pt x="1806323" y="1055537"/>
                    <a:pt x="1812134" y="1056870"/>
                    <a:pt x="1812991" y="1051060"/>
                  </a:cubicBezTo>
                  <a:cubicBezTo>
                    <a:pt x="1813848" y="1045250"/>
                    <a:pt x="1822802" y="1038106"/>
                    <a:pt x="1834327" y="1036392"/>
                  </a:cubicBezTo>
                  <a:cubicBezTo>
                    <a:pt x="1845852" y="1034582"/>
                    <a:pt x="1839185" y="1028391"/>
                    <a:pt x="1836137" y="1023056"/>
                  </a:cubicBezTo>
                  <a:cubicBezTo>
                    <a:pt x="1832993" y="1017723"/>
                    <a:pt x="1838804" y="1012389"/>
                    <a:pt x="1840994" y="1015913"/>
                  </a:cubicBezTo>
                  <a:cubicBezTo>
                    <a:pt x="1843185" y="1019437"/>
                    <a:pt x="1850329" y="1019913"/>
                    <a:pt x="1854806" y="1016770"/>
                  </a:cubicBezTo>
                  <a:cubicBezTo>
                    <a:pt x="1859282" y="1013627"/>
                    <a:pt x="1869474" y="1005245"/>
                    <a:pt x="1859663" y="1004769"/>
                  </a:cubicBezTo>
                  <a:cubicBezTo>
                    <a:pt x="1849853" y="1004292"/>
                    <a:pt x="1847662" y="1000292"/>
                    <a:pt x="1853472" y="998101"/>
                  </a:cubicBezTo>
                  <a:cubicBezTo>
                    <a:pt x="1859282" y="995910"/>
                    <a:pt x="1854329" y="985242"/>
                    <a:pt x="1846328" y="984290"/>
                  </a:cubicBezTo>
                  <a:cubicBezTo>
                    <a:pt x="1838327" y="983433"/>
                    <a:pt x="1840994" y="979432"/>
                    <a:pt x="1845852" y="974479"/>
                  </a:cubicBezTo>
                  <a:cubicBezTo>
                    <a:pt x="1850710" y="969621"/>
                    <a:pt x="1838708" y="961620"/>
                    <a:pt x="1832993" y="957620"/>
                  </a:cubicBezTo>
                  <a:cubicBezTo>
                    <a:pt x="1827183" y="953619"/>
                    <a:pt x="1836518" y="951429"/>
                    <a:pt x="1840994" y="950476"/>
                  </a:cubicBezTo>
                  <a:cubicBezTo>
                    <a:pt x="1845471" y="949619"/>
                    <a:pt x="1841852" y="929140"/>
                    <a:pt x="1844138" y="924282"/>
                  </a:cubicBezTo>
                  <a:cubicBezTo>
                    <a:pt x="1846328" y="919425"/>
                    <a:pt x="1853948" y="919425"/>
                    <a:pt x="1850805" y="924282"/>
                  </a:cubicBezTo>
                  <a:cubicBezTo>
                    <a:pt x="1847662" y="929140"/>
                    <a:pt x="1843280" y="937141"/>
                    <a:pt x="1848995" y="943809"/>
                  </a:cubicBezTo>
                  <a:cubicBezTo>
                    <a:pt x="1854806" y="950476"/>
                    <a:pt x="1856520" y="957620"/>
                    <a:pt x="1854329" y="967812"/>
                  </a:cubicBezTo>
                  <a:cubicBezTo>
                    <a:pt x="1852139" y="978003"/>
                    <a:pt x="1856520" y="975336"/>
                    <a:pt x="1863188" y="962001"/>
                  </a:cubicBezTo>
                  <a:cubicBezTo>
                    <a:pt x="1869855" y="948666"/>
                    <a:pt x="1870712" y="937141"/>
                    <a:pt x="1866331" y="935808"/>
                  </a:cubicBezTo>
                  <a:cubicBezTo>
                    <a:pt x="1861854" y="934474"/>
                    <a:pt x="1862330" y="921139"/>
                    <a:pt x="1867188" y="927330"/>
                  </a:cubicBezTo>
                  <a:cubicBezTo>
                    <a:pt x="1872046" y="933522"/>
                    <a:pt x="1873856" y="934474"/>
                    <a:pt x="1881380" y="926473"/>
                  </a:cubicBezTo>
                  <a:cubicBezTo>
                    <a:pt x="1888905" y="918472"/>
                    <a:pt x="1896906" y="904661"/>
                    <a:pt x="1892048" y="901613"/>
                  </a:cubicBezTo>
                  <a:cubicBezTo>
                    <a:pt x="1887191" y="898470"/>
                    <a:pt x="1894239" y="895422"/>
                    <a:pt x="1903193" y="895803"/>
                  </a:cubicBezTo>
                  <a:cubicBezTo>
                    <a:pt x="1912051" y="896184"/>
                    <a:pt x="1931196" y="890469"/>
                    <a:pt x="1932530" y="887802"/>
                  </a:cubicBezTo>
                  <a:cubicBezTo>
                    <a:pt x="1936911" y="879134"/>
                    <a:pt x="1901859" y="891802"/>
                    <a:pt x="1901859" y="886944"/>
                  </a:cubicBezTo>
                  <a:cubicBezTo>
                    <a:pt x="1901859" y="882087"/>
                    <a:pt x="1924052" y="877134"/>
                    <a:pt x="1934339" y="876753"/>
                  </a:cubicBezTo>
                  <a:cubicBezTo>
                    <a:pt x="1944531" y="876276"/>
                    <a:pt x="1939673" y="862560"/>
                    <a:pt x="1944150" y="868275"/>
                  </a:cubicBezTo>
                  <a:cubicBezTo>
                    <a:pt x="1948627" y="874085"/>
                    <a:pt x="1955294" y="873133"/>
                    <a:pt x="1961009" y="869609"/>
                  </a:cubicBezTo>
                  <a:cubicBezTo>
                    <a:pt x="1966820" y="866085"/>
                    <a:pt x="1962343" y="855798"/>
                    <a:pt x="1955675" y="854083"/>
                  </a:cubicBezTo>
                  <a:cubicBezTo>
                    <a:pt x="1949008" y="852273"/>
                    <a:pt x="1960533" y="847892"/>
                    <a:pt x="1958342" y="843891"/>
                  </a:cubicBezTo>
                  <a:cubicBezTo>
                    <a:pt x="1956152" y="839891"/>
                    <a:pt x="1962819" y="823889"/>
                    <a:pt x="1971201" y="822079"/>
                  </a:cubicBezTo>
                  <a:cubicBezTo>
                    <a:pt x="1979678" y="820269"/>
                    <a:pt x="1975678" y="814935"/>
                    <a:pt x="1982726" y="814935"/>
                  </a:cubicBezTo>
                  <a:cubicBezTo>
                    <a:pt x="1989870" y="814935"/>
                    <a:pt x="1991204" y="806458"/>
                    <a:pt x="1997395" y="800267"/>
                  </a:cubicBezTo>
                  <a:cubicBezTo>
                    <a:pt x="2003586" y="794076"/>
                    <a:pt x="2012540" y="810078"/>
                    <a:pt x="2022255" y="801124"/>
                  </a:cubicBezTo>
                  <a:cubicBezTo>
                    <a:pt x="2026256" y="797505"/>
                    <a:pt x="2031685" y="793409"/>
                    <a:pt x="2037209" y="789885"/>
                  </a:cubicBezTo>
                  <a:cubicBezTo>
                    <a:pt x="2014921" y="759976"/>
                    <a:pt x="2021398" y="739878"/>
                    <a:pt x="2020826" y="734354"/>
                  </a:cubicBezTo>
                  <a:close/>
                </a:path>
              </a:pathLst>
            </a:custGeom>
            <a:grpFill/>
            <a:ln w="2381" cap="flat">
              <a:solidFill>
                <a:srgbClr val="FFFFFF"/>
              </a:solidFill>
              <a:prstDash val="solid"/>
              <a:miter/>
            </a:ln>
          </p:spPr>
          <p:txBody>
            <a:bodyPr rtlCol="0" anchor="ctr"/>
            <a:lstStyle/>
            <a:p>
              <a:endParaRPr lang="en-ID"/>
            </a:p>
          </p:txBody>
        </p:sp>
        <p:sp>
          <p:nvSpPr>
            <p:cNvPr id="128" name="Freeform: Shape 135">
              <a:extLst>
                <a:ext uri="{FF2B5EF4-FFF2-40B4-BE49-F238E27FC236}">
                  <a16:creationId xmlns:a16="http://schemas.microsoft.com/office/drawing/2014/main" id="{9DDB6942-6E83-344B-9613-69344BFA3BE1}"/>
                </a:ext>
              </a:extLst>
            </p:cNvPr>
            <p:cNvSpPr/>
            <p:nvPr/>
          </p:nvSpPr>
          <p:spPr>
            <a:xfrm>
              <a:off x="5684958" y="3001542"/>
              <a:ext cx="257175" cy="180975"/>
            </a:xfrm>
            <a:custGeom>
              <a:avLst/>
              <a:gdLst>
                <a:gd name="connsiteX0" fmla="*/ 253974 w 257175"/>
                <a:gd name="connsiteY0" fmla="*/ 34457 h 180975"/>
                <a:gd name="connsiteX1" fmla="*/ 233400 w 257175"/>
                <a:gd name="connsiteY1" fmla="*/ 33885 h 180975"/>
                <a:gd name="connsiteX2" fmla="*/ 209588 w 257175"/>
                <a:gd name="connsiteY2" fmla="*/ 28075 h 180975"/>
                <a:gd name="connsiteX3" fmla="*/ 200253 w 257175"/>
                <a:gd name="connsiteY3" fmla="*/ 25884 h 180975"/>
                <a:gd name="connsiteX4" fmla="*/ 184347 w 257175"/>
                <a:gd name="connsiteY4" fmla="*/ 27313 h 180975"/>
                <a:gd name="connsiteX5" fmla="*/ 164916 w 257175"/>
                <a:gd name="connsiteY5" fmla="*/ 17978 h 180975"/>
                <a:gd name="connsiteX6" fmla="*/ 153485 w 257175"/>
                <a:gd name="connsiteY6" fmla="*/ 12359 h 180975"/>
                <a:gd name="connsiteX7" fmla="*/ 118815 w 257175"/>
                <a:gd name="connsiteY7" fmla="*/ 8549 h 180975"/>
                <a:gd name="connsiteX8" fmla="*/ 52711 w 257175"/>
                <a:gd name="connsiteY8" fmla="*/ 7977 h 180975"/>
                <a:gd name="connsiteX9" fmla="*/ 28422 w 257175"/>
                <a:gd name="connsiteY9" fmla="*/ 1786 h 180975"/>
                <a:gd name="connsiteX10" fmla="*/ 11849 w 257175"/>
                <a:gd name="connsiteY10" fmla="*/ 12168 h 180975"/>
                <a:gd name="connsiteX11" fmla="*/ 7372 w 257175"/>
                <a:gd name="connsiteY11" fmla="*/ 26741 h 180975"/>
                <a:gd name="connsiteX12" fmla="*/ 10992 w 257175"/>
                <a:gd name="connsiteY12" fmla="*/ 46363 h 180975"/>
                <a:gd name="connsiteX13" fmla="*/ 16326 w 257175"/>
                <a:gd name="connsiteY13" fmla="*/ 44077 h 180975"/>
                <a:gd name="connsiteX14" fmla="*/ 23565 w 257175"/>
                <a:gd name="connsiteY14" fmla="*/ 44839 h 180975"/>
                <a:gd name="connsiteX15" fmla="*/ 35852 w 257175"/>
                <a:gd name="connsiteY15" fmla="*/ 47697 h 180975"/>
                <a:gd name="connsiteX16" fmla="*/ 43758 w 257175"/>
                <a:gd name="connsiteY16" fmla="*/ 47697 h 180975"/>
                <a:gd name="connsiteX17" fmla="*/ 56045 w 257175"/>
                <a:gd name="connsiteY17" fmla="*/ 49887 h 180975"/>
                <a:gd name="connsiteX18" fmla="*/ 61093 w 257175"/>
                <a:gd name="connsiteY18" fmla="*/ 57793 h 180975"/>
                <a:gd name="connsiteX19" fmla="*/ 48139 w 257175"/>
                <a:gd name="connsiteY19" fmla="*/ 69318 h 180975"/>
                <a:gd name="connsiteX20" fmla="*/ 49568 w 257175"/>
                <a:gd name="connsiteY20" fmla="*/ 88082 h 180975"/>
                <a:gd name="connsiteX21" fmla="*/ 45948 w 257175"/>
                <a:gd name="connsiteY21" fmla="*/ 101798 h 180975"/>
                <a:gd name="connsiteX22" fmla="*/ 40900 w 257175"/>
                <a:gd name="connsiteY22" fmla="*/ 109704 h 180975"/>
                <a:gd name="connsiteX23" fmla="*/ 46710 w 257175"/>
                <a:gd name="connsiteY23" fmla="*/ 120563 h 180975"/>
                <a:gd name="connsiteX24" fmla="*/ 41662 w 257175"/>
                <a:gd name="connsiteY24" fmla="*/ 131421 h 180975"/>
                <a:gd name="connsiteX25" fmla="*/ 46043 w 257175"/>
                <a:gd name="connsiteY25" fmla="*/ 141518 h 180975"/>
                <a:gd name="connsiteX26" fmla="*/ 38138 w 257175"/>
                <a:gd name="connsiteY26" fmla="*/ 153805 h 180975"/>
                <a:gd name="connsiteX27" fmla="*/ 41091 w 257175"/>
                <a:gd name="connsiteY27" fmla="*/ 160282 h 180975"/>
                <a:gd name="connsiteX28" fmla="*/ 51759 w 257175"/>
                <a:gd name="connsiteY28" fmla="*/ 161044 h 180975"/>
                <a:gd name="connsiteX29" fmla="*/ 76047 w 257175"/>
                <a:gd name="connsiteY29" fmla="*/ 184190 h 180975"/>
                <a:gd name="connsiteX30" fmla="*/ 80810 w 257175"/>
                <a:gd name="connsiteY30" fmla="*/ 177618 h 180975"/>
                <a:gd name="connsiteX31" fmla="*/ 92335 w 257175"/>
                <a:gd name="connsiteY31" fmla="*/ 177046 h 180975"/>
                <a:gd name="connsiteX32" fmla="*/ 110718 w 257175"/>
                <a:gd name="connsiteY32" fmla="*/ 169902 h 180975"/>
                <a:gd name="connsiteX33" fmla="*/ 136245 w 257175"/>
                <a:gd name="connsiteY33" fmla="*/ 169045 h 180975"/>
                <a:gd name="connsiteX34" fmla="*/ 150723 w 257175"/>
                <a:gd name="connsiteY34" fmla="*/ 161901 h 180975"/>
                <a:gd name="connsiteX35" fmla="*/ 166440 w 257175"/>
                <a:gd name="connsiteY35" fmla="*/ 151233 h 180975"/>
                <a:gd name="connsiteX36" fmla="*/ 173869 w 257175"/>
                <a:gd name="connsiteY36" fmla="*/ 137041 h 180975"/>
                <a:gd name="connsiteX37" fmla="*/ 188728 w 257175"/>
                <a:gd name="connsiteY37" fmla="*/ 121610 h 180975"/>
                <a:gd name="connsiteX38" fmla="*/ 189014 w 257175"/>
                <a:gd name="connsiteY38" fmla="*/ 92273 h 180975"/>
                <a:gd name="connsiteX39" fmla="*/ 205587 w 257175"/>
                <a:gd name="connsiteY39" fmla="*/ 72747 h 180975"/>
                <a:gd name="connsiteX40" fmla="*/ 223970 w 257175"/>
                <a:gd name="connsiteY40" fmla="*/ 62936 h 180975"/>
                <a:gd name="connsiteX41" fmla="*/ 245878 w 257175"/>
                <a:gd name="connsiteY41" fmla="*/ 51411 h 180975"/>
                <a:gd name="connsiteX42" fmla="*/ 253974 w 257175"/>
                <a:gd name="connsiteY42" fmla="*/ 34457 h 180975"/>
                <a:gd name="connsiteX43" fmla="*/ 255689 w 257175"/>
                <a:gd name="connsiteY43" fmla="*/ 99227 h 180975"/>
                <a:gd name="connsiteX44" fmla="*/ 238163 w 257175"/>
                <a:gd name="connsiteY44" fmla="*/ 105132 h 180975"/>
                <a:gd name="connsiteX45" fmla="*/ 255689 w 257175"/>
                <a:gd name="connsiteY45" fmla="*/ 9922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175" h="180975">
                  <a:moveTo>
                    <a:pt x="253974" y="34457"/>
                  </a:moveTo>
                  <a:cubicBezTo>
                    <a:pt x="246831" y="34266"/>
                    <a:pt x="238830" y="35028"/>
                    <a:pt x="233400" y="33885"/>
                  </a:cubicBezTo>
                  <a:cubicBezTo>
                    <a:pt x="226923" y="32456"/>
                    <a:pt x="213207" y="31694"/>
                    <a:pt x="209588" y="28075"/>
                  </a:cubicBezTo>
                  <a:cubicBezTo>
                    <a:pt x="205968" y="24455"/>
                    <a:pt x="200253" y="21598"/>
                    <a:pt x="200253" y="25884"/>
                  </a:cubicBezTo>
                  <a:cubicBezTo>
                    <a:pt x="200253" y="30266"/>
                    <a:pt x="190157" y="30932"/>
                    <a:pt x="184347" y="27313"/>
                  </a:cubicBezTo>
                  <a:cubicBezTo>
                    <a:pt x="178536" y="23693"/>
                    <a:pt x="169202" y="20836"/>
                    <a:pt x="164916" y="17978"/>
                  </a:cubicBezTo>
                  <a:cubicBezTo>
                    <a:pt x="162630" y="16455"/>
                    <a:pt x="157962" y="14549"/>
                    <a:pt x="153485" y="12359"/>
                  </a:cubicBezTo>
                  <a:cubicBezTo>
                    <a:pt x="147485" y="13502"/>
                    <a:pt x="130149" y="7215"/>
                    <a:pt x="118815" y="8549"/>
                  </a:cubicBezTo>
                  <a:cubicBezTo>
                    <a:pt x="106623" y="10073"/>
                    <a:pt x="67856" y="6739"/>
                    <a:pt x="52711" y="7977"/>
                  </a:cubicBezTo>
                  <a:cubicBezTo>
                    <a:pt x="37566" y="9120"/>
                    <a:pt x="36709" y="1786"/>
                    <a:pt x="28422" y="1786"/>
                  </a:cubicBezTo>
                  <a:cubicBezTo>
                    <a:pt x="20135" y="1786"/>
                    <a:pt x="23660" y="11882"/>
                    <a:pt x="11849" y="12168"/>
                  </a:cubicBezTo>
                  <a:cubicBezTo>
                    <a:pt x="-58" y="12454"/>
                    <a:pt x="-1200" y="19884"/>
                    <a:pt x="7372" y="26741"/>
                  </a:cubicBezTo>
                  <a:cubicBezTo>
                    <a:pt x="12230" y="30647"/>
                    <a:pt x="11658" y="38838"/>
                    <a:pt x="10992" y="46363"/>
                  </a:cubicBezTo>
                  <a:cubicBezTo>
                    <a:pt x="13468" y="46077"/>
                    <a:pt x="15278" y="45410"/>
                    <a:pt x="16326" y="44077"/>
                  </a:cubicBezTo>
                  <a:cubicBezTo>
                    <a:pt x="19945" y="39791"/>
                    <a:pt x="23565" y="40457"/>
                    <a:pt x="23565" y="44839"/>
                  </a:cubicBezTo>
                  <a:cubicBezTo>
                    <a:pt x="23565" y="49220"/>
                    <a:pt x="31470" y="47697"/>
                    <a:pt x="35852" y="47697"/>
                  </a:cubicBezTo>
                  <a:cubicBezTo>
                    <a:pt x="40138" y="47697"/>
                    <a:pt x="38709" y="51316"/>
                    <a:pt x="43758" y="47697"/>
                  </a:cubicBezTo>
                  <a:cubicBezTo>
                    <a:pt x="48806" y="44077"/>
                    <a:pt x="56045" y="45506"/>
                    <a:pt x="56045" y="49887"/>
                  </a:cubicBezTo>
                  <a:cubicBezTo>
                    <a:pt x="56045" y="54173"/>
                    <a:pt x="66808" y="52078"/>
                    <a:pt x="61093" y="57793"/>
                  </a:cubicBezTo>
                  <a:cubicBezTo>
                    <a:pt x="55283" y="63603"/>
                    <a:pt x="48139" y="65032"/>
                    <a:pt x="48139" y="69318"/>
                  </a:cubicBezTo>
                  <a:cubicBezTo>
                    <a:pt x="48139" y="73700"/>
                    <a:pt x="54616" y="83034"/>
                    <a:pt x="49568" y="88082"/>
                  </a:cubicBezTo>
                  <a:cubicBezTo>
                    <a:pt x="44519" y="93131"/>
                    <a:pt x="50997" y="101798"/>
                    <a:pt x="45948" y="101798"/>
                  </a:cubicBezTo>
                  <a:cubicBezTo>
                    <a:pt x="40900" y="101798"/>
                    <a:pt x="35090" y="103989"/>
                    <a:pt x="40900" y="109704"/>
                  </a:cubicBezTo>
                  <a:cubicBezTo>
                    <a:pt x="46710" y="115514"/>
                    <a:pt x="50997" y="120563"/>
                    <a:pt x="46710" y="120563"/>
                  </a:cubicBezTo>
                  <a:cubicBezTo>
                    <a:pt x="42329" y="120563"/>
                    <a:pt x="39471" y="129230"/>
                    <a:pt x="41662" y="131421"/>
                  </a:cubicBezTo>
                  <a:cubicBezTo>
                    <a:pt x="43853" y="133612"/>
                    <a:pt x="53949" y="140089"/>
                    <a:pt x="46043" y="141518"/>
                  </a:cubicBezTo>
                  <a:cubicBezTo>
                    <a:pt x="38138" y="142947"/>
                    <a:pt x="38138" y="149423"/>
                    <a:pt x="38138" y="153805"/>
                  </a:cubicBezTo>
                  <a:cubicBezTo>
                    <a:pt x="38138" y="155424"/>
                    <a:pt x="39471" y="157805"/>
                    <a:pt x="41091" y="160282"/>
                  </a:cubicBezTo>
                  <a:cubicBezTo>
                    <a:pt x="44805" y="159615"/>
                    <a:pt x="48425" y="159520"/>
                    <a:pt x="51759" y="161044"/>
                  </a:cubicBezTo>
                  <a:cubicBezTo>
                    <a:pt x="60045" y="164854"/>
                    <a:pt x="64903" y="185523"/>
                    <a:pt x="76047" y="184190"/>
                  </a:cubicBezTo>
                  <a:cubicBezTo>
                    <a:pt x="80810" y="183618"/>
                    <a:pt x="78428" y="179999"/>
                    <a:pt x="80810" y="177618"/>
                  </a:cubicBezTo>
                  <a:cubicBezTo>
                    <a:pt x="83191" y="175236"/>
                    <a:pt x="87573" y="177046"/>
                    <a:pt x="92335" y="177046"/>
                  </a:cubicBezTo>
                  <a:cubicBezTo>
                    <a:pt x="97098" y="177046"/>
                    <a:pt x="99479" y="170188"/>
                    <a:pt x="110718" y="169902"/>
                  </a:cubicBezTo>
                  <a:cubicBezTo>
                    <a:pt x="121958" y="169616"/>
                    <a:pt x="129101" y="168664"/>
                    <a:pt x="136245" y="169045"/>
                  </a:cubicBezTo>
                  <a:cubicBezTo>
                    <a:pt x="143389" y="169331"/>
                    <a:pt x="149009" y="166949"/>
                    <a:pt x="150723" y="161901"/>
                  </a:cubicBezTo>
                  <a:cubicBezTo>
                    <a:pt x="152533" y="156853"/>
                    <a:pt x="158439" y="152376"/>
                    <a:pt x="166440" y="151233"/>
                  </a:cubicBezTo>
                  <a:cubicBezTo>
                    <a:pt x="174441" y="150090"/>
                    <a:pt x="173298" y="141708"/>
                    <a:pt x="173869" y="137041"/>
                  </a:cubicBezTo>
                  <a:cubicBezTo>
                    <a:pt x="174441" y="132278"/>
                    <a:pt x="187776" y="125135"/>
                    <a:pt x="188728" y="121610"/>
                  </a:cubicBezTo>
                  <a:cubicBezTo>
                    <a:pt x="189585" y="118086"/>
                    <a:pt x="181013" y="104465"/>
                    <a:pt x="189014" y="92273"/>
                  </a:cubicBezTo>
                  <a:cubicBezTo>
                    <a:pt x="197015" y="80081"/>
                    <a:pt x="205587" y="79510"/>
                    <a:pt x="205587" y="72747"/>
                  </a:cubicBezTo>
                  <a:cubicBezTo>
                    <a:pt x="205587" y="66461"/>
                    <a:pt x="213874" y="64175"/>
                    <a:pt x="223970" y="62936"/>
                  </a:cubicBezTo>
                  <a:cubicBezTo>
                    <a:pt x="234067" y="61793"/>
                    <a:pt x="237306" y="54935"/>
                    <a:pt x="245878" y="51411"/>
                  </a:cubicBezTo>
                  <a:cubicBezTo>
                    <a:pt x="252831" y="48268"/>
                    <a:pt x="255403" y="42934"/>
                    <a:pt x="253974" y="34457"/>
                  </a:cubicBezTo>
                  <a:close/>
                  <a:moveTo>
                    <a:pt x="255689" y="99227"/>
                  </a:moveTo>
                  <a:cubicBezTo>
                    <a:pt x="254165" y="89130"/>
                    <a:pt x="233876" y="102275"/>
                    <a:pt x="238163" y="105132"/>
                  </a:cubicBezTo>
                  <a:cubicBezTo>
                    <a:pt x="247116" y="111133"/>
                    <a:pt x="257213" y="109323"/>
                    <a:pt x="255689" y="99227"/>
                  </a:cubicBezTo>
                  <a:close/>
                </a:path>
              </a:pathLst>
            </a:custGeom>
            <a:grpFill/>
            <a:ln w="2381" cap="flat">
              <a:solidFill>
                <a:srgbClr val="FFFFFF"/>
              </a:solidFill>
              <a:prstDash val="solid"/>
              <a:miter/>
            </a:ln>
          </p:spPr>
          <p:txBody>
            <a:bodyPr rtlCol="0" anchor="ctr"/>
            <a:lstStyle/>
            <a:p>
              <a:endParaRPr lang="en-ID"/>
            </a:p>
          </p:txBody>
        </p:sp>
        <p:sp>
          <p:nvSpPr>
            <p:cNvPr id="129" name="Freeform: Shape 136">
              <a:extLst>
                <a:ext uri="{FF2B5EF4-FFF2-40B4-BE49-F238E27FC236}">
                  <a16:creationId xmlns:a16="http://schemas.microsoft.com/office/drawing/2014/main" id="{051C9EE6-EEA8-5446-A08A-33C92A9BE59C}"/>
                </a:ext>
              </a:extLst>
            </p:cNvPr>
            <p:cNvSpPr/>
            <p:nvPr/>
          </p:nvSpPr>
          <p:spPr>
            <a:xfrm>
              <a:off x="6130452" y="2922452"/>
              <a:ext cx="66675" cy="38100"/>
            </a:xfrm>
            <a:custGeom>
              <a:avLst/>
              <a:gdLst>
                <a:gd name="connsiteX0" fmla="*/ 1933 w 66675"/>
                <a:gd name="connsiteY0" fmla="*/ 34394 h 38100"/>
                <a:gd name="connsiteX1" fmla="*/ 14696 w 66675"/>
                <a:gd name="connsiteY1" fmla="*/ 32774 h 38100"/>
                <a:gd name="connsiteX2" fmla="*/ 18221 w 66675"/>
                <a:gd name="connsiteY2" fmla="*/ 38775 h 38100"/>
                <a:gd name="connsiteX3" fmla="*/ 32318 w 66675"/>
                <a:gd name="connsiteY3" fmla="*/ 36013 h 38100"/>
                <a:gd name="connsiteX4" fmla="*/ 44795 w 66675"/>
                <a:gd name="connsiteY4" fmla="*/ 36489 h 38100"/>
                <a:gd name="connsiteX5" fmla="*/ 51939 w 66675"/>
                <a:gd name="connsiteY5" fmla="*/ 27631 h 38100"/>
                <a:gd name="connsiteX6" fmla="*/ 56797 w 66675"/>
                <a:gd name="connsiteY6" fmla="*/ 17820 h 38100"/>
                <a:gd name="connsiteX7" fmla="*/ 69275 w 66675"/>
                <a:gd name="connsiteY7" fmla="*/ 9343 h 38100"/>
                <a:gd name="connsiteX8" fmla="*/ 64417 w 66675"/>
                <a:gd name="connsiteY8" fmla="*/ 1818 h 38100"/>
                <a:gd name="connsiteX9" fmla="*/ 50605 w 66675"/>
                <a:gd name="connsiteY9" fmla="*/ 6295 h 38100"/>
                <a:gd name="connsiteX10" fmla="*/ 33270 w 66675"/>
                <a:gd name="connsiteY10" fmla="*/ 12486 h 38100"/>
                <a:gd name="connsiteX11" fmla="*/ 11077 w 66675"/>
                <a:gd name="connsiteY11" fmla="*/ 8486 h 38100"/>
                <a:gd name="connsiteX12" fmla="*/ 3076 w 66675"/>
                <a:gd name="connsiteY12" fmla="*/ 7819 h 38100"/>
                <a:gd name="connsiteX13" fmla="*/ 1933 w 66675"/>
                <a:gd name="connsiteY13" fmla="*/ 3439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38100">
                  <a:moveTo>
                    <a:pt x="1933" y="34394"/>
                  </a:moveTo>
                  <a:cubicBezTo>
                    <a:pt x="6695" y="32489"/>
                    <a:pt x="12125" y="31727"/>
                    <a:pt x="14696" y="32774"/>
                  </a:cubicBezTo>
                  <a:cubicBezTo>
                    <a:pt x="16982" y="33727"/>
                    <a:pt x="17744" y="36108"/>
                    <a:pt x="18221" y="38775"/>
                  </a:cubicBezTo>
                  <a:cubicBezTo>
                    <a:pt x="22316" y="38204"/>
                    <a:pt x="29841" y="37061"/>
                    <a:pt x="32318" y="36013"/>
                  </a:cubicBezTo>
                  <a:cubicBezTo>
                    <a:pt x="35937" y="34680"/>
                    <a:pt x="43843" y="39156"/>
                    <a:pt x="44795" y="36489"/>
                  </a:cubicBezTo>
                  <a:cubicBezTo>
                    <a:pt x="45653" y="33822"/>
                    <a:pt x="48320" y="27631"/>
                    <a:pt x="51939" y="27631"/>
                  </a:cubicBezTo>
                  <a:cubicBezTo>
                    <a:pt x="55463" y="27631"/>
                    <a:pt x="53272" y="18297"/>
                    <a:pt x="56797" y="17820"/>
                  </a:cubicBezTo>
                  <a:cubicBezTo>
                    <a:pt x="60321" y="17344"/>
                    <a:pt x="69275" y="9343"/>
                    <a:pt x="69275" y="9343"/>
                  </a:cubicBezTo>
                  <a:cubicBezTo>
                    <a:pt x="69275" y="9343"/>
                    <a:pt x="65750" y="2199"/>
                    <a:pt x="64417" y="1818"/>
                  </a:cubicBezTo>
                  <a:cubicBezTo>
                    <a:pt x="63083" y="1342"/>
                    <a:pt x="58606" y="6295"/>
                    <a:pt x="50605" y="6295"/>
                  </a:cubicBezTo>
                  <a:cubicBezTo>
                    <a:pt x="42604" y="6295"/>
                    <a:pt x="36794" y="12486"/>
                    <a:pt x="33270" y="12486"/>
                  </a:cubicBezTo>
                  <a:cubicBezTo>
                    <a:pt x="29746" y="12486"/>
                    <a:pt x="18602" y="8962"/>
                    <a:pt x="11077" y="8486"/>
                  </a:cubicBezTo>
                  <a:cubicBezTo>
                    <a:pt x="8410" y="8295"/>
                    <a:pt x="5647" y="8105"/>
                    <a:pt x="3076" y="7819"/>
                  </a:cubicBezTo>
                  <a:cubicBezTo>
                    <a:pt x="2219" y="14582"/>
                    <a:pt x="1456" y="24964"/>
                    <a:pt x="1933" y="34394"/>
                  </a:cubicBezTo>
                  <a:close/>
                </a:path>
              </a:pathLst>
            </a:custGeom>
            <a:grpFill/>
            <a:ln w="2381" cap="flat">
              <a:solidFill>
                <a:srgbClr val="FFFFFF"/>
              </a:solidFill>
              <a:prstDash val="solid"/>
              <a:miter/>
            </a:ln>
          </p:spPr>
          <p:txBody>
            <a:bodyPr rtlCol="0" anchor="ctr"/>
            <a:lstStyle/>
            <a:p>
              <a:endParaRPr lang="en-ID"/>
            </a:p>
          </p:txBody>
        </p:sp>
        <p:sp>
          <p:nvSpPr>
            <p:cNvPr id="130" name="Freeform: Shape 137">
              <a:extLst>
                <a:ext uri="{FF2B5EF4-FFF2-40B4-BE49-F238E27FC236}">
                  <a16:creationId xmlns:a16="http://schemas.microsoft.com/office/drawing/2014/main" id="{8CEEF9B3-1EDF-3744-9529-BCE2BCA378E1}"/>
                </a:ext>
              </a:extLst>
            </p:cNvPr>
            <p:cNvSpPr/>
            <p:nvPr/>
          </p:nvSpPr>
          <p:spPr>
            <a:xfrm>
              <a:off x="6269092" y="3049357"/>
              <a:ext cx="123825" cy="161925"/>
            </a:xfrm>
            <a:custGeom>
              <a:avLst/>
              <a:gdLst>
                <a:gd name="connsiteX0" fmla="*/ 127326 w 123825"/>
                <a:gd name="connsiteY0" fmla="*/ 1786 h 161925"/>
                <a:gd name="connsiteX1" fmla="*/ 117705 w 123825"/>
                <a:gd name="connsiteY1" fmla="*/ 6453 h 161925"/>
                <a:gd name="connsiteX2" fmla="*/ 109990 w 123825"/>
                <a:gd name="connsiteY2" fmla="*/ 11216 h 161925"/>
                <a:gd name="connsiteX3" fmla="*/ 88654 w 123825"/>
                <a:gd name="connsiteY3" fmla="*/ 7691 h 161925"/>
                <a:gd name="connsiteX4" fmla="*/ 61794 w 123825"/>
                <a:gd name="connsiteY4" fmla="*/ 7406 h 161925"/>
                <a:gd name="connsiteX5" fmla="*/ 61413 w 123825"/>
                <a:gd name="connsiteY5" fmla="*/ 8358 h 161925"/>
                <a:gd name="connsiteX6" fmla="*/ 42744 w 123825"/>
                <a:gd name="connsiteY6" fmla="*/ 16931 h 161925"/>
                <a:gd name="connsiteX7" fmla="*/ 33409 w 123825"/>
                <a:gd name="connsiteY7" fmla="*/ 22741 h 161925"/>
                <a:gd name="connsiteX8" fmla="*/ 19598 w 123825"/>
                <a:gd name="connsiteY8" fmla="*/ 24551 h 161925"/>
                <a:gd name="connsiteX9" fmla="*/ 12454 w 123825"/>
                <a:gd name="connsiteY9" fmla="*/ 36076 h 161925"/>
                <a:gd name="connsiteX10" fmla="*/ 7596 w 123825"/>
                <a:gd name="connsiteY10" fmla="*/ 43601 h 161925"/>
                <a:gd name="connsiteX11" fmla="*/ 1786 w 123825"/>
                <a:gd name="connsiteY11" fmla="*/ 54459 h 161925"/>
                <a:gd name="connsiteX12" fmla="*/ 2643 w 123825"/>
                <a:gd name="connsiteY12" fmla="*/ 54935 h 161925"/>
                <a:gd name="connsiteX13" fmla="*/ 13311 w 123825"/>
                <a:gd name="connsiteY13" fmla="*/ 72080 h 161925"/>
                <a:gd name="connsiteX14" fmla="*/ 27504 w 123825"/>
                <a:gd name="connsiteY14" fmla="*/ 76843 h 161925"/>
                <a:gd name="connsiteX15" fmla="*/ 45601 w 123825"/>
                <a:gd name="connsiteY15" fmla="*/ 83415 h 161925"/>
                <a:gd name="connsiteX16" fmla="*/ 24265 w 123825"/>
                <a:gd name="connsiteY16" fmla="*/ 85225 h 161925"/>
                <a:gd name="connsiteX17" fmla="*/ 28456 w 123825"/>
                <a:gd name="connsiteY17" fmla="*/ 102084 h 161925"/>
                <a:gd name="connsiteX18" fmla="*/ 38838 w 123825"/>
                <a:gd name="connsiteY18" fmla="*/ 115991 h 161925"/>
                <a:gd name="connsiteX19" fmla="*/ 57507 w 123825"/>
                <a:gd name="connsiteY19" fmla="*/ 124849 h 161925"/>
                <a:gd name="connsiteX20" fmla="*/ 53983 w 123825"/>
                <a:gd name="connsiteY20" fmla="*/ 104656 h 161925"/>
                <a:gd name="connsiteX21" fmla="*/ 67889 w 123825"/>
                <a:gd name="connsiteY21" fmla="*/ 104084 h 161925"/>
                <a:gd name="connsiteX22" fmla="*/ 58746 w 123825"/>
                <a:gd name="connsiteY22" fmla="*/ 96083 h 161925"/>
                <a:gd name="connsiteX23" fmla="*/ 65889 w 123825"/>
                <a:gd name="connsiteY23" fmla="*/ 92273 h 161925"/>
                <a:gd name="connsiteX24" fmla="*/ 80367 w 123825"/>
                <a:gd name="connsiteY24" fmla="*/ 90464 h 161925"/>
                <a:gd name="connsiteX25" fmla="*/ 73890 w 123825"/>
                <a:gd name="connsiteY25" fmla="*/ 74176 h 161925"/>
                <a:gd name="connsiteX26" fmla="*/ 57317 w 123825"/>
                <a:gd name="connsiteY26" fmla="*/ 74747 h 161925"/>
                <a:gd name="connsiteX27" fmla="*/ 63889 w 123825"/>
                <a:gd name="connsiteY27" fmla="*/ 64079 h 161925"/>
                <a:gd name="connsiteX28" fmla="*/ 47601 w 123825"/>
                <a:gd name="connsiteY28" fmla="*/ 41505 h 161925"/>
                <a:gd name="connsiteX29" fmla="*/ 57984 w 123825"/>
                <a:gd name="connsiteY29" fmla="*/ 35885 h 161925"/>
                <a:gd name="connsiteX30" fmla="*/ 73986 w 123825"/>
                <a:gd name="connsiteY30" fmla="*/ 38267 h 161925"/>
                <a:gd name="connsiteX31" fmla="*/ 77796 w 123825"/>
                <a:gd name="connsiteY31" fmla="*/ 23122 h 161925"/>
                <a:gd name="connsiteX32" fmla="*/ 89988 w 123825"/>
                <a:gd name="connsiteY32" fmla="*/ 27027 h 161925"/>
                <a:gd name="connsiteX33" fmla="*/ 105132 w 123825"/>
                <a:gd name="connsiteY33" fmla="*/ 19598 h 161925"/>
                <a:gd name="connsiteX34" fmla="*/ 118658 w 123825"/>
                <a:gd name="connsiteY34" fmla="*/ 26075 h 161925"/>
                <a:gd name="connsiteX35" fmla="*/ 123325 w 123825"/>
                <a:gd name="connsiteY35" fmla="*/ 19217 h 161925"/>
                <a:gd name="connsiteX36" fmla="*/ 129135 w 123825"/>
                <a:gd name="connsiteY36" fmla="*/ 9882 h 161925"/>
                <a:gd name="connsiteX37" fmla="*/ 127326 w 123825"/>
                <a:gd name="connsiteY37" fmla="*/ 1786 h 161925"/>
                <a:gd name="connsiteX38" fmla="*/ 110562 w 123825"/>
                <a:gd name="connsiteY38" fmla="*/ 151328 h 161925"/>
                <a:gd name="connsiteX39" fmla="*/ 78843 w 123825"/>
                <a:gd name="connsiteY39" fmla="*/ 147804 h 161925"/>
                <a:gd name="connsiteX40" fmla="*/ 66651 w 123825"/>
                <a:gd name="connsiteY40" fmla="*/ 152852 h 161925"/>
                <a:gd name="connsiteX41" fmla="*/ 95988 w 123825"/>
                <a:gd name="connsiteY41" fmla="*/ 160568 h 161925"/>
                <a:gd name="connsiteX42" fmla="*/ 122944 w 123825"/>
                <a:gd name="connsiteY42" fmla="*/ 152281 h 161925"/>
                <a:gd name="connsiteX43" fmla="*/ 110562 w 123825"/>
                <a:gd name="connsiteY43" fmla="*/ 1513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3825" h="161925">
                  <a:moveTo>
                    <a:pt x="127326" y="1786"/>
                  </a:moveTo>
                  <a:cubicBezTo>
                    <a:pt x="122849" y="2262"/>
                    <a:pt x="116658" y="3881"/>
                    <a:pt x="117705" y="6453"/>
                  </a:cubicBezTo>
                  <a:cubicBezTo>
                    <a:pt x="118848" y="9406"/>
                    <a:pt x="114753" y="11216"/>
                    <a:pt x="109990" y="11216"/>
                  </a:cubicBezTo>
                  <a:cubicBezTo>
                    <a:pt x="109990" y="11216"/>
                    <a:pt x="93417" y="10073"/>
                    <a:pt x="88654" y="7691"/>
                  </a:cubicBezTo>
                  <a:cubicBezTo>
                    <a:pt x="85035" y="5882"/>
                    <a:pt x="69223" y="6834"/>
                    <a:pt x="61794" y="7406"/>
                  </a:cubicBezTo>
                  <a:cubicBezTo>
                    <a:pt x="61794" y="7691"/>
                    <a:pt x="61698" y="7977"/>
                    <a:pt x="61413" y="8358"/>
                  </a:cubicBezTo>
                  <a:cubicBezTo>
                    <a:pt x="59603" y="11025"/>
                    <a:pt x="45411" y="18264"/>
                    <a:pt x="42744" y="16931"/>
                  </a:cubicBezTo>
                  <a:cubicBezTo>
                    <a:pt x="40077" y="15597"/>
                    <a:pt x="38743" y="21407"/>
                    <a:pt x="33409" y="22741"/>
                  </a:cubicBezTo>
                  <a:cubicBezTo>
                    <a:pt x="28075" y="24074"/>
                    <a:pt x="20074" y="22265"/>
                    <a:pt x="19598" y="24551"/>
                  </a:cubicBezTo>
                  <a:cubicBezTo>
                    <a:pt x="19122" y="26741"/>
                    <a:pt x="15597" y="33028"/>
                    <a:pt x="12454" y="36076"/>
                  </a:cubicBezTo>
                  <a:cubicBezTo>
                    <a:pt x="9311" y="39219"/>
                    <a:pt x="11978" y="42743"/>
                    <a:pt x="7596" y="43601"/>
                  </a:cubicBezTo>
                  <a:cubicBezTo>
                    <a:pt x="4644" y="44172"/>
                    <a:pt x="3405" y="49601"/>
                    <a:pt x="1786" y="54459"/>
                  </a:cubicBezTo>
                  <a:cubicBezTo>
                    <a:pt x="2072" y="54650"/>
                    <a:pt x="2358" y="54840"/>
                    <a:pt x="2643" y="54935"/>
                  </a:cubicBezTo>
                  <a:cubicBezTo>
                    <a:pt x="9120" y="57031"/>
                    <a:pt x="14169" y="64746"/>
                    <a:pt x="13311" y="72080"/>
                  </a:cubicBezTo>
                  <a:cubicBezTo>
                    <a:pt x="12454" y="79510"/>
                    <a:pt x="22836" y="82177"/>
                    <a:pt x="27504" y="76843"/>
                  </a:cubicBezTo>
                  <a:cubicBezTo>
                    <a:pt x="32266" y="71509"/>
                    <a:pt x="45601" y="79796"/>
                    <a:pt x="45601" y="83415"/>
                  </a:cubicBezTo>
                  <a:cubicBezTo>
                    <a:pt x="45601" y="86939"/>
                    <a:pt x="31980" y="79605"/>
                    <a:pt x="24265" y="85225"/>
                  </a:cubicBezTo>
                  <a:cubicBezTo>
                    <a:pt x="16550" y="90845"/>
                    <a:pt x="30171" y="96179"/>
                    <a:pt x="28456" y="102084"/>
                  </a:cubicBezTo>
                  <a:cubicBezTo>
                    <a:pt x="26646" y="107990"/>
                    <a:pt x="31980" y="116276"/>
                    <a:pt x="38838" y="115991"/>
                  </a:cubicBezTo>
                  <a:cubicBezTo>
                    <a:pt x="45696" y="115705"/>
                    <a:pt x="53316" y="126944"/>
                    <a:pt x="57507" y="124849"/>
                  </a:cubicBezTo>
                  <a:cubicBezTo>
                    <a:pt x="61698" y="122753"/>
                    <a:pt x="52459" y="107037"/>
                    <a:pt x="53983" y="104656"/>
                  </a:cubicBezTo>
                  <a:cubicBezTo>
                    <a:pt x="55507" y="102275"/>
                    <a:pt x="63794" y="108847"/>
                    <a:pt x="67889" y="104084"/>
                  </a:cubicBezTo>
                  <a:cubicBezTo>
                    <a:pt x="72080" y="99322"/>
                    <a:pt x="64937" y="95798"/>
                    <a:pt x="58746" y="96083"/>
                  </a:cubicBezTo>
                  <a:cubicBezTo>
                    <a:pt x="52554" y="96369"/>
                    <a:pt x="58460" y="87797"/>
                    <a:pt x="65889" y="92273"/>
                  </a:cubicBezTo>
                  <a:cubicBezTo>
                    <a:pt x="73319" y="96750"/>
                    <a:pt x="76843" y="91130"/>
                    <a:pt x="80367" y="90464"/>
                  </a:cubicBezTo>
                  <a:cubicBezTo>
                    <a:pt x="83892" y="89892"/>
                    <a:pt x="84844" y="77129"/>
                    <a:pt x="73890" y="74176"/>
                  </a:cubicBezTo>
                  <a:cubicBezTo>
                    <a:pt x="62937" y="71223"/>
                    <a:pt x="64365" y="82177"/>
                    <a:pt x="57317" y="74747"/>
                  </a:cubicBezTo>
                  <a:cubicBezTo>
                    <a:pt x="50173" y="67318"/>
                    <a:pt x="63889" y="70271"/>
                    <a:pt x="63889" y="64079"/>
                  </a:cubicBezTo>
                  <a:cubicBezTo>
                    <a:pt x="63889" y="57888"/>
                    <a:pt x="52935" y="48935"/>
                    <a:pt x="47601" y="41505"/>
                  </a:cubicBezTo>
                  <a:cubicBezTo>
                    <a:pt x="42267" y="34076"/>
                    <a:pt x="55031" y="30551"/>
                    <a:pt x="57984" y="35885"/>
                  </a:cubicBezTo>
                  <a:cubicBezTo>
                    <a:pt x="60936" y="41219"/>
                    <a:pt x="68937" y="40362"/>
                    <a:pt x="73986" y="38267"/>
                  </a:cubicBezTo>
                  <a:cubicBezTo>
                    <a:pt x="79034" y="36171"/>
                    <a:pt x="68652" y="26741"/>
                    <a:pt x="77796" y="23122"/>
                  </a:cubicBezTo>
                  <a:cubicBezTo>
                    <a:pt x="87035" y="19598"/>
                    <a:pt x="87035" y="25789"/>
                    <a:pt x="89988" y="27027"/>
                  </a:cubicBezTo>
                  <a:cubicBezTo>
                    <a:pt x="92940" y="28170"/>
                    <a:pt x="95607" y="19598"/>
                    <a:pt x="105132" y="19598"/>
                  </a:cubicBezTo>
                  <a:cubicBezTo>
                    <a:pt x="110085" y="19598"/>
                    <a:pt x="114467" y="22836"/>
                    <a:pt x="118658" y="26075"/>
                  </a:cubicBezTo>
                  <a:cubicBezTo>
                    <a:pt x="121230" y="23217"/>
                    <a:pt x="123325" y="21598"/>
                    <a:pt x="123325" y="19217"/>
                  </a:cubicBezTo>
                  <a:cubicBezTo>
                    <a:pt x="123325" y="16073"/>
                    <a:pt x="129135" y="14740"/>
                    <a:pt x="129135" y="9882"/>
                  </a:cubicBezTo>
                  <a:cubicBezTo>
                    <a:pt x="128945" y="7310"/>
                    <a:pt x="127992" y="4358"/>
                    <a:pt x="127326" y="1786"/>
                  </a:cubicBezTo>
                  <a:close/>
                  <a:moveTo>
                    <a:pt x="110562" y="151328"/>
                  </a:moveTo>
                  <a:cubicBezTo>
                    <a:pt x="105799" y="148661"/>
                    <a:pt x="84463" y="153138"/>
                    <a:pt x="78843" y="147804"/>
                  </a:cubicBezTo>
                  <a:cubicBezTo>
                    <a:pt x="73223" y="142470"/>
                    <a:pt x="61698" y="151995"/>
                    <a:pt x="66651" y="152852"/>
                  </a:cubicBezTo>
                  <a:cubicBezTo>
                    <a:pt x="73795" y="153995"/>
                    <a:pt x="84463" y="160282"/>
                    <a:pt x="95988" y="160568"/>
                  </a:cubicBezTo>
                  <a:cubicBezTo>
                    <a:pt x="107513" y="160853"/>
                    <a:pt x="123230" y="155234"/>
                    <a:pt x="122944" y="152281"/>
                  </a:cubicBezTo>
                  <a:cubicBezTo>
                    <a:pt x="122658" y="149233"/>
                    <a:pt x="115324" y="153995"/>
                    <a:pt x="110562" y="151328"/>
                  </a:cubicBezTo>
                  <a:close/>
                </a:path>
              </a:pathLst>
            </a:custGeom>
            <a:grpFill/>
            <a:ln w="2381" cap="flat">
              <a:solidFill>
                <a:srgbClr val="FFFFFF"/>
              </a:solidFill>
              <a:prstDash val="solid"/>
              <a:miter/>
            </a:ln>
          </p:spPr>
          <p:txBody>
            <a:bodyPr rtlCol="0" anchor="ctr"/>
            <a:lstStyle/>
            <a:p>
              <a:endParaRPr lang="en-ID"/>
            </a:p>
          </p:txBody>
        </p:sp>
        <p:sp>
          <p:nvSpPr>
            <p:cNvPr id="131" name="Freeform: Shape 138">
              <a:extLst>
                <a:ext uri="{FF2B5EF4-FFF2-40B4-BE49-F238E27FC236}">
                  <a16:creationId xmlns:a16="http://schemas.microsoft.com/office/drawing/2014/main" id="{E851E9C1-19B8-A64D-97E5-EF8BDD7C7934}"/>
                </a:ext>
              </a:extLst>
            </p:cNvPr>
            <p:cNvSpPr/>
            <p:nvPr/>
          </p:nvSpPr>
          <p:spPr>
            <a:xfrm>
              <a:off x="6508986" y="3189145"/>
              <a:ext cx="47625" cy="28575"/>
            </a:xfrm>
            <a:custGeom>
              <a:avLst/>
              <a:gdLst>
                <a:gd name="connsiteX0" fmla="*/ 33355 w 47625"/>
                <a:gd name="connsiteY0" fmla="*/ 19828 h 28575"/>
                <a:gd name="connsiteX1" fmla="*/ 44023 w 47625"/>
                <a:gd name="connsiteY1" fmla="*/ 7064 h 28575"/>
                <a:gd name="connsiteX2" fmla="*/ 43737 w 47625"/>
                <a:gd name="connsiteY2" fmla="*/ 3159 h 28575"/>
                <a:gd name="connsiteX3" fmla="*/ 15257 w 47625"/>
                <a:gd name="connsiteY3" fmla="*/ 11732 h 28575"/>
                <a:gd name="connsiteX4" fmla="*/ 6114 w 47625"/>
                <a:gd name="connsiteY4" fmla="*/ 25924 h 28575"/>
                <a:gd name="connsiteX5" fmla="*/ 33355 w 47625"/>
                <a:gd name="connsiteY5" fmla="*/ 1982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28575">
                  <a:moveTo>
                    <a:pt x="33355" y="19828"/>
                  </a:moveTo>
                  <a:cubicBezTo>
                    <a:pt x="32783" y="16589"/>
                    <a:pt x="37260" y="9731"/>
                    <a:pt x="44023" y="7064"/>
                  </a:cubicBezTo>
                  <a:cubicBezTo>
                    <a:pt x="50786" y="4397"/>
                    <a:pt x="48214" y="-651"/>
                    <a:pt x="43737" y="3159"/>
                  </a:cubicBezTo>
                  <a:cubicBezTo>
                    <a:pt x="39261" y="7064"/>
                    <a:pt x="28592" y="11160"/>
                    <a:pt x="15257" y="11732"/>
                  </a:cubicBezTo>
                  <a:cubicBezTo>
                    <a:pt x="1922" y="12303"/>
                    <a:pt x="-2269" y="21066"/>
                    <a:pt x="6114" y="25924"/>
                  </a:cubicBezTo>
                  <a:cubicBezTo>
                    <a:pt x="16781" y="32306"/>
                    <a:pt x="34022" y="23066"/>
                    <a:pt x="33355" y="19828"/>
                  </a:cubicBezTo>
                  <a:close/>
                </a:path>
              </a:pathLst>
            </a:custGeom>
            <a:grpFill/>
            <a:ln w="2381" cap="flat">
              <a:solidFill>
                <a:srgbClr val="FFFFFF"/>
              </a:solidFill>
              <a:prstDash val="solid"/>
              <a:miter/>
            </a:ln>
          </p:spPr>
          <p:txBody>
            <a:bodyPr rtlCol="0" anchor="ctr"/>
            <a:lstStyle/>
            <a:p>
              <a:endParaRPr lang="en-ID"/>
            </a:p>
          </p:txBody>
        </p:sp>
        <p:sp>
          <p:nvSpPr>
            <p:cNvPr id="132" name="Freeform: Shape 139">
              <a:extLst>
                <a:ext uri="{FF2B5EF4-FFF2-40B4-BE49-F238E27FC236}">
                  <a16:creationId xmlns:a16="http://schemas.microsoft.com/office/drawing/2014/main" id="{C1D08E37-F736-E44A-B339-DF2F62D59B6C}"/>
                </a:ext>
              </a:extLst>
            </p:cNvPr>
            <p:cNvSpPr/>
            <p:nvPr/>
          </p:nvSpPr>
          <p:spPr>
            <a:xfrm>
              <a:off x="5384960" y="2351565"/>
              <a:ext cx="209550" cy="104775"/>
            </a:xfrm>
            <a:custGeom>
              <a:avLst/>
              <a:gdLst>
                <a:gd name="connsiteX0" fmla="*/ 181926 w 209550"/>
                <a:gd name="connsiteY0" fmla="*/ 76929 h 104775"/>
                <a:gd name="connsiteX1" fmla="*/ 197928 w 209550"/>
                <a:gd name="connsiteY1" fmla="*/ 64166 h 104775"/>
                <a:gd name="connsiteX2" fmla="*/ 213358 w 209550"/>
                <a:gd name="connsiteY2" fmla="*/ 49307 h 104775"/>
                <a:gd name="connsiteX3" fmla="*/ 202976 w 209550"/>
                <a:gd name="connsiteY3" fmla="*/ 32733 h 104775"/>
                <a:gd name="connsiteX4" fmla="*/ 192022 w 209550"/>
                <a:gd name="connsiteY4" fmla="*/ 22922 h 104775"/>
                <a:gd name="connsiteX5" fmla="*/ 188498 w 209550"/>
                <a:gd name="connsiteY5" fmla="*/ 10445 h 104775"/>
                <a:gd name="connsiteX6" fmla="*/ 174877 w 209550"/>
                <a:gd name="connsiteY6" fmla="*/ 11302 h 104775"/>
                <a:gd name="connsiteX7" fmla="*/ 155637 w 209550"/>
                <a:gd name="connsiteY7" fmla="*/ 2063 h 104775"/>
                <a:gd name="connsiteX8" fmla="*/ 153255 w 209550"/>
                <a:gd name="connsiteY8" fmla="*/ 14255 h 104775"/>
                <a:gd name="connsiteX9" fmla="*/ 141444 w 209550"/>
                <a:gd name="connsiteY9" fmla="*/ 15112 h 104775"/>
                <a:gd name="connsiteX10" fmla="*/ 133443 w 209550"/>
                <a:gd name="connsiteY10" fmla="*/ 15398 h 104775"/>
                <a:gd name="connsiteX11" fmla="*/ 121918 w 209550"/>
                <a:gd name="connsiteY11" fmla="*/ 17207 h 104775"/>
                <a:gd name="connsiteX12" fmla="*/ 111536 w 209550"/>
                <a:gd name="connsiteY12" fmla="*/ 13683 h 104775"/>
                <a:gd name="connsiteX13" fmla="*/ 98201 w 209550"/>
                <a:gd name="connsiteY13" fmla="*/ 22922 h 104775"/>
                <a:gd name="connsiteX14" fmla="*/ 90200 w 209550"/>
                <a:gd name="connsiteY14" fmla="*/ 18731 h 104775"/>
                <a:gd name="connsiteX15" fmla="*/ 81056 w 209550"/>
                <a:gd name="connsiteY15" fmla="*/ 24923 h 104775"/>
                <a:gd name="connsiteX16" fmla="*/ 78389 w 209550"/>
                <a:gd name="connsiteY16" fmla="*/ 34067 h 104775"/>
                <a:gd name="connsiteX17" fmla="*/ 65340 w 209550"/>
                <a:gd name="connsiteY17" fmla="*/ 39972 h 104775"/>
                <a:gd name="connsiteX18" fmla="*/ 60006 w 209550"/>
                <a:gd name="connsiteY18" fmla="*/ 23970 h 104775"/>
                <a:gd name="connsiteX19" fmla="*/ 29430 w 209550"/>
                <a:gd name="connsiteY19" fmla="*/ 3777 h 104775"/>
                <a:gd name="connsiteX20" fmla="*/ 32383 w 209550"/>
                <a:gd name="connsiteY20" fmla="*/ 15017 h 104775"/>
                <a:gd name="connsiteX21" fmla="*/ 24954 w 209550"/>
                <a:gd name="connsiteY21" fmla="*/ 14445 h 104775"/>
                <a:gd name="connsiteX22" fmla="*/ 11904 w 209550"/>
                <a:gd name="connsiteY22" fmla="*/ 19493 h 104775"/>
                <a:gd name="connsiteX23" fmla="*/ 1808 w 209550"/>
                <a:gd name="connsiteY23" fmla="*/ 32828 h 104775"/>
                <a:gd name="connsiteX24" fmla="*/ 21048 w 209550"/>
                <a:gd name="connsiteY24" fmla="*/ 37591 h 104775"/>
                <a:gd name="connsiteX25" fmla="*/ 45337 w 209550"/>
                <a:gd name="connsiteY25" fmla="*/ 37591 h 104775"/>
                <a:gd name="connsiteX26" fmla="*/ 41432 w 209550"/>
                <a:gd name="connsiteY26" fmla="*/ 47402 h 104775"/>
                <a:gd name="connsiteX27" fmla="*/ 31049 w 209550"/>
                <a:gd name="connsiteY27" fmla="*/ 53021 h 104775"/>
                <a:gd name="connsiteX28" fmla="*/ 8190 w 209550"/>
                <a:gd name="connsiteY28" fmla="*/ 59213 h 104775"/>
                <a:gd name="connsiteX29" fmla="*/ 37241 w 209550"/>
                <a:gd name="connsiteY29" fmla="*/ 59784 h 104775"/>
                <a:gd name="connsiteX30" fmla="*/ 44385 w 209550"/>
                <a:gd name="connsiteY30" fmla="*/ 67214 h 104775"/>
                <a:gd name="connsiteX31" fmla="*/ 50290 w 209550"/>
                <a:gd name="connsiteY31" fmla="*/ 73976 h 104775"/>
                <a:gd name="connsiteX32" fmla="*/ 43527 w 209550"/>
                <a:gd name="connsiteY32" fmla="*/ 83216 h 104775"/>
                <a:gd name="connsiteX33" fmla="*/ 33431 w 209550"/>
                <a:gd name="connsiteY33" fmla="*/ 89693 h 104775"/>
                <a:gd name="connsiteX34" fmla="*/ 58958 w 209550"/>
                <a:gd name="connsiteY34" fmla="*/ 88835 h 104775"/>
                <a:gd name="connsiteX35" fmla="*/ 95439 w 209550"/>
                <a:gd name="connsiteY35" fmla="*/ 103313 h 104775"/>
                <a:gd name="connsiteX36" fmla="*/ 130110 w 209550"/>
                <a:gd name="connsiteY36" fmla="*/ 95312 h 104775"/>
                <a:gd name="connsiteX37" fmla="*/ 154970 w 209550"/>
                <a:gd name="connsiteY37" fmla="*/ 87026 h 104775"/>
                <a:gd name="connsiteX38" fmla="*/ 181926 w 209550"/>
                <a:gd name="connsiteY38" fmla="*/ 7692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550" h="104775">
                  <a:moveTo>
                    <a:pt x="181926" y="76929"/>
                  </a:moveTo>
                  <a:cubicBezTo>
                    <a:pt x="193451" y="76358"/>
                    <a:pt x="193165" y="63594"/>
                    <a:pt x="197928" y="64166"/>
                  </a:cubicBezTo>
                  <a:cubicBezTo>
                    <a:pt x="202690" y="64737"/>
                    <a:pt x="210405" y="55307"/>
                    <a:pt x="213358" y="49307"/>
                  </a:cubicBezTo>
                  <a:cubicBezTo>
                    <a:pt x="216311" y="43401"/>
                    <a:pt x="210120" y="32733"/>
                    <a:pt x="202976" y="32733"/>
                  </a:cubicBezTo>
                  <a:cubicBezTo>
                    <a:pt x="195832" y="32733"/>
                    <a:pt x="190498" y="27113"/>
                    <a:pt x="192022" y="22922"/>
                  </a:cubicBezTo>
                  <a:cubicBezTo>
                    <a:pt x="193546" y="18731"/>
                    <a:pt x="188117" y="13397"/>
                    <a:pt x="188498" y="10445"/>
                  </a:cubicBezTo>
                  <a:cubicBezTo>
                    <a:pt x="188784" y="7492"/>
                    <a:pt x="179640" y="10159"/>
                    <a:pt x="174877" y="11302"/>
                  </a:cubicBezTo>
                  <a:cubicBezTo>
                    <a:pt x="170115" y="12445"/>
                    <a:pt x="160018" y="-223"/>
                    <a:pt x="155637" y="2063"/>
                  </a:cubicBezTo>
                  <a:cubicBezTo>
                    <a:pt x="151160" y="4444"/>
                    <a:pt x="154398" y="10635"/>
                    <a:pt x="153255" y="14255"/>
                  </a:cubicBezTo>
                  <a:cubicBezTo>
                    <a:pt x="152112" y="17779"/>
                    <a:pt x="141444" y="11016"/>
                    <a:pt x="141444" y="15112"/>
                  </a:cubicBezTo>
                  <a:cubicBezTo>
                    <a:pt x="141444" y="19303"/>
                    <a:pt x="136968" y="19874"/>
                    <a:pt x="133443" y="15398"/>
                  </a:cubicBezTo>
                  <a:cubicBezTo>
                    <a:pt x="129919" y="10921"/>
                    <a:pt x="121537" y="13588"/>
                    <a:pt x="121918" y="17207"/>
                  </a:cubicBezTo>
                  <a:cubicBezTo>
                    <a:pt x="122204" y="20732"/>
                    <a:pt x="118394" y="17779"/>
                    <a:pt x="111536" y="13683"/>
                  </a:cubicBezTo>
                  <a:cubicBezTo>
                    <a:pt x="104678" y="9587"/>
                    <a:pt x="97629" y="18446"/>
                    <a:pt x="98201" y="22922"/>
                  </a:cubicBezTo>
                  <a:cubicBezTo>
                    <a:pt x="98772" y="27399"/>
                    <a:pt x="95820" y="28542"/>
                    <a:pt x="90200" y="18731"/>
                  </a:cubicBezTo>
                  <a:cubicBezTo>
                    <a:pt x="84580" y="8921"/>
                    <a:pt x="78008" y="19589"/>
                    <a:pt x="81056" y="24923"/>
                  </a:cubicBezTo>
                  <a:cubicBezTo>
                    <a:pt x="84009" y="30257"/>
                    <a:pt x="82866" y="36734"/>
                    <a:pt x="78389" y="34067"/>
                  </a:cubicBezTo>
                  <a:cubicBezTo>
                    <a:pt x="73912" y="31400"/>
                    <a:pt x="68007" y="35876"/>
                    <a:pt x="65340" y="39972"/>
                  </a:cubicBezTo>
                  <a:cubicBezTo>
                    <a:pt x="62673" y="44163"/>
                    <a:pt x="53148" y="27780"/>
                    <a:pt x="60006" y="23970"/>
                  </a:cubicBezTo>
                  <a:cubicBezTo>
                    <a:pt x="66864" y="20160"/>
                    <a:pt x="38384" y="3777"/>
                    <a:pt x="29430" y="3777"/>
                  </a:cubicBezTo>
                  <a:cubicBezTo>
                    <a:pt x="20572" y="3777"/>
                    <a:pt x="26478" y="10349"/>
                    <a:pt x="32383" y="15017"/>
                  </a:cubicBezTo>
                  <a:cubicBezTo>
                    <a:pt x="38289" y="19779"/>
                    <a:pt x="28192" y="18541"/>
                    <a:pt x="24954" y="14445"/>
                  </a:cubicBezTo>
                  <a:cubicBezTo>
                    <a:pt x="21715" y="10349"/>
                    <a:pt x="15429" y="13588"/>
                    <a:pt x="11904" y="19493"/>
                  </a:cubicBezTo>
                  <a:cubicBezTo>
                    <a:pt x="8380" y="25399"/>
                    <a:pt x="2379" y="28733"/>
                    <a:pt x="1808" y="32828"/>
                  </a:cubicBezTo>
                  <a:cubicBezTo>
                    <a:pt x="1236" y="37019"/>
                    <a:pt x="11904" y="41401"/>
                    <a:pt x="21048" y="37591"/>
                  </a:cubicBezTo>
                  <a:cubicBezTo>
                    <a:pt x="30192" y="33781"/>
                    <a:pt x="40574" y="33114"/>
                    <a:pt x="45337" y="37591"/>
                  </a:cubicBezTo>
                  <a:cubicBezTo>
                    <a:pt x="50099" y="42068"/>
                    <a:pt x="36765" y="43782"/>
                    <a:pt x="41432" y="47402"/>
                  </a:cubicBezTo>
                  <a:cubicBezTo>
                    <a:pt x="46194" y="50926"/>
                    <a:pt x="42289" y="53974"/>
                    <a:pt x="31049" y="53021"/>
                  </a:cubicBezTo>
                  <a:cubicBezTo>
                    <a:pt x="19810" y="52164"/>
                    <a:pt x="6189" y="55403"/>
                    <a:pt x="8190" y="59213"/>
                  </a:cubicBezTo>
                  <a:cubicBezTo>
                    <a:pt x="10285" y="63023"/>
                    <a:pt x="36955" y="55974"/>
                    <a:pt x="37241" y="59784"/>
                  </a:cubicBezTo>
                  <a:cubicBezTo>
                    <a:pt x="37527" y="63689"/>
                    <a:pt x="37241" y="70166"/>
                    <a:pt x="44385" y="67214"/>
                  </a:cubicBezTo>
                  <a:cubicBezTo>
                    <a:pt x="51528" y="64261"/>
                    <a:pt x="46766" y="72548"/>
                    <a:pt x="50290" y="73976"/>
                  </a:cubicBezTo>
                  <a:cubicBezTo>
                    <a:pt x="53814" y="75500"/>
                    <a:pt x="52957" y="82549"/>
                    <a:pt x="43527" y="83216"/>
                  </a:cubicBezTo>
                  <a:cubicBezTo>
                    <a:pt x="34002" y="83787"/>
                    <a:pt x="29430" y="85692"/>
                    <a:pt x="33431" y="89693"/>
                  </a:cubicBezTo>
                  <a:cubicBezTo>
                    <a:pt x="38479" y="94741"/>
                    <a:pt x="48861" y="91217"/>
                    <a:pt x="58958" y="88835"/>
                  </a:cubicBezTo>
                  <a:cubicBezTo>
                    <a:pt x="69054" y="86454"/>
                    <a:pt x="83532" y="98646"/>
                    <a:pt x="95439" y="103313"/>
                  </a:cubicBezTo>
                  <a:cubicBezTo>
                    <a:pt x="107345" y="108076"/>
                    <a:pt x="127728" y="101504"/>
                    <a:pt x="130110" y="95312"/>
                  </a:cubicBezTo>
                  <a:cubicBezTo>
                    <a:pt x="132491" y="89121"/>
                    <a:pt x="148493" y="91502"/>
                    <a:pt x="154970" y="87026"/>
                  </a:cubicBezTo>
                  <a:cubicBezTo>
                    <a:pt x="161447" y="82835"/>
                    <a:pt x="170305" y="77501"/>
                    <a:pt x="181926" y="76929"/>
                  </a:cubicBezTo>
                  <a:close/>
                </a:path>
              </a:pathLst>
            </a:custGeom>
            <a:grpFill/>
            <a:ln w="2381" cap="flat">
              <a:solidFill>
                <a:srgbClr val="FFFFFF"/>
              </a:solidFill>
              <a:prstDash val="solid"/>
              <a:miter/>
            </a:ln>
          </p:spPr>
          <p:txBody>
            <a:bodyPr rtlCol="0" anchor="ctr"/>
            <a:lstStyle/>
            <a:p>
              <a:endParaRPr lang="en-ID"/>
            </a:p>
          </p:txBody>
        </p:sp>
        <p:sp>
          <p:nvSpPr>
            <p:cNvPr id="133" name="Freeform: Shape 140">
              <a:extLst>
                <a:ext uri="{FF2B5EF4-FFF2-40B4-BE49-F238E27FC236}">
                  <a16:creationId xmlns:a16="http://schemas.microsoft.com/office/drawing/2014/main" id="{16CD7497-7425-AE42-A1B6-F8470DFBC458}"/>
                </a:ext>
              </a:extLst>
            </p:cNvPr>
            <p:cNvSpPr/>
            <p:nvPr/>
          </p:nvSpPr>
          <p:spPr>
            <a:xfrm>
              <a:off x="5662519" y="2701917"/>
              <a:ext cx="85725" cy="95250"/>
            </a:xfrm>
            <a:custGeom>
              <a:avLst/>
              <a:gdLst>
                <a:gd name="connsiteX0" fmla="*/ 80960 w 85725"/>
                <a:gd name="connsiteY0" fmla="*/ 32329 h 95250"/>
                <a:gd name="connsiteX1" fmla="*/ 74293 w 85725"/>
                <a:gd name="connsiteY1" fmla="*/ 26328 h 95250"/>
                <a:gd name="connsiteX2" fmla="*/ 62673 w 85725"/>
                <a:gd name="connsiteY2" fmla="*/ 29948 h 95250"/>
                <a:gd name="connsiteX3" fmla="*/ 50100 w 85725"/>
                <a:gd name="connsiteY3" fmla="*/ 27281 h 95250"/>
                <a:gd name="connsiteX4" fmla="*/ 54576 w 85725"/>
                <a:gd name="connsiteY4" fmla="*/ 15660 h 95250"/>
                <a:gd name="connsiteX5" fmla="*/ 60006 w 85725"/>
                <a:gd name="connsiteY5" fmla="*/ 4230 h 95250"/>
                <a:gd name="connsiteX6" fmla="*/ 57529 w 85725"/>
                <a:gd name="connsiteY6" fmla="*/ 3849 h 95250"/>
                <a:gd name="connsiteX7" fmla="*/ 37336 w 85725"/>
                <a:gd name="connsiteY7" fmla="*/ 8041 h 95250"/>
                <a:gd name="connsiteX8" fmla="*/ 46861 w 85725"/>
                <a:gd name="connsiteY8" fmla="*/ 17566 h 95250"/>
                <a:gd name="connsiteX9" fmla="*/ 30573 w 85725"/>
                <a:gd name="connsiteY9" fmla="*/ 25852 h 95250"/>
                <a:gd name="connsiteX10" fmla="*/ 9237 w 85725"/>
                <a:gd name="connsiteY10" fmla="*/ 26138 h 95250"/>
                <a:gd name="connsiteX11" fmla="*/ 11618 w 85725"/>
                <a:gd name="connsiteY11" fmla="*/ 41283 h 95250"/>
                <a:gd name="connsiteX12" fmla="*/ 20763 w 85725"/>
                <a:gd name="connsiteY12" fmla="*/ 55475 h 95250"/>
                <a:gd name="connsiteX13" fmla="*/ 15428 w 85725"/>
                <a:gd name="connsiteY13" fmla="*/ 72334 h 95250"/>
                <a:gd name="connsiteX14" fmla="*/ 2093 w 85725"/>
                <a:gd name="connsiteY14" fmla="*/ 85383 h 95250"/>
                <a:gd name="connsiteX15" fmla="*/ 22001 w 85725"/>
                <a:gd name="connsiteY15" fmla="*/ 101385 h 95250"/>
                <a:gd name="connsiteX16" fmla="*/ 56672 w 85725"/>
                <a:gd name="connsiteY16" fmla="*/ 87193 h 95250"/>
                <a:gd name="connsiteX17" fmla="*/ 81246 w 85725"/>
                <a:gd name="connsiteY17" fmla="*/ 82145 h 95250"/>
                <a:gd name="connsiteX18" fmla="*/ 81246 w 85725"/>
                <a:gd name="connsiteY18" fmla="*/ 35568 h 95250"/>
                <a:gd name="connsiteX19" fmla="*/ 80960 w 85725"/>
                <a:gd name="connsiteY19" fmla="*/ 323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725" h="95250">
                  <a:moveTo>
                    <a:pt x="80960" y="32329"/>
                  </a:moveTo>
                  <a:cubicBezTo>
                    <a:pt x="78484" y="30424"/>
                    <a:pt x="76103" y="28424"/>
                    <a:pt x="74293" y="26328"/>
                  </a:cubicBezTo>
                  <a:cubicBezTo>
                    <a:pt x="66673" y="17375"/>
                    <a:pt x="63530" y="24519"/>
                    <a:pt x="62673" y="29948"/>
                  </a:cubicBezTo>
                  <a:cubicBezTo>
                    <a:pt x="61720" y="35282"/>
                    <a:pt x="54576" y="28138"/>
                    <a:pt x="50100" y="27281"/>
                  </a:cubicBezTo>
                  <a:cubicBezTo>
                    <a:pt x="45623" y="26328"/>
                    <a:pt x="51433" y="17851"/>
                    <a:pt x="54576" y="15660"/>
                  </a:cubicBezTo>
                  <a:cubicBezTo>
                    <a:pt x="56672" y="14137"/>
                    <a:pt x="58767" y="10041"/>
                    <a:pt x="60006" y="4230"/>
                  </a:cubicBezTo>
                  <a:cubicBezTo>
                    <a:pt x="59148" y="4230"/>
                    <a:pt x="58291" y="4135"/>
                    <a:pt x="57529" y="3849"/>
                  </a:cubicBezTo>
                  <a:cubicBezTo>
                    <a:pt x="49242" y="611"/>
                    <a:pt x="37622" y="611"/>
                    <a:pt x="37336" y="8041"/>
                  </a:cubicBezTo>
                  <a:cubicBezTo>
                    <a:pt x="37050" y="15470"/>
                    <a:pt x="46480" y="12803"/>
                    <a:pt x="46861" y="17566"/>
                  </a:cubicBezTo>
                  <a:cubicBezTo>
                    <a:pt x="47147" y="22328"/>
                    <a:pt x="37336" y="21090"/>
                    <a:pt x="30573" y="25852"/>
                  </a:cubicBezTo>
                  <a:cubicBezTo>
                    <a:pt x="23810" y="30615"/>
                    <a:pt x="16381" y="22614"/>
                    <a:pt x="9237" y="26138"/>
                  </a:cubicBezTo>
                  <a:cubicBezTo>
                    <a:pt x="2093" y="29662"/>
                    <a:pt x="16952" y="33853"/>
                    <a:pt x="11618" y="41283"/>
                  </a:cubicBezTo>
                  <a:cubicBezTo>
                    <a:pt x="6284" y="48712"/>
                    <a:pt x="11904" y="48426"/>
                    <a:pt x="20763" y="55475"/>
                  </a:cubicBezTo>
                  <a:cubicBezTo>
                    <a:pt x="29621" y="62619"/>
                    <a:pt x="15428" y="64333"/>
                    <a:pt x="15428" y="72334"/>
                  </a:cubicBezTo>
                  <a:cubicBezTo>
                    <a:pt x="15428" y="80335"/>
                    <a:pt x="4475" y="80049"/>
                    <a:pt x="2093" y="85383"/>
                  </a:cubicBezTo>
                  <a:cubicBezTo>
                    <a:pt x="-288" y="90718"/>
                    <a:pt x="11618" y="101385"/>
                    <a:pt x="22001" y="101385"/>
                  </a:cubicBezTo>
                  <a:cubicBezTo>
                    <a:pt x="29430" y="101385"/>
                    <a:pt x="46575" y="96623"/>
                    <a:pt x="56672" y="87193"/>
                  </a:cubicBezTo>
                  <a:cubicBezTo>
                    <a:pt x="66768" y="77668"/>
                    <a:pt x="72102" y="86908"/>
                    <a:pt x="81246" y="82145"/>
                  </a:cubicBezTo>
                  <a:cubicBezTo>
                    <a:pt x="90485" y="77383"/>
                    <a:pt x="84771" y="42712"/>
                    <a:pt x="81246" y="35568"/>
                  </a:cubicBezTo>
                  <a:cubicBezTo>
                    <a:pt x="80675" y="34234"/>
                    <a:pt x="80675" y="33187"/>
                    <a:pt x="80960" y="32329"/>
                  </a:cubicBezTo>
                  <a:close/>
                </a:path>
              </a:pathLst>
            </a:custGeom>
            <a:grpFill/>
            <a:ln w="2381" cap="flat">
              <a:solidFill>
                <a:srgbClr val="FFFFFF"/>
              </a:solidFill>
              <a:prstDash val="solid"/>
              <a:miter/>
            </a:ln>
          </p:spPr>
          <p:txBody>
            <a:bodyPr rtlCol="0" anchor="ctr"/>
            <a:lstStyle/>
            <a:p>
              <a:endParaRPr lang="en-ID"/>
            </a:p>
          </p:txBody>
        </p:sp>
        <p:sp>
          <p:nvSpPr>
            <p:cNvPr id="134" name="Freeform: Shape 141">
              <a:extLst>
                <a:ext uri="{FF2B5EF4-FFF2-40B4-BE49-F238E27FC236}">
                  <a16:creationId xmlns:a16="http://schemas.microsoft.com/office/drawing/2014/main" id="{37BB8C1B-B3C6-6A4E-8339-36598736FCE7}"/>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5" name="Freeform: Shape 142">
              <a:extLst>
                <a:ext uri="{FF2B5EF4-FFF2-40B4-BE49-F238E27FC236}">
                  <a16:creationId xmlns:a16="http://schemas.microsoft.com/office/drawing/2014/main" id="{78BF4BC5-4542-034A-9BBC-2557851EE2FB}"/>
                </a:ext>
              </a:extLst>
            </p:cNvPr>
            <p:cNvSpPr/>
            <p:nvPr/>
          </p:nvSpPr>
          <p:spPr>
            <a:xfrm>
              <a:off x="5709294" y="2538373"/>
              <a:ext cx="200025" cy="304800"/>
            </a:xfrm>
            <a:custGeom>
              <a:avLst/>
              <a:gdLst>
                <a:gd name="connsiteX0" fmla="*/ 38376 w 200025"/>
                <a:gd name="connsiteY0" fmla="*/ 163775 h 304800"/>
                <a:gd name="connsiteX1" fmla="*/ 13325 w 200025"/>
                <a:gd name="connsiteY1" fmla="*/ 167775 h 304800"/>
                <a:gd name="connsiteX2" fmla="*/ 7896 w 200025"/>
                <a:gd name="connsiteY2" fmla="*/ 179205 h 304800"/>
                <a:gd name="connsiteX3" fmla="*/ 3419 w 200025"/>
                <a:gd name="connsiteY3" fmla="*/ 190826 h 304800"/>
                <a:gd name="connsiteX4" fmla="*/ 15992 w 200025"/>
                <a:gd name="connsiteY4" fmla="*/ 193493 h 304800"/>
                <a:gd name="connsiteX5" fmla="*/ 27613 w 200025"/>
                <a:gd name="connsiteY5" fmla="*/ 189873 h 304800"/>
                <a:gd name="connsiteX6" fmla="*/ 34280 w 200025"/>
                <a:gd name="connsiteY6" fmla="*/ 195874 h 304800"/>
                <a:gd name="connsiteX7" fmla="*/ 49711 w 200025"/>
                <a:gd name="connsiteY7" fmla="*/ 186254 h 304800"/>
                <a:gd name="connsiteX8" fmla="*/ 38376 w 200025"/>
                <a:gd name="connsiteY8" fmla="*/ 163775 h 304800"/>
                <a:gd name="connsiteX9" fmla="*/ 200492 w 200025"/>
                <a:gd name="connsiteY9" fmla="*/ 237212 h 304800"/>
                <a:gd name="connsiteX10" fmla="*/ 179441 w 200025"/>
                <a:gd name="connsiteY10" fmla="*/ 226830 h 304800"/>
                <a:gd name="connsiteX11" fmla="*/ 169630 w 200025"/>
                <a:gd name="connsiteY11" fmla="*/ 225687 h 304800"/>
                <a:gd name="connsiteX12" fmla="*/ 169345 w 200025"/>
                <a:gd name="connsiteY12" fmla="*/ 214733 h 304800"/>
                <a:gd name="connsiteX13" fmla="*/ 162868 w 200025"/>
                <a:gd name="connsiteY13" fmla="*/ 203780 h 304800"/>
                <a:gd name="connsiteX14" fmla="*/ 147723 w 200025"/>
                <a:gd name="connsiteY14" fmla="*/ 179491 h 304800"/>
                <a:gd name="connsiteX15" fmla="*/ 134388 w 200025"/>
                <a:gd name="connsiteY15" fmla="*/ 155202 h 304800"/>
                <a:gd name="connsiteX16" fmla="*/ 121053 w 200025"/>
                <a:gd name="connsiteY16" fmla="*/ 145106 h 304800"/>
                <a:gd name="connsiteX17" fmla="*/ 102955 w 200025"/>
                <a:gd name="connsiteY17" fmla="*/ 142153 h 304800"/>
                <a:gd name="connsiteX18" fmla="*/ 110099 w 200025"/>
                <a:gd name="connsiteY18" fmla="*/ 129104 h 304800"/>
                <a:gd name="connsiteX19" fmla="*/ 125530 w 200025"/>
                <a:gd name="connsiteY19" fmla="*/ 94147 h 304800"/>
                <a:gd name="connsiteX20" fmla="*/ 88477 w 200025"/>
                <a:gd name="connsiteY20" fmla="*/ 92337 h 304800"/>
                <a:gd name="connsiteX21" fmla="*/ 81619 w 200025"/>
                <a:gd name="connsiteY21" fmla="*/ 85765 h 304800"/>
                <a:gd name="connsiteX22" fmla="*/ 96764 w 200025"/>
                <a:gd name="connsiteY22" fmla="*/ 69191 h 304800"/>
                <a:gd name="connsiteX23" fmla="*/ 99717 w 200025"/>
                <a:gd name="connsiteY23" fmla="*/ 57285 h 304800"/>
                <a:gd name="connsiteX24" fmla="*/ 90859 w 200025"/>
                <a:gd name="connsiteY24" fmla="*/ 65286 h 304800"/>
                <a:gd name="connsiteX25" fmla="*/ 69237 w 200025"/>
                <a:gd name="connsiteY25" fmla="*/ 65572 h 304800"/>
                <a:gd name="connsiteX26" fmla="*/ 56759 w 200025"/>
                <a:gd name="connsiteY26" fmla="*/ 82431 h 304800"/>
                <a:gd name="connsiteX27" fmla="*/ 47901 w 200025"/>
                <a:gd name="connsiteY27" fmla="*/ 96052 h 304800"/>
                <a:gd name="connsiteX28" fmla="*/ 42853 w 200025"/>
                <a:gd name="connsiteY28" fmla="*/ 101672 h 304800"/>
                <a:gd name="connsiteX29" fmla="*/ 30661 w 200025"/>
                <a:gd name="connsiteY29" fmla="*/ 97195 h 304800"/>
                <a:gd name="connsiteX30" fmla="*/ 45139 w 200025"/>
                <a:gd name="connsiteY30" fmla="*/ 109101 h 304800"/>
                <a:gd name="connsiteX31" fmla="*/ 37709 w 200025"/>
                <a:gd name="connsiteY31" fmla="*/ 123865 h 304800"/>
                <a:gd name="connsiteX32" fmla="*/ 48377 w 200025"/>
                <a:gd name="connsiteY32" fmla="*/ 134533 h 304800"/>
                <a:gd name="connsiteX33" fmla="*/ 31804 w 200025"/>
                <a:gd name="connsiteY33" fmla="*/ 147011 h 304800"/>
                <a:gd name="connsiteX34" fmla="*/ 45996 w 200025"/>
                <a:gd name="connsiteY34" fmla="*/ 141962 h 304800"/>
                <a:gd name="connsiteX35" fmla="*/ 54283 w 200025"/>
                <a:gd name="connsiteY35" fmla="*/ 154154 h 304800"/>
                <a:gd name="connsiteX36" fmla="*/ 65808 w 200025"/>
                <a:gd name="connsiteY36" fmla="*/ 138438 h 304800"/>
                <a:gd name="connsiteX37" fmla="*/ 67332 w 200025"/>
                <a:gd name="connsiteY37" fmla="*/ 152345 h 304800"/>
                <a:gd name="connsiteX38" fmla="*/ 60188 w 200025"/>
                <a:gd name="connsiteY38" fmla="*/ 172538 h 304800"/>
                <a:gd name="connsiteX39" fmla="*/ 88954 w 200025"/>
                <a:gd name="connsiteY39" fmla="*/ 169871 h 304800"/>
                <a:gd name="connsiteX40" fmla="*/ 94288 w 200025"/>
                <a:gd name="connsiteY40" fmla="*/ 175776 h 304800"/>
                <a:gd name="connsiteX41" fmla="*/ 97526 w 200025"/>
                <a:gd name="connsiteY41" fmla="*/ 188254 h 304800"/>
                <a:gd name="connsiteX42" fmla="*/ 102860 w 200025"/>
                <a:gd name="connsiteY42" fmla="*/ 195683 h 304800"/>
                <a:gd name="connsiteX43" fmla="*/ 101051 w 200025"/>
                <a:gd name="connsiteY43" fmla="*/ 213781 h 304800"/>
                <a:gd name="connsiteX44" fmla="*/ 80572 w 200025"/>
                <a:gd name="connsiteY44" fmla="*/ 214638 h 304800"/>
                <a:gd name="connsiteX45" fmla="*/ 74380 w 200025"/>
                <a:gd name="connsiteY45" fmla="*/ 217877 h 304800"/>
                <a:gd name="connsiteX46" fmla="*/ 68475 w 200025"/>
                <a:gd name="connsiteY46" fmla="*/ 230354 h 304800"/>
                <a:gd name="connsiteX47" fmla="*/ 80286 w 200025"/>
                <a:gd name="connsiteY47" fmla="*/ 238070 h 304800"/>
                <a:gd name="connsiteX48" fmla="*/ 61045 w 200025"/>
                <a:gd name="connsiteY48" fmla="*/ 251690 h 304800"/>
                <a:gd name="connsiteX49" fmla="*/ 68761 w 200025"/>
                <a:gd name="connsiteY49" fmla="*/ 259977 h 304800"/>
                <a:gd name="connsiteX50" fmla="*/ 80667 w 200025"/>
                <a:gd name="connsiteY50" fmla="*/ 262644 h 304800"/>
                <a:gd name="connsiteX51" fmla="*/ 101717 w 200025"/>
                <a:gd name="connsiteY51" fmla="*/ 265597 h 304800"/>
                <a:gd name="connsiteX52" fmla="*/ 103527 w 200025"/>
                <a:gd name="connsiteY52" fmla="*/ 270645 h 304800"/>
                <a:gd name="connsiteX53" fmla="*/ 81334 w 200025"/>
                <a:gd name="connsiteY53" fmla="*/ 273598 h 304800"/>
                <a:gd name="connsiteX54" fmla="*/ 55807 w 200025"/>
                <a:gd name="connsiteY54" fmla="*/ 305030 h 304800"/>
                <a:gd name="connsiteX55" fmla="*/ 70570 w 200025"/>
                <a:gd name="connsiteY55" fmla="*/ 296744 h 304800"/>
                <a:gd name="connsiteX56" fmla="*/ 85429 w 200025"/>
                <a:gd name="connsiteY56" fmla="*/ 299696 h 304800"/>
                <a:gd name="connsiteX57" fmla="*/ 94288 w 200025"/>
                <a:gd name="connsiteY57" fmla="*/ 290838 h 304800"/>
                <a:gd name="connsiteX58" fmla="*/ 108766 w 200025"/>
                <a:gd name="connsiteY58" fmla="*/ 288743 h 304800"/>
                <a:gd name="connsiteX59" fmla="*/ 124482 w 200025"/>
                <a:gd name="connsiteY59" fmla="*/ 284266 h 304800"/>
                <a:gd name="connsiteX60" fmla="*/ 140484 w 200025"/>
                <a:gd name="connsiteY60" fmla="*/ 288076 h 304800"/>
                <a:gd name="connsiteX61" fmla="*/ 162963 w 200025"/>
                <a:gd name="connsiteY61" fmla="*/ 283885 h 304800"/>
                <a:gd name="connsiteX62" fmla="*/ 190776 w 200025"/>
                <a:gd name="connsiteY62" fmla="*/ 272360 h 304800"/>
                <a:gd name="connsiteX63" fmla="*/ 182203 w 200025"/>
                <a:gd name="connsiteY63" fmla="*/ 268169 h 304800"/>
                <a:gd name="connsiteX64" fmla="*/ 183727 w 200025"/>
                <a:gd name="connsiteY64" fmla="*/ 256358 h 304800"/>
                <a:gd name="connsiteX65" fmla="*/ 200492 w 200025"/>
                <a:gd name="connsiteY65" fmla="*/ 237212 h 304800"/>
                <a:gd name="connsiteX66" fmla="*/ 22374 w 200025"/>
                <a:gd name="connsiteY66" fmla="*/ 88432 h 304800"/>
                <a:gd name="connsiteX67" fmla="*/ 35709 w 200025"/>
                <a:gd name="connsiteY67" fmla="*/ 70620 h 304800"/>
                <a:gd name="connsiteX68" fmla="*/ 22374 w 200025"/>
                <a:gd name="connsiteY68" fmla="*/ 88432 h 304800"/>
                <a:gd name="connsiteX69" fmla="*/ 137150 w 200025"/>
                <a:gd name="connsiteY69" fmla="*/ 24138 h 304800"/>
                <a:gd name="connsiteX70" fmla="*/ 140389 w 200025"/>
                <a:gd name="connsiteY70" fmla="*/ 1945 h 304800"/>
                <a:gd name="connsiteX71" fmla="*/ 137150 w 200025"/>
                <a:gd name="connsiteY71" fmla="*/ 2413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0025" h="304800">
                  <a:moveTo>
                    <a:pt x="38376" y="163775"/>
                  </a:moveTo>
                  <a:cubicBezTo>
                    <a:pt x="30851" y="156536"/>
                    <a:pt x="21231" y="167870"/>
                    <a:pt x="13325" y="167775"/>
                  </a:cubicBezTo>
                  <a:cubicBezTo>
                    <a:pt x="11992" y="173585"/>
                    <a:pt x="9992" y="177681"/>
                    <a:pt x="7896" y="179205"/>
                  </a:cubicBezTo>
                  <a:cubicBezTo>
                    <a:pt x="4753" y="181491"/>
                    <a:pt x="-1057" y="189968"/>
                    <a:pt x="3419" y="190826"/>
                  </a:cubicBezTo>
                  <a:cubicBezTo>
                    <a:pt x="7896" y="191683"/>
                    <a:pt x="15040" y="198922"/>
                    <a:pt x="15992" y="193493"/>
                  </a:cubicBezTo>
                  <a:cubicBezTo>
                    <a:pt x="16850" y="188159"/>
                    <a:pt x="19993" y="180920"/>
                    <a:pt x="27613" y="189873"/>
                  </a:cubicBezTo>
                  <a:cubicBezTo>
                    <a:pt x="29422" y="191969"/>
                    <a:pt x="31709" y="194064"/>
                    <a:pt x="34280" y="195874"/>
                  </a:cubicBezTo>
                  <a:cubicBezTo>
                    <a:pt x="35519" y="191778"/>
                    <a:pt x="44853" y="191111"/>
                    <a:pt x="49711" y="186254"/>
                  </a:cubicBezTo>
                  <a:cubicBezTo>
                    <a:pt x="55616" y="180348"/>
                    <a:pt x="46663" y="171776"/>
                    <a:pt x="38376" y="163775"/>
                  </a:cubicBezTo>
                  <a:close/>
                  <a:moveTo>
                    <a:pt x="200492" y="237212"/>
                  </a:moveTo>
                  <a:cubicBezTo>
                    <a:pt x="201063" y="228354"/>
                    <a:pt x="181537" y="222068"/>
                    <a:pt x="179441" y="226830"/>
                  </a:cubicBezTo>
                  <a:cubicBezTo>
                    <a:pt x="177346" y="231593"/>
                    <a:pt x="172964" y="231021"/>
                    <a:pt x="169630" y="225687"/>
                  </a:cubicBezTo>
                  <a:cubicBezTo>
                    <a:pt x="166392" y="220353"/>
                    <a:pt x="172583" y="215305"/>
                    <a:pt x="169345" y="214733"/>
                  </a:cubicBezTo>
                  <a:cubicBezTo>
                    <a:pt x="166106" y="214162"/>
                    <a:pt x="161915" y="206732"/>
                    <a:pt x="162868" y="203780"/>
                  </a:cubicBezTo>
                  <a:cubicBezTo>
                    <a:pt x="163725" y="200827"/>
                    <a:pt x="157819" y="181872"/>
                    <a:pt x="147723" y="179491"/>
                  </a:cubicBezTo>
                  <a:cubicBezTo>
                    <a:pt x="137627" y="177110"/>
                    <a:pt x="136198" y="162917"/>
                    <a:pt x="134388" y="155202"/>
                  </a:cubicBezTo>
                  <a:cubicBezTo>
                    <a:pt x="132578" y="147487"/>
                    <a:pt x="126101" y="151583"/>
                    <a:pt x="121053" y="145106"/>
                  </a:cubicBezTo>
                  <a:cubicBezTo>
                    <a:pt x="116005" y="138629"/>
                    <a:pt x="107432" y="141867"/>
                    <a:pt x="102955" y="142153"/>
                  </a:cubicBezTo>
                  <a:cubicBezTo>
                    <a:pt x="98479" y="142439"/>
                    <a:pt x="102955" y="133866"/>
                    <a:pt x="110099" y="129104"/>
                  </a:cubicBezTo>
                  <a:cubicBezTo>
                    <a:pt x="117243" y="124341"/>
                    <a:pt x="125530" y="99195"/>
                    <a:pt x="125530" y="94147"/>
                  </a:cubicBezTo>
                  <a:cubicBezTo>
                    <a:pt x="125530" y="89099"/>
                    <a:pt x="94383" y="89384"/>
                    <a:pt x="88477" y="92337"/>
                  </a:cubicBezTo>
                  <a:cubicBezTo>
                    <a:pt x="82572" y="95290"/>
                    <a:pt x="76667" y="87860"/>
                    <a:pt x="81619" y="85765"/>
                  </a:cubicBezTo>
                  <a:cubicBezTo>
                    <a:pt x="86668" y="83669"/>
                    <a:pt x="97336" y="73287"/>
                    <a:pt x="96764" y="69191"/>
                  </a:cubicBezTo>
                  <a:cubicBezTo>
                    <a:pt x="96193" y="65000"/>
                    <a:pt x="104194" y="61190"/>
                    <a:pt x="99717" y="57285"/>
                  </a:cubicBezTo>
                  <a:cubicBezTo>
                    <a:pt x="95240" y="53475"/>
                    <a:pt x="94669" y="62333"/>
                    <a:pt x="90859" y="65286"/>
                  </a:cubicBezTo>
                  <a:cubicBezTo>
                    <a:pt x="87049" y="68239"/>
                    <a:pt x="78381" y="67382"/>
                    <a:pt x="69237" y="65572"/>
                  </a:cubicBezTo>
                  <a:cubicBezTo>
                    <a:pt x="60093" y="63762"/>
                    <a:pt x="56473" y="76811"/>
                    <a:pt x="56759" y="82431"/>
                  </a:cubicBezTo>
                  <a:cubicBezTo>
                    <a:pt x="57045" y="88051"/>
                    <a:pt x="46091" y="91289"/>
                    <a:pt x="47901" y="96052"/>
                  </a:cubicBezTo>
                  <a:cubicBezTo>
                    <a:pt x="49711" y="100814"/>
                    <a:pt x="45805" y="104339"/>
                    <a:pt x="42853" y="101672"/>
                  </a:cubicBezTo>
                  <a:cubicBezTo>
                    <a:pt x="39900" y="99005"/>
                    <a:pt x="36661" y="92528"/>
                    <a:pt x="30661" y="97195"/>
                  </a:cubicBezTo>
                  <a:cubicBezTo>
                    <a:pt x="24755" y="101957"/>
                    <a:pt x="37519" y="108149"/>
                    <a:pt x="45139" y="109101"/>
                  </a:cubicBezTo>
                  <a:cubicBezTo>
                    <a:pt x="52854" y="109958"/>
                    <a:pt x="39233" y="115578"/>
                    <a:pt x="37709" y="123865"/>
                  </a:cubicBezTo>
                  <a:cubicBezTo>
                    <a:pt x="36185" y="132152"/>
                    <a:pt x="47806" y="128627"/>
                    <a:pt x="48377" y="134533"/>
                  </a:cubicBezTo>
                  <a:cubicBezTo>
                    <a:pt x="48949" y="140438"/>
                    <a:pt x="31804" y="141391"/>
                    <a:pt x="31804" y="147011"/>
                  </a:cubicBezTo>
                  <a:cubicBezTo>
                    <a:pt x="31804" y="152630"/>
                    <a:pt x="41614" y="144344"/>
                    <a:pt x="45996" y="141962"/>
                  </a:cubicBezTo>
                  <a:cubicBezTo>
                    <a:pt x="50473" y="139581"/>
                    <a:pt x="43615" y="155869"/>
                    <a:pt x="54283" y="154154"/>
                  </a:cubicBezTo>
                  <a:cubicBezTo>
                    <a:pt x="64951" y="152345"/>
                    <a:pt x="61998" y="137867"/>
                    <a:pt x="65808" y="138438"/>
                  </a:cubicBezTo>
                  <a:cubicBezTo>
                    <a:pt x="69713" y="139010"/>
                    <a:pt x="63998" y="146153"/>
                    <a:pt x="67332" y="152345"/>
                  </a:cubicBezTo>
                  <a:cubicBezTo>
                    <a:pt x="70570" y="158536"/>
                    <a:pt x="59617" y="168061"/>
                    <a:pt x="60188" y="172538"/>
                  </a:cubicBezTo>
                  <a:cubicBezTo>
                    <a:pt x="60760" y="177014"/>
                    <a:pt x="82096" y="177014"/>
                    <a:pt x="88954" y="169871"/>
                  </a:cubicBezTo>
                  <a:cubicBezTo>
                    <a:pt x="95812" y="162727"/>
                    <a:pt x="99050" y="170442"/>
                    <a:pt x="94288" y="175776"/>
                  </a:cubicBezTo>
                  <a:cubicBezTo>
                    <a:pt x="89525" y="181110"/>
                    <a:pt x="91621" y="186158"/>
                    <a:pt x="97526" y="188254"/>
                  </a:cubicBezTo>
                  <a:cubicBezTo>
                    <a:pt x="103432" y="190349"/>
                    <a:pt x="105527" y="190921"/>
                    <a:pt x="102860" y="195683"/>
                  </a:cubicBezTo>
                  <a:cubicBezTo>
                    <a:pt x="100193" y="200446"/>
                    <a:pt x="102575" y="209304"/>
                    <a:pt x="101051" y="213781"/>
                  </a:cubicBezTo>
                  <a:cubicBezTo>
                    <a:pt x="99527" y="218258"/>
                    <a:pt x="81238" y="217686"/>
                    <a:pt x="80572" y="214638"/>
                  </a:cubicBezTo>
                  <a:cubicBezTo>
                    <a:pt x="80000" y="211685"/>
                    <a:pt x="72285" y="213781"/>
                    <a:pt x="74380" y="217877"/>
                  </a:cubicBezTo>
                  <a:cubicBezTo>
                    <a:pt x="76476" y="222068"/>
                    <a:pt x="67808" y="226449"/>
                    <a:pt x="68475" y="230354"/>
                  </a:cubicBezTo>
                  <a:cubicBezTo>
                    <a:pt x="69046" y="234260"/>
                    <a:pt x="80000" y="233307"/>
                    <a:pt x="80286" y="238070"/>
                  </a:cubicBezTo>
                  <a:cubicBezTo>
                    <a:pt x="80572" y="242832"/>
                    <a:pt x="72285" y="248452"/>
                    <a:pt x="61045" y="251690"/>
                  </a:cubicBezTo>
                  <a:cubicBezTo>
                    <a:pt x="49806" y="254929"/>
                    <a:pt x="63427" y="263882"/>
                    <a:pt x="68761" y="259977"/>
                  </a:cubicBezTo>
                  <a:cubicBezTo>
                    <a:pt x="74095" y="256167"/>
                    <a:pt x="72952" y="262644"/>
                    <a:pt x="80667" y="262644"/>
                  </a:cubicBezTo>
                  <a:cubicBezTo>
                    <a:pt x="88382" y="262644"/>
                    <a:pt x="93145" y="268835"/>
                    <a:pt x="101717" y="265597"/>
                  </a:cubicBezTo>
                  <a:cubicBezTo>
                    <a:pt x="110290" y="262358"/>
                    <a:pt x="110004" y="265597"/>
                    <a:pt x="103527" y="270645"/>
                  </a:cubicBezTo>
                  <a:cubicBezTo>
                    <a:pt x="96955" y="275693"/>
                    <a:pt x="87239" y="270359"/>
                    <a:pt x="81334" y="273598"/>
                  </a:cubicBezTo>
                  <a:cubicBezTo>
                    <a:pt x="75428" y="276836"/>
                    <a:pt x="51330" y="299506"/>
                    <a:pt x="55807" y="305030"/>
                  </a:cubicBezTo>
                  <a:cubicBezTo>
                    <a:pt x="58474" y="308269"/>
                    <a:pt x="61998" y="300268"/>
                    <a:pt x="70570" y="296744"/>
                  </a:cubicBezTo>
                  <a:cubicBezTo>
                    <a:pt x="79143" y="293219"/>
                    <a:pt x="80667" y="299125"/>
                    <a:pt x="85429" y="299696"/>
                  </a:cubicBezTo>
                  <a:cubicBezTo>
                    <a:pt x="90192" y="300268"/>
                    <a:pt x="90478" y="289886"/>
                    <a:pt x="94288" y="290838"/>
                  </a:cubicBezTo>
                  <a:cubicBezTo>
                    <a:pt x="98098" y="291695"/>
                    <a:pt x="101717" y="287600"/>
                    <a:pt x="108766" y="288743"/>
                  </a:cubicBezTo>
                  <a:cubicBezTo>
                    <a:pt x="115910" y="289886"/>
                    <a:pt x="120958" y="287219"/>
                    <a:pt x="124482" y="284266"/>
                  </a:cubicBezTo>
                  <a:cubicBezTo>
                    <a:pt x="128006" y="281313"/>
                    <a:pt x="137531" y="290171"/>
                    <a:pt x="140484" y="288076"/>
                  </a:cubicBezTo>
                  <a:cubicBezTo>
                    <a:pt x="143437" y="285980"/>
                    <a:pt x="156486" y="283599"/>
                    <a:pt x="162963" y="283885"/>
                  </a:cubicBezTo>
                  <a:cubicBezTo>
                    <a:pt x="169440" y="284171"/>
                    <a:pt x="186394" y="276455"/>
                    <a:pt x="190776" y="272360"/>
                  </a:cubicBezTo>
                  <a:cubicBezTo>
                    <a:pt x="195253" y="268169"/>
                    <a:pt x="188109" y="267311"/>
                    <a:pt x="182203" y="268169"/>
                  </a:cubicBezTo>
                  <a:cubicBezTo>
                    <a:pt x="176298" y="269026"/>
                    <a:pt x="177441" y="262263"/>
                    <a:pt x="183727" y="256358"/>
                  </a:cubicBezTo>
                  <a:cubicBezTo>
                    <a:pt x="190109" y="250547"/>
                    <a:pt x="199920" y="246166"/>
                    <a:pt x="200492" y="237212"/>
                  </a:cubicBezTo>
                  <a:close/>
                  <a:moveTo>
                    <a:pt x="22374" y="88432"/>
                  </a:moveTo>
                  <a:cubicBezTo>
                    <a:pt x="30375" y="88146"/>
                    <a:pt x="39519" y="74525"/>
                    <a:pt x="35709" y="70620"/>
                  </a:cubicBezTo>
                  <a:cubicBezTo>
                    <a:pt x="31899" y="66810"/>
                    <a:pt x="16469" y="88622"/>
                    <a:pt x="22374" y="88432"/>
                  </a:cubicBezTo>
                  <a:close/>
                  <a:moveTo>
                    <a:pt x="137150" y="24138"/>
                  </a:moveTo>
                  <a:cubicBezTo>
                    <a:pt x="142198" y="19090"/>
                    <a:pt x="148104" y="-151"/>
                    <a:pt x="140389" y="1945"/>
                  </a:cubicBezTo>
                  <a:cubicBezTo>
                    <a:pt x="132673" y="3945"/>
                    <a:pt x="134864" y="26329"/>
                    <a:pt x="137150" y="24138"/>
                  </a:cubicBezTo>
                  <a:close/>
                </a:path>
              </a:pathLst>
            </a:custGeom>
            <a:grpFill/>
            <a:ln w="2381" cap="flat">
              <a:solidFill>
                <a:srgbClr val="FFFFFF"/>
              </a:solidFill>
              <a:prstDash val="solid"/>
              <a:miter/>
            </a:ln>
          </p:spPr>
          <p:txBody>
            <a:bodyPr rtlCol="0" anchor="ctr"/>
            <a:lstStyle/>
            <a:p>
              <a:endParaRPr lang="en-ID"/>
            </a:p>
          </p:txBody>
        </p:sp>
        <p:sp>
          <p:nvSpPr>
            <p:cNvPr id="136" name="Freeform: Shape 143">
              <a:extLst>
                <a:ext uri="{FF2B5EF4-FFF2-40B4-BE49-F238E27FC236}">
                  <a16:creationId xmlns:a16="http://schemas.microsoft.com/office/drawing/2014/main" id="{7E651D1B-2FCA-BD4B-B804-45A1C33A50CD}"/>
                </a:ext>
              </a:extLst>
            </p:cNvPr>
            <p:cNvSpPr/>
            <p:nvPr/>
          </p:nvSpPr>
          <p:spPr>
            <a:xfrm>
              <a:off x="6034070" y="2627422"/>
              <a:ext cx="95250" cy="85725"/>
            </a:xfrm>
            <a:custGeom>
              <a:avLst/>
              <a:gdLst>
                <a:gd name="connsiteX0" fmla="*/ 49166 w 95250"/>
                <a:gd name="connsiteY0" fmla="*/ 34054 h 85725"/>
                <a:gd name="connsiteX1" fmla="*/ 48595 w 95250"/>
                <a:gd name="connsiteY1" fmla="*/ 20147 h 85725"/>
                <a:gd name="connsiteX2" fmla="*/ 50690 w 95250"/>
                <a:gd name="connsiteY2" fmla="*/ 2907 h 85725"/>
                <a:gd name="connsiteX3" fmla="*/ 36117 w 95250"/>
                <a:gd name="connsiteY3" fmla="*/ 10908 h 85725"/>
                <a:gd name="connsiteX4" fmla="*/ 24306 w 95250"/>
                <a:gd name="connsiteY4" fmla="*/ 17099 h 85725"/>
                <a:gd name="connsiteX5" fmla="*/ 25164 w 95250"/>
                <a:gd name="connsiteY5" fmla="*/ 25957 h 85725"/>
                <a:gd name="connsiteX6" fmla="*/ 13638 w 95250"/>
                <a:gd name="connsiteY6" fmla="*/ 20052 h 85725"/>
                <a:gd name="connsiteX7" fmla="*/ 3542 w 95250"/>
                <a:gd name="connsiteY7" fmla="*/ 34530 h 85725"/>
                <a:gd name="connsiteX8" fmla="*/ 3542 w 95250"/>
                <a:gd name="connsiteY8" fmla="*/ 57390 h 85725"/>
                <a:gd name="connsiteX9" fmla="*/ 11257 w 95250"/>
                <a:gd name="connsiteY9" fmla="*/ 74916 h 85725"/>
                <a:gd name="connsiteX10" fmla="*/ 14305 w 95250"/>
                <a:gd name="connsiteY10" fmla="*/ 83774 h 85725"/>
                <a:gd name="connsiteX11" fmla="*/ 32593 w 95250"/>
                <a:gd name="connsiteY11" fmla="*/ 85584 h 85725"/>
                <a:gd name="connsiteX12" fmla="*/ 40023 w 95250"/>
                <a:gd name="connsiteY12" fmla="*/ 85393 h 85725"/>
                <a:gd name="connsiteX13" fmla="*/ 32021 w 95250"/>
                <a:gd name="connsiteY13" fmla="*/ 74630 h 85725"/>
                <a:gd name="connsiteX14" fmla="*/ 42404 w 95250"/>
                <a:gd name="connsiteY14" fmla="*/ 76726 h 85725"/>
                <a:gd name="connsiteX15" fmla="*/ 56596 w 95250"/>
                <a:gd name="connsiteY15" fmla="*/ 76440 h 85725"/>
                <a:gd name="connsiteX16" fmla="*/ 49452 w 95250"/>
                <a:gd name="connsiteY16" fmla="*/ 63962 h 85725"/>
                <a:gd name="connsiteX17" fmla="*/ 40213 w 95250"/>
                <a:gd name="connsiteY17" fmla="*/ 62724 h 85725"/>
                <a:gd name="connsiteX18" fmla="*/ 45833 w 95250"/>
                <a:gd name="connsiteY18" fmla="*/ 50246 h 85725"/>
                <a:gd name="connsiteX19" fmla="*/ 58596 w 95250"/>
                <a:gd name="connsiteY19" fmla="*/ 43388 h 85725"/>
                <a:gd name="connsiteX20" fmla="*/ 49166 w 95250"/>
                <a:gd name="connsiteY20" fmla="*/ 34054 h 85725"/>
                <a:gd name="connsiteX21" fmla="*/ 93934 w 95250"/>
                <a:gd name="connsiteY21" fmla="*/ 52151 h 85725"/>
                <a:gd name="connsiteX22" fmla="*/ 87076 w 95250"/>
                <a:gd name="connsiteY22" fmla="*/ 56914 h 85725"/>
                <a:gd name="connsiteX23" fmla="*/ 80218 w 95250"/>
                <a:gd name="connsiteY23" fmla="*/ 52151 h 85725"/>
                <a:gd name="connsiteX24" fmla="*/ 67169 w 95250"/>
                <a:gd name="connsiteY24" fmla="*/ 57771 h 85725"/>
                <a:gd name="connsiteX25" fmla="*/ 74884 w 95250"/>
                <a:gd name="connsiteY25" fmla="*/ 76154 h 85725"/>
                <a:gd name="connsiteX26" fmla="*/ 69264 w 95250"/>
                <a:gd name="connsiteY26" fmla="*/ 81488 h 85725"/>
                <a:gd name="connsiteX27" fmla="*/ 74598 w 95250"/>
                <a:gd name="connsiteY27" fmla="*/ 90347 h 85725"/>
                <a:gd name="connsiteX28" fmla="*/ 89171 w 95250"/>
                <a:gd name="connsiteY28" fmla="*/ 73773 h 85725"/>
                <a:gd name="connsiteX29" fmla="*/ 93934 w 95250"/>
                <a:gd name="connsiteY29" fmla="*/ 52151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250" h="85725">
                  <a:moveTo>
                    <a:pt x="49166" y="34054"/>
                  </a:moveTo>
                  <a:cubicBezTo>
                    <a:pt x="46214" y="32625"/>
                    <a:pt x="44975" y="23100"/>
                    <a:pt x="48595" y="20147"/>
                  </a:cubicBezTo>
                  <a:cubicBezTo>
                    <a:pt x="52119" y="17195"/>
                    <a:pt x="53643" y="5860"/>
                    <a:pt x="50690" y="2907"/>
                  </a:cubicBezTo>
                  <a:cubicBezTo>
                    <a:pt x="47738" y="-46"/>
                    <a:pt x="37070" y="2907"/>
                    <a:pt x="36117" y="10908"/>
                  </a:cubicBezTo>
                  <a:cubicBezTo>
                    <a:pt x="35260" y="18909"/>
                    <a:pt x="26592" y="15385"/>
                    <a:pt x="24306" y="17099"/>
                  </a:cubicBezTo>
                  <a:cubicBezTo>
                    <a:pt x="21925" y="18909"/>
                    <a:pt x="29069" y="22433"/>
                    <a:pt x="25164" y="25957"/>
                  </a:cubicBezTo>
                  <a:cubicBezTo>
                    <a:pt x="21353" y="29482"/>
                    <a:pt x="19829" y="20624"/>
                    <a:pt x="13638" y="20052"/>
                  </a:cubicBezTo>
                  <a:cubicBezTo>
                    <a:pt x="7447" y="19480"/>
                    <a:pt x="6780" y="29482"/>
                    <a:pt x="3542" y="34530"/>
                  </a:cubicBezTo>
                  <a:cubicBezTo>
                    <a:pt x="303" y="39578"/>
                    <a:pt x="2303" y="50246"/>
                    <a:pt x="3542" y="57390"/>
                  </a:cubicBezTo>
                  <a:cubicBezTo>
                    <a:pt x="4685" y="64534"/>
                    <a:pt x="13352" y="68915"/>
                    <a:pt x="11257" y="74916"/>
                  </a:cubicBezTo>
                  <a:cubicBezTo>
                    <a:pt x="10304" y="77678"/>
                    <a:pt x="12209" y="80726"/>
                    <a:pt x="14305" y="83774"/>
                  </a:cubicBezTo>
                  <a:cubicBezTo>
                    <a:pt x="22211" y="83965"/>
                    <a:pt x="29450" y="84536"/>
                    <a:pt x="32593" y="85584"/>
                  </a:cubicBezTo>
                  <a:cubicBezTo>
                    <a:pt x="33831" y="85965"/>
                    <a:pt x="36498" y="85870"/>
                    <a:pt x="40023" y="85393"/>
                  </a:cubicBezTo>
                  <a:cubicBezTo>
                    <a:pt x="37451" y="81107"/>
                    <a:pt x="31545" y="77678"/>
                    <a:pt x="32021" y="74630"/>
                  </a:cubicBezTo>
                  <a:cubicBezTo>
                    <a:pt x="32593" y="70535"/>
                    <a:pt x="38213" y="73106"/>
                    <a:pt x="42404" y="76726"/>
                  </a:cubicBezTo>
                  <a:cubicBezTo>
                    <a:pt x="46499" y="80250"/>
                    <a:pt x="55739" y="80917"/>
                    <a:pt x="56596" y="76440"/>
                  </a:cubicBezTo>
                  <a:cubicBezTo>
                    <a:pt x="57167" y="73678"/>
                    <a:pt x="55072" y="61010"/>
                    <a:pt x="49452" y="63962"/>
                  </a:cubicBezTo>
                  <a:cubicBezTo>
                    <a:pt x="43832" y="66915"/>
                    <a:pt x="42308" y="65772"/>
                    <a:pt x="40213" y="62724"/>
                  </a:cubicBezTo>
                  <a:cubicBezTo>
                    <a:pt x="38117" y="59771"/>
                    <a:pt x="44404" y="55009"/>
                    <a:pt x="45833" y="50246"/>
                  </a:cubicBezTo>
                  <a:cubicBezTo>
                    <a:pt x="47261" y="45484"/>
                    <a:pt x="57072" y="47293"/>
                    <a:pt x="58596" y="43388"/>
                  </a:cubicBezTo>
                  <a:cubicBezTo>
                    <a:pt x="60120" y="39674"/>
                    <a:pt x="52119" y="35578"/>
                    <a:pt x="49166" y="34054"/>
                  </a:cubicBezTo>
                  <a:close/>
                  <a:moveTo>
                    <a:pt x="93934" y="52151"/>
                  </a:moveTo>
                  <a:cubicBezTo>
                    <a:pt x="91553" y="50627"/>
                    <a:pt x="89743" y="56342"/>
                    <a:pt x="87076" y="56914"/>
                  </a:cubicBezTo>
                  <a:cubicBezTo>
                    <a:pt x="84409" y="57485"/>
                    <a:pt x="81456" y="45674"/>
                    <a:pt x="80218" y="52151"/>
                  </a:cubicBezTo>
                  <a:cubicBezTo>
                    <a:pt x="78980" y="58628"/>
                    <a:pt x="73074" y="49484"/>
                    <a:pt x="67169" y="57771"/>
                  </a:cubicBezTo>
                  <a:cubicBezTo>
                    <a:pt x="61263" y="66058"/>
                    <a:pt x="70693" y="73487"/>
                    <a:pt x="74884" y="76154"/>
                  </a:cubicBezTo>
                  <a:cubicBezTo>
                    <a:pt x="79075" y="78821"/>
                    <a:pt x="74598" y="82631"/>
                    <a:pt x="69264" y="81488"/>
                  </a:cubicBezTo>
                  <a:cubicBezTo>
                    <a:pt x="63930" y="80345"/>
                    <a:pt x="67169" y="89203"/>
                    <a:pt x="74598" y="90347"/>
                  </a:cubicBezTo>
                  <a:cubicBezTo>
                    <a:pt x="82028" y="91489"/>
                    <a:pt x="90029" y="77297"/>
                    <a:pt x="89171" y="73773"/>
                  </a:cubicBezTo>
                  <a:cubicBezTo>
                    <a:pt x="88314" y="70249"/>
                    <a:pt x="96696" y="53866"/>
                    <a:pt x="93934" y="52151"/>
                  </a:cubicBezTo>
                  <a:close/>
                </a:path>
              </a:pathLst>
            </a:custGeom>
            <a:grpFill/>
            <a:ln w="2381" cap="flat">
              <a:solidFill>
                <a:srgbClr val="FFFFFF"/>
              </a:solidFill>
              <a:prstDash val="solid"/>
              <a:miter/>
            </a:ln>
          </p:spPr>
          <p:txBody>
            <a:bodyPr rtlCol="0" anchor="ctr"/>
            <a:lstStyle/>
            <a:p>
              <a:endParaRPr lang="en-ID"/>
            </a:p>
          </p:txBody>
        </p:sp>
        <p:sp>
          <p:nvSpPr>
            <p:cNvPr id="137" name="Freeform: Shape 144">
              <a:extLst>
                <a:ext uri="{FF2B5EF4-FFF2-40B4-BE49-F238E27FC236}">
                  <a16:creationId xmlns:a16="http://schemas.microsoft.com/office/drawing/2014/main" id="{459E3400-5444-8541-B93D-0D41C859D453}"/>
                </a:ext>
              </a:extLst>
            </p:cNvPr>
            <p:cNvSpPr/>
            <p:nvPr/>
          </p:nvSpPr>
          <p:spPr>
            <a:xfrm>
              <a:off x="6098289" y="2262389"/>
              <a:ext cx="247650" cy="428625"/>
            </a:xfrm>
            <a:custGeom>
              <a:avLst/>
              <a:gdLst>
                <a:gd name="connsiteX0" fmla="*/ 249076 w 247650"/>
                <a:gd name="connsiteY0" fmla="*/ 101906 h 428625"/>
                <a:gd name="connsiteX1" fmla="*/ 245266 w 247650"/>
                <a:gd name="connsiteY1" fmla="*/ 91429 h 428625"/>
                <a:gd name="connsiteX2" fmla="*/ 246218 w 247650"/>
                <a:gd name="connsiteY2" fmla="*/ 74284 h 428625"/>
                <a:gd name="connsiteX3" fmla="*/ 241456 w 247650"/>
                <a:gd name="connsiteY3" fmla="*/ 56186 h 428625"/>
                <a:gd name="connsiteX4" fmla="*/ 240503 w 247650"/>
                <a:gd name="connsiteY4" fmla="*/ 37136 h 428625"/>
                <a:gd name="connsiteX5" fmla="*/ 211928 w 247650"/>
                <a:gd name="connsiteY5" fmla="*/ 19991 h 428625"/>
                <a:gd name="connsiteX6" fmla="*/ 188116 w 247650"/>
                <a:gd name="connsiteY6" fmla="*/ 2846 h 428625"/>
                <a:gd name="connsiteX7" fmla="*/ 176686 w 247650"/>
                <a:gd name="connsiteY7" fmla="*/ 18086 h 428625"/>
                <a:gd name="connsiteX8" fmla="*/ 163351 w 247650"/>
                <a:gd name="connsiteY8" fmla="*/ 21896 h 428625"/>
                <a:gd name="connsiteX9" fmla="*/ 142396 w 247650"/>
                <a:gd name="connsiteY9" fmla="*/ 18086 h 428625"/>
                <a:gd name="connsiteX10" fmla="*/ 137633 w 247650"/>
                <a:gd name="connsiteY10" fmla="*/ 32374 h 428625"/>
                <a:gd name="connsiteX11" fmla="*/ 122393 w 247650"/>
                <a:gd name="connsiteY11" fmla="*/ 38089 h 428625"/>
                <a:gd name="connsiteX12" fmla="*/ 107153 w 247650"/>
                <a:gd name="connsiteY12" fmla="*/ 49519 h 428625"/>
                <a:gd name="connsiteX13" fmla="*/ 101438 w 247650"/>
                <a:gd name="connsiteY13" fmla="*/ 63806 h 428625"/>
                <a:gd name="connsiteX14" fmla="*/ 96676 w 247650"/>
                <a:gd name="connsiteY14" fmla="*/ 74284 h 428625"/>
                <a:gd name="connsiteX15" fmla="*/ 86198 w 247650"/>
                <a:gd name="connsiteY15" fmla="*/ 89524 h 428625"/>
                <a:gd name="connsiteX16" fmla="*/ 82388 w 247650"/>
                <a:gd name="connsiteY16" fmla="*/ 100954 h 428625"/>
                <a:gd name="connsiteX17" fmla="*/ 67148 w 247650"/>
                <a:gd name="connsiteY17" fmla="*/ 104764 h 428625"/>
                <a:gd name="connsiteX18" fmla="*/ 66196 w 247650"/>
                <a:gd name="connsiteY18" fmla="*/ 122861 h 428625"/>
                <a:gd name="connsiteX19" fmla="*/ 52861 w 247650"/>
                <a:gd name="connsiteY19" fmla="*/ 148579 h 428625"/>
                <a:gd name="connsiteX20" fmla="*/ 57623 w 247650"/>
                <a:gd name="connsiteY20" fmla="*/ 159056 h 428625"/>
                <a:gd name="connsiteX21" fmla="*/ 57623 w 247650"/>
                <a:gd name="connsiteY21" fmla="*/ 170486 h 428625"/>
                <a:gd name="connsiteX22" fmla="*/ 44288 w 247650"/>
                <a:gd name="connsiteY22" fmla="*/ 171439 h 428625"/>
                <a:gd name="connsiteX23" fmla="*/ 24286 w 247650"/>
                <a:gd name="connsiteY23" fmla="*/ 184774 h 428625"/>
                <a:gd name="connsiteX24" fmla="*/ 22381 w 247650"/>
                <a:gd name="connsiteY24" fmla="*/ 204776 h 428625"/>
                <a:gd name="connsiteX25" fmla="*/ 22381 w 247650"/>
                <a:gd name="connsiteY25" fmla="*/ 224779 h 428625"/>
                <a:gd name="connsiteX26" fmla="*/ 21428 w 247650"/>
                <a:gd name="connsiteY26" fmla="*/ 243829 h 428625"/>
                <a:gd name="connsiteX27" fmla="*/ 34763 w 247650"/>
                <a:gd name="connsiteY27" fmla="*/ 258116 h 428625"/>
                <a:gd name="connsiteX28" fmla="*/ 27143 w 247650"/>
                <a:gd name="connsiteY28" fmla="*/ 268594 h 428625"/>
                <a:gd name="connsiteX29" fmla="*/ 28096 w 247650"/>
                <a:gd name="connsiteY29" fmla="*/ 278119 h 428625"/>
                <a:gd name="connsiteX30" fmla="*/ 29048 w 247650"/>
                <a:gd name="connsiteY30" fmla="*/ 297169 h 428625"/>
                <a:gd name="connsiteX31" fmla="*/ 15713 w 247650"/>
                <a:gd name="connsiteY31" fmla="*/ 301931 h 428625"/>
                <a:gd name="connsiteX32" fmla="*/ 12856 w 247650"/>
                <a:gd name="connsiteY32" fmla="*/ 318124 h 428625"/>
                <a:gd name="connsiteX33" fmla="*/ 8093 w 247650"/>
                <a:gd name="connsiteY33" fmla="*/ 331459 h 428625"/>
                <a:gd name="connsiteX34" fmla="*/ 1807 w 247650"/>
                <a:gd name="connsiteY34" fmla="*/ 330602 h 428625"/>
                <a:gd name="connsiteX35" fmla="*/ 1807 w 247650"/>
                <a:gd name="connsiteY35" fmla="*/ 332507 h 428625"/>
                <a:gd name="connsiteX36" fmla="*/ 10665 w 247650"/>
                <a:gd name="connsiteY36" fmla="*/ 352700 h 428625"/>
                <a:gd name="connsiteX37" fmla="*/ 17809 w 247650"/>
                <a:gd name="connsiteY37" fmla="*/ 373464 h 428625"/>
                <a:gd name="connsiteX38" fmla="*/ 27905 w 247650"/>
                <a:gd name="connsiteY38" fmla="*/ 391562 h 428625"/>
                <a:gd name="connsiteX39" fmla="*/ 32096 w 247650"/>
                <a:gd name="connsiteY39" fmla="*/ 406706 h 428625"/>
                <a:gd name="connsiteX40" fmla="*/ 37716 w 247650"/>
                <a:gd name="connsiteY40" fmla="*/ 415850 h 428625"/>
                <a:gd name="connsiteX41" fmla="*/ 38002 w 247650"/>
                <a:gd name="connsiteY41" fmla="*/ 432710 h 428625"/>
                <a:gd name="connsiteX42" fmla="*/ 53718 w 247650"/>
                <a:gd name="connsiteY42" fmla="*/ 432424 h 428625"/>
                <a:gd name="connsiteX43" fmla="*/ 61147 w 247650"/>
                <a:gd name="connsiteY43" fmla="*/ 420518 h 428625"/>
                <a:gd name="connsiteX44" fmla="*/ 67339 w 247650"/>
                <a:gd name="connsiteY44" fmla="*/ 414041 h 428625"/>
                <a:gd name="connsiteX45" fmla="*/ 83912 w 247650"/>
                <a:gd name="connsiteY45" fmla="*/ 412517 h 428625"/>
                <a:gd name="connsiteX46" fmla="*/ 95437 w 247650"/>
                <a:gd name="connsiteY46" fmla="*/ 403373 h 428625"/>
                <a:gd name="connsiteX47" fmla="*/ 102581 w 247650"/>
                <a:gd name="connsiteY47" fmla="*/ 406325 h 428625"/>
                <a:gd name="connsiteX48" fmla="*/ 113821 w 247650"/>
                <a:gd name="connsiteY48" fmla="*/ 387371 h 428625"/>
                <a:gd name="connsiteX49" fmla="*/ 106677 w 247650"/>
                <a:gd name="connsiteY49" fmla="*/ 388514 h 428625"/>
                <a:gd name="connsiteX50" fmla="*/ 106391 w 247650"/>
                <a:gd name="connsiteY50" fmla="*/ 374607 h 428625"/>
                <a:gd name="connsiteX51" fmla="*/ 109630 w 247650"/>
                <a:gd name="connsiteY51" fmla="*/ 346127 h 428625"/>
                <a:gd name="connsiteX52" fmla="*/ 120869 w 247650"/>
                <a:gd name="connsiteY52" fmla="*/ 333935 h 428625"/>
                <a:gd name="connsiteX53" fmla="*/ 138967 w 247650"/>
                <a:gd name="connsiteY53" fmla="*/ 317076 h 428625"/>
                <a:gd name="connsiteX54" fmla="*/ 150778 w 247650"/>
                <a:gd name="connsiteY54" fmla="*/ 300788 h 428625"/>
                <a:gd name="connsiteX55" fmla="*/ 131823 w 247650"/>
                <a:gd name="connsiteY55" fmla="*/ 279738 h 428625"/>
                <a:gd name="connsiteX56" fmla="*/ 117631 w 247650"/>
                <a:gd name="connsiteY56" fmla="*/ 275928 h 428625"/>
                <a:gd name="connsiteX57" fmla="*/ 115249 w 247650"/>
                <a:gd name="connsiteY57" fmla="*/ 253354 h 428625"/>
                <a:gd name="connsiteX58" fmla="*/ 122679 w 247650"/>
                <a:gd name="connsiteY58" fmla="*/ 233828 h 428625"/>
                <a:gd name="connsiteX59" fmla="*/ 128013 w 247650"/>
                <a:gd name="connsiteY59" fmla="*/ 218397 h 428625"/>
                <a:gd name="connsiteX60" fmla="*/ 137538 w 247650"/>
                <a:gd name="connsiteY60" fmla="*/ 209253 h 428625"/>
                <a:gd name="connsiteX61" fmla="*/ 151445 w 247650"/>
                <a:gd name="connsiteY61" fmla="*/ 193537 h 428625"/>
                <a:gd name="connsiteX62" fmla="*/ 170399 w 247650"/>
                <a:gd name="connsiteY62" fmla="*/ 182583 h 428625"/>
                <a:gd name="connsiteX63" fmla="*/ 201260 w 247650"/>
                <a:gd name="connsiteY63" fmla="*/ 159437 h 428625"/>
                <a:gd name="connsiteX64" fmla="*/ 199165 w 247650"/>
                <a:gd name="connsiteY64" fmla="*/ 140197 h 428625"/>
                <a:gd name="connsiteX65" fmla="*/ 206880 w 247650"/>
                <a:gd name="connsiteY65" fmla="*/ 123909 h 428625"/>
                <a:gd name="connsiteX66" fmla="*/ 219929 w 247650"/>
                <a:gd name="connsiteY66" fmla="*/ 113527 h 428625"/>
                <a:gd name="connsiteX67" fmla="*/ 240979 w 247650"/>
                <a:gd name="connsiteY67" fmla="*/ 111431 h 428625"/>
                <a:gd name="connsiteX68" fmla="*/ 251838 w 247650"/>
                <a:gd name="connsiteY68" fmla="*/ 111908 h 428625"/>
                <a:gd name="connsiteX69" fmla="*/ 249076 w 247650"/>
                <a:gd name="connsiteY69" fmla="*/ 101906 h 428625"/>
                <a:gd name="connsiteX70" fmla="*/ 148873 w 247650"/>
                <a:gd name="connsiteY70" fmla="*/ 362606 h 428625"/>
                <a:gd name="connsiteX71" fmla="*/ 135252 w 247650"/>
                <a:gd name="connsiteY71" fmla="*/ 388704 h 428625"/>
                <a:gd name="connsiteX72" fmla="*/ 148873 w 247650"/>
                <a:gd name="connsiteY72" fmla="*/ 362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47650" h="428625">
                  <a:moveTo>
                    <a:pt x="249076" y="101906"/>
                  </a:moveTo>
                  <a:cubicBezTo>
                    <a:pt x="246218" y="99049"/>
                    <a:pt x="240503" y="91429"/>
                    <a:pt x="245266" y="91429"/>
                  </a:cubicBezTo>
                  <a:cubicBezTo>
                    <a:pt x="250028" y="91429"/>
                    <a:pt x="251933" y="77141"/>
                    <a:pt x="246218" y="74284"/>
                  </a:cubicBezTo>
                  <a:cubicBezTo>
                    <a:pt x="240503" y="71426"/>
                    <a:pt x="246218" y="59044"/>
                    <a:pt x="241456" y="56186"/>
                  </a:cubicBezTo>
                  <a:cubicBezTo>
                    <a:pt x="236693" y="53329"/>
                    <a:pt x="239551" y="43804"/>
                    <a:pt x="240503" y="37136"/>
                  </a:cubicBezTo>
                  <a:cubicBezTo>
                    <a:pt x="241456" y="30469"/>
                    <a:pt x="222406" y="24754"/>
                    <a:pt x="211928" y="19991"/>
                  </a:cubicBezTo>
                  <a:cubicBezTo>
                    <a:pt x="201451" y="15229"/>
                    <a:pt x="196688" y="7609"/>
                    <a:pt x="188116" y="2846"/>
                  </a:cubicBezTo>
                  <a:cubicBezTo>
                    <a:pt x="179543" y="-1916"/>
                    <a:pt x="176686" y="10466"/>
                    <a:pt x="176686" y="18086"/>
                  </a:cubicBezTo>
                  <a:cubicBezTo>
                    <a:pt x="176686" y="25706"/>
                    <a:pt x="169066" y="26659"/>
                    <a:pt x="163351" y="21896"/>
                  </a:cubicBezTo>
                  <a:cubicBezTo>
                    <a:pt x="157636" y="17134"/>
                    <a:pt x="150968" y="21896"/>
                    <a:pt x="142396" y="18086"/>
                  </a:cubicBezTo>
                  <a:cubicBezTo>
                    <a:pt x="133823" y="14276"/>
                    <a:pt x="137633" y="26659"/>
                    <a:pt x="137633" y="32374"/>
                  </a:cubicBezTo>
                  <a:cubicBezTo>
                    <a:pt x="137633" y="38089"/>
                    <a:pt x="128108" y="38089"/>
                    <a:pt x="122393" y="38089"/>
                  </a:cubicBezTo>
                  <a:cubicBezTo>
                    <a:pt x="116678" y="38089"/>
                    <a:pt x="107153" y="42851"/>
                    <a:pt x="107153" y="49519"/>
                  </a:cubicBezTo>
                  <a:cubicBezTo>
                    <a:pt x="107153" y="56186"/>
                    <a:pt x="98581" y="59996"/>
                    <a:pt x="101438" y="63806"/>
                  </a:cubicBezTo>
                  <a:cubicBezTo>
                    <a:pt x="104296" y="67616"/>
                    <a:pt x="100486" y="71426"/>
                    <a:pt x="96676" y="74284"/>
                  </a:cubicBezTo>
                  <a:cubicBezTo>
                    <a:pt x="92866" y="77141"/>
                    <a:pt x="89056" y="86666"/>
                    <a:pt x="86198" y="89524"/>
                  </a:cubicBezTo>
                  <a:cubicBezTo>
                    <a:pt x="83341" y="92381"/>
                    <a:pt x="88103" y="97144"/>
                    <a:pt x="82388" y="100954"/>
                  </a:cubicBezTo>
                  <a:cubicBezTo>
                    <a:pt x="76673" y="104764"/>
                    <a:pt x="70006" y="101906"/>
                    <a:pt x="67148" y="104764"/>
                  </a:cubicBezTo>
                  <a:cubicBezTo>
                    <a:pt x="64291" y="107621"/>
                    <a:pt x="67148" y="114289"/>
                    <a:pt x="66196" y="122861"/>
                  </a:cubicBezTo>
                  <a:cubicBezTo>
                    <a:pt x="65243" y="131434"/>
                    <a:pt x="58576" y="140959"/>
                    <a:pt x="52861" y="148579"/>
                  </a:cubicBezTo>
                  <a:cubicBezTo>
                    <a:pt x="47146" y="156199"/>
                    <a:pt x="54766" y="158104"/>
                    <a:pt x="57623" y="159056"/>
                  </a:cubicBezTo>
                  <a:cubicBezTo>
                    <a:pt x="60481" y="160009"/>
                    <a:pt x="60481" y="164771"/>
                    <a:pt x="57623" y="170486"/>
                  </a:cubicBezTo>
                  <a:cubicBezTo>
                    <a:pt x="54766" y="176201"/>
                    <a:pt x="48098" y="172391"/>
                    <a:pt x="44288" y="171439"/>
                  </a:cubicBezTo>
                  <a:cubicBezTo>
                    <a:pt x="40478" y="170486"/>
                    <a:pt x="30001" y="175249"/>
                    <a:pt x="24286" y="184774"/>
                  </a:cubicBezTo>
                  <a:cubicBezTo>
                    <a:pt x="18571" y="194299"/>
                    <a:pt x="20476" y="200014"/>
                    <a:pt x="22381" y="204776"/>
                  </a:cubicBezTo>
                  <a:cubicBezTo>
                    <a:pt x="24286" y="209539"/>
                    <a:pt x="17618" y="215254"/>
                    <a:pt x="22381" y="224779"/>
                  </a:cubicBezTo>
                  <a:cubicBezTo>
                    <a:pt x="27143" y="234304"/>
                    <a:pt x="20476" y="236209"/>
                    <a:pt x="21428" y="243829"/>
                  </a:cubicBezTo>
                  <a:cubicBezTo>
                    <a:pt x="22381" y="251449"/>
                    <a:pt x="33811" y="250496"/>
                    <a:pt x="34763" y="258116"/>
                  </a:cubicBezTo>
                  <a:cubicBezTo>
                    <a:pt x="35716" y="265736"/>
                    <a:pt x="30953" y="268594"/>
                    <a:pt x="27143" y="268594"/>
                  </a:cubicBezTo>
                  <a:cubicBezTo>
                    <a:pt x="23333" y="268594"/>
                    <a:pt x="24286" y="276214"/>
                    <a:pt x="28096" y="278119"/>
                  </a:cubicBezTo>
                  <a:cubicBezTo>
                    <a:pt x="31906" y="280024"/>
                    <a:pt x="30953" y="293359"/>
                    <a:pt x="29048" y="297169"/>
                  </a:cubicBezTo>
                  <a:cubicBezTo>
                    <a:pt x="27143" y="300979"/>
                    <a:pt x="14761" y="297169"/>
                    <a:pt x="15713" y="301931"/>
                  </a:cubicBezTo>
                  <a:cubicBezTo>
                    <a:pt x="16666" y="306694"/>
                    <a:pt x="12856" y="314314"/>
                    <a:pt x="12856" y="318124"/>
                  </a:cubicBezTo>
                  <a:cubicBezTo>
                    <a:pt x="12856" y="321934"/>
                    <a:pt x="11903" y="334316"/>
                    <a:pt x="8093" y="331459"/>
                  </a:cubicBezTo>
                  <a:cubicBezTo>
                    <a:pt x="6569" y="330316"/>
                    <a:pt x="4188" y="330221"/>
                    <a:pt x="1807" y="330602"/>
                  </a:cubicBezTo>
                  <a:cubicBezTo>
                    <a:pt x="1807" y="331173"/>
                    <a:pt x="1807" y="331840"/>
                    <a:pt x="1807" y="332507"/>
                  </a:cubicBezTo>
                  <a:cubicBezTo>
                    <a:pt x="1521" y="339936"/>
                    <a:pt x="4188" y="347366"/>
                    <a:pt x="10665" y="352700"/>
                  </a:cubicBezTo>
                  <a:cubicBezTo>
                    <a:pt x="17142" y="358034"/>
                    <a:pt x="12189" y="366035"/>
                    <a:pt x="17809" y="373464"/>
                  </a:cubicBezTo>
                  <a:cubicBezTo>
                    <a:pt x="23429" y="380894"/>
                    <a:pt x="21619" y="386228"/>
                    <a:pt x="27905" y="391562"/>
                  </a:cubicBezTo>
                  <a:cubicBezTo>
                    <a:pt x="34096" y="396896"/>
                    <a:pt x="34763" y="399848"/>
                    <a:pt x="32096" y="406706"/>
                  </a:cubicBezTo>
                  <a:cubicBezTo>
                    <a:pt x="29429" y="413564"/>
                    <a:pt x="37430" y="411755"/>
                    <a:pt x="37716" y="415850"/>
                  </a:cubicBezTo>
                  <a:cubicBezTo>
                    <a:pt x="38002" y="420041"/>
                    <a:pt x="36001" y="428614"/>
                    <a:pt x="38002" y="432710"/>
                  </a:cubicBezTo>
                  <a:cubicBezTo>
                    <a:pt x="40097" y="436901"/>
                    <a:pt x="44193" y="432710"/>
                    <a:pt x="53718" y="432424"/>
                  </a:cubicBezTo>
                  <a:cubicBezTo>
                    <a:pt x="63243" y="432138"/>
                    <a:pt x="60862" y="426233"/>
                    <a:pt x="61147" y="420518"/>
                  </a:cubicBezTo>
                  <a:cubicBezTo>
                    <a:pt x="61433" y="414898"/>
                    <a:pt x="66196" y="417565"/>
                    <a:pt x="67339" y="414041"/>
                  </a:cubicBezTo>
                  <a:cubicBezTo>
                    <a:pt x="68577" y="410516"/>
                    <a:pt x="77149" y="409564"/>
                    <a:pt x="83912" y="412517"/>
                  </a:cubicBezTo>
                  <a:cubicBezTo>
                    <a:pt x="90675" y="415469"/>
                    <a:pt x="94295" y="410421"/>
                    <a:pt x="95437" y="403373"/>
                  </a:cubicBezTo>
                  <a:cubicBezTo>
                    <a:pt x="96580" y="396229"/>
                    <a:pt x="100486" y="404897"/>
                    <a:pt x="102581" y="406325"/>
                  </a:cubicBezTo>
                  <a:cubicBezTo>
                    <a:pt x="104677" y="407849"/>
                    <a:pt x="110868" y="395372"/>
                    <a:pt x="113821" y="387371"/>
                  </a:cubicBezTo>
                  <a:cubicBezTo>
                    <a:pt x="116773" y="379370"/>
                    <a:pt x="113535" y="380894"/>
                    <a:pt x="106677" y="388514"/>
                  </a:cubicBezTo>
                  <a:cubicBezTo>
                    <a:pt x="99819" y="396229"/>
                    <a:pt x="103724" y="380798"/>
                    <a:pt x="106391" y="374607"/>
                  </a:cubicBezTo>
                  <a:cubicBezTo>
                    <a:pt x="109058" y="368416"/>
                    <a:pt x="108772" y="350318"/>
                    <a:pt x="109630" y="346127"/>
                  </a:cubicBezTo>
                  <a:cubicBezTo>
                    <a:pt x="110487" y="341936"/>
                    <a:pt x="112297" y="335745"/>
                    <a:pt x="120869" y="333935"/>
                  </a:cubicBezTo>
                  <a:cubicBezTo>
                    <a:pt x="129442" y="332126"/>
                    <a:pt x="140776" y="321458"/>
                    <a:pt x="138967" y="317076"/>
                  </a:cubicBezTo>
                  <a:cubicBezTo>
                    <a:pt x="137157" y="312599"/>
                    <a:pt x="150778" y="305265"/>
                    <a:pt x="150778" y="300788"/>
                  </a:cubicBezTo>
                  <a:cubicBezTo>
                    <a:pt x="150778" y="296312"/>
                    <a:pt x="136585" y="282691"/>
                    <a:pt x="131823" y="279738"/>
                  </a:cubicBezTo>
                  <a:cubicBezTo>
                    <a:pt x="127060" y="276785"/>
                    <a:pt x="116678" y="279167"/>
                    <a:pt x="117631" y="275928"/>
                  </a:cubicBezTo>
                  <a:cubicBezTo>
                    <a:pt x="118488" y="272690"/>
                    <a:pt x="116392" y="259926"/>
                    <a:pt x="115249" y="253354"/>
                  </a:cubicBezTo>
                  <a:cubicBezTo>
                    <a:pt x="114011" y="246782"/>
                    <a:pt x="122679" y="240019"/>
                    <a:pt x="122679" y="233828"/>
                  </a:cubicBezTo>
                  <a:cubicBezTo>
                    <a:pt x="122679" y="227636"/>
                    <a:pt x="122393" y="220493"/>
                    <a:pt x="128013" y="218397"/>
                  </a:cubicBezTo>
                  <a:cubicBezTo>
                    <a:pt x="133633" y="216302"/>
                    <a:pt x="130108" y="210968"/>
                    <a:pt x="137538" y="209253"/>
                  </a:cubicBezTo>
                  <a:cubicBezTo>
                    <a:pt x="144967" y="207443"/>
                    <a:pt x="143443" y="196775"/>
                    <a:pt x="151445" y="193537"/>
                  </a:cubicBezTo>
                  <a:cubicBezTo>
                    <a:pt x="159446" y="190298"/>
                    <a:pt x="160017" y="187631"/>
                    <a:pt x="170399" y="182583"/>
                  </a:cubicBezTo>
                  <a:cubicBezTo>
                    <a:pt x="180781" y="177535"/>
                    <a:pt x="198212" y="165724"/>
                    <a:pt x="201260" y="159437"/>
                  </a:cubicBezTo>
                  <a:cubicBezTo>
                    <a:pt x="204213" y="153246"/>
                    <a:pt x="190592" y="146674"/>
                    <a:pt x="199165" y="140197"/>
                  </a:cubicBezTo>
                  <a:cubicBezTo>
                    <a:pt x="207737" y="133720"/>
                    <a:pt x="200689" y="126290"/>
                    <a:pt x="206880" y="123909"/>
                  </a:cubicBezTo>
                  <a:cubicBezTo>
                    <a:pt x="213071" y="121528"/>
                    <a:pt x="215452" y="118289"/>
                    <a:pt x="219929" y="113527"/>
                  </a:cubicBezTo>
                  <a:cubicBezTo>
                    <a:pt x="224406" y="108764"/>
                    <a:pt x="230312" y="113241"/>
                    <a:pt x="240979" y="111431"/>
                  </a:cubicBezTo>
                  <a:cubicBezTo>
                    <a:pt x="244885" y="110765"/>
                    <a:pt x="248504" y="111050"/>
                    <a:pt x="251838" y="111908"/>
                  </a:cubicBezTo>
                  <a:cubicBezTo>
                    <a:pt x="251457" y="107050"/>
                    <a:pt x="250314" y="103240"/>
                    <a:pt x="249076" y="101906"/>
                  </a:cubicBezTo>
                  <a:close/>
                  <a:moveTo>
                    <a:pt x="148873" y="362606"/>
                  </a:moveTo>
                  <a:cubicBezTo>
                    <a:pt x="137633" y="362891"/>
                    <a:pt x="132299" y="385085"/>
                    <a:pt x="135252" y="388704"/>
                  </a:cubicBezTo>
                  <a:cubicBezTo>
                    <a:pt x="137633" y="391657"/>
                    <a:pt x="160112" y="362320"/>
                    <a:pt x="148873" y="362606"/>
                  </a:cubicBezTo>
                  <a:close/>
                </a:path>
              </a:pathLst>
            </a:custGeom>
            <a:grpFill/>
            <a:ln w="2381" cap="flat">
              <a:solidFill>
                <a:srgbClr val="FFFFFF"/>
              </a:solidFill>
              <a:prstDash val="solid"/>
              <a:miter/>
            </a:ln>
          </p:spPr>
          <p:txBody>
            <a:bodyPr rtlCol="0" anchor="ctr"/>
            <a:lstStyle/>
            <a:p>
              <a:endParaRPr lang="en-ID"/>
            </a:p>
          </p:txBody>
        </p:sp>
        <p:sp>
          <p:nvSpPr>
            <p:cNvPr id="138" name="Freeform: Shape 145">
              <a:extLst>
                <a:ext uri="{FF2B5EF4-FFF2-40B4-BE49-F238E27FC236}">
                  <a16:creationId xmlns:a16="http://schemas.microsoft.com/office/drawing/2014/main" id="{351FA803-4EC8-1E44-A33C-F74E7F7816F7}"/>
                </a:ext>
              </a:extLst>
            </p:cNvPr>
            <p:cNvSpPr/>
            <p:nvPr/>
          </p:nvSpPr>
          <p:spPr>
            <a:xfrm>
              <a:off x="6305944" y="2570192"/>
              <a:ext cx="123825" cy="57150"/>
            </a:xfrm>
            <a:custGeom>
              <a:avLst/>
              <a:gdLst>
                <a:gd name="connsiteX0" fmla="*/ 116954 w 123825"/>
                <a:gd name="connsiteY0" fmla="*/ 16988 h 57150"/>
                <a:gd name="connsiteX1" fmla="*/ 121050 w 123825"/>
                <a:gd name="connsiteY1" fmla="*/ 3844 h 57150"/>
                <a:gd name="connsiteX2" fmla="*/ 116668 w 123825"/>
                <a:gd name="connsiteY2" fmla="*/ 5939 h 57150"/>
                <a:gd name="connsiteX3" fmla="*/ 78759 w 123825"/>
                <a:gd name="connsiteY3" fmla="*/ 2129 h 57150"/>
                <a:gd name="connsiteX4" fmla="*/ 41421 w 123825"/>
                <a:gd name="connsiteY4" fmla="*/ 9558 h 57150"/>
                <a:gd name="connsiteX5" fmla="*/ 29228 w 123825"/>
                <a:gd name="connsiteY5" fmla="*/ 21084 h 57150"/>
                <a:gd name="connsiteX6" fmla="*/ 33419 w 123825"/>
                <a:gd name="connsiteY6" fmla="*/ 33847 h 57150"/>
                <a:gd name="connsiteX7" fmla="*/ 45326 w 123825"/>
                <a:gd name="connsiteY7" fmla="*/ 40610 h 57150"/>
                <a:gd name="connsiteX8" fmla="*/ 49422 w 123825"/>
                <a:gd name="connsiteY8" fmla="*/ 48611 h 57150"/>
                <a:gd name="connsiteX9" fmla="*/ 49136 w 123825"/>
                <a:gd name="connsiteY9" fmla="*/ 48992 h 57150"/>
                <a:gd name="connsiteX10" fmla="*/ 70758 w 123825"/>
                <a:gd name="connsiteY10" fmla="*/ 48611 h 57150"/>
                <a:gd name="connsiteX11" fmla="*/ 90950 w 123825"/>
                <a:gd name="connsiteY11" fmla="*/ 60517 h 57150"/>
                <a:gd name="connsiteX12" fmla="*/ 110096 w 123825"/>
                <a:gd name="connsiteY12" fmla="*/ 61756 h 57150"/>
                <a:gd name="connsiteX13" fmla="*/ 110858 w 123825"/>
                <a:gd name="connsiteY13" fmla="*/ 56231 h 57150"/>
                <a:gd name="connsiteX14" fmla="*/ 116192 w 123825"/>
                <a:gd name="connsiteY14" fmla="*/ 49564 h 57150"/>
                <a:gd name="connsiteX15" fmla="*/ 111715 w 123825"/>
                <a:gd name="connsiteY15" fmla="*/ 38896 h 57150"/>
                <a:gd name="connsiteX16" fmla="*/ 110382 w 123825"/>
                <a:gd name="connsiteY16" fmla="*/ 27370 h 57150"/>
                <a:gd name="connsiteX17" fmla="*/ 116954 w 123825"/>
                <a:gd name="connsiteY17" fmla="*/ 16988 h 57150"/>
                <a:gd name="connsiteX18" fmla="*/ 11988 w 123825"/>
                <a:gd name="connsiteY18" fmla="*/ 31466 h 57150"/>
                <a:gd name="connsiteX19" fmla="*/ 3987 w 123825"/>
                <a:gd name="connsiteY19" fmla="*/ 48992 h 57150"/>
                <a:gd name="connsiteX20" fmla="*/ 24752 w 123825"/>
                <a:gd name="connsiteY20" fmla="*/ 35371 h 57150"/>
                <a:gd name="connsiteX21" fmla="*/ 11988 w 123825"/>
                <a:gd name="connsiteY21" fmla="*/ 31466 h 57150"/>
                <a:gd name="connsiteX22" fmla="*/ 20942 w 123825"/>
                <a:gd name="connsiteY22" fmla="*/ 22798 h 57150"/>
                <a:gd name="connsiteX23" fmla="*/ 8178 w 123825"/>
                <a:gd name="connsiteY23" fmla="*/ 24322 h 57150"/>
                <a:gd name="connsiteX24" fmla="*/ 20942 w 123825"/>
                <a:gd name="connsiteY24" fmla="*/ 227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3825" h="57150">
                  <a:moveTo>
                    <a:pt x="116954" y="16988"/>
                  </a:moveTo>
                  <a:cubicBezTo>
                    <a:pt x="119430" y="11654"/>
                    <a:pt x="125812" y="10797"/>
                    <a:pt x="121050" y="3844"/>
                  </a:cubicBezTo>
                  <a:cubicBezTo>
                    <a:pt x="120192" y="4606"/>
                    <a:pt x="118859" y="5272"/>
                    <a:pt x="116668" y="5939"/>
                  </a:cubicBezTo>
                  <a:cubicBezTo>
                    <a:pt x="108096" y="8320"/>
                    <a:pt x="89426" y="33"/>
                    <a:pt x="78759" y="2129"/>
                  </a:cubicBezTo>
                  <a:cubicBezTo>
                    <a:pt x="68091" y="4225"/>
                    <a:pt x="46469" y="4225"/>
                    <a:pt x="41421" y="9558"/>
                  </a:cubicBezTo>
                  <a:cubicBezTo>
                    <a:pt x="36372" y="14893"/>
                    <a:pt x="23609" y="16417"/>
                    <a:pt x="29228" y="21084"/>
                  </a:cubicBezTo>
                  <a:cubicBezTo>
                    <a:pt x="34848" y="25846"/>
                    <a:pt x="29228" y="28228"/>
                    <a:pt x="33419" y="33847"/>
                  </a:cubicBezTo>
                  <a:cubicBezTo>
                    <a:pt x="37610" y="39467"/>
                    <a:pt x="39611" y="41848"/>
                    <a:pt x="45326" y="40610"/>
                  </a:cubicBezTo>
                  <a:cubicBezTo>
                    <a:pt x="50946" y="39467"/>
                    <a:pt x="55422" y="42420"/>
                    <a:pt x="49422" y="48611"/>
                  </a:cubicBezTo>
                  <a:cubicBezTo>
                    <a:pt x="49326" y="48706"/>
                    <a:pt x="49326" y="48802"/>
                    <a:pt x="49136" y="48992"/>
                  </a:cubicBezTo>
                  <a:cubicBezTo>
                    <a:pt x="58661" y="48135"/>
                    <a:pt x="69138" y="47468"/>
                    <a:pt x="70758" y="48611"/>
                  </a:cubicBezTo>
                  <a:cubicBezTo>
                    <a:pt x="73139" y="50421"/>
                    <a:pt x="87331" y="61660"/>
                    <a:pt x="90950" y="60517"/>
                  </a:cubicBezTo>
                  <a:cubicBezTo>
                    <a:pt x="93141" y="59755"/>
                    <a:pt x="102857" y="60803"/>
                    <a:pt x="110096" y="61756"/>
                  </a:cubicBezTo>
                  <a:cubicBezTo>
                    <a:pt x="109239" y="59565"/>
                    <a:pt x="109334" y="57469"/>
                    <a:pt x="110858" y="56231"/>
                  </a:cubicBezTo>
                  <a:cubicBezTo>
                    <a:pt x="113525" y="54040"/>
                    <a:pt x="119335" y="54040"/>
                    <a:pt x="116192" y="49564"/>
                  </a:cubicBezTo>
                  <a:cubicBezTo>
                    <a:pt x="113049" y="45087"/>
                    <a:pt x="112191" y="44230"/>
                    <a:pt x="111715" y="38896"/>
                  </a:cubicBezTo>
                  <a:cubicBezTo>
                    <a:pt x="111239" y="33562"/>
                    <a:pt x="109905" y="30895"/>
                    <a:pt x="110382" y="27370"/>
                  </a:cubicBezTo>
                  <a:cubicBezTo>
                    <a:pt x="110763" y="23751"/>
                    <a:pt x="114287" y="22798"/>
                    <a:pt x="116954" y="16988"/>
                  </a:cubicBezTo>
                  <a:close/>
                  <a:moveTo>
                    <a:pt x="11988" y="31466"/>
                  </a:moveTo>
                  <a:cubicBezTo>
                    <a:pt x="1320" y="34419"/>
                    <a:pt x="-299" y="49183"/>
                    <a:pt x="3987" y="48992"/>
                  </a:cubicBezTo>
                  <a:cubicBezTo>
                    <a:pt x="9321" y="48706"/>
                    <a:pt x="21513" y="38610"/>
                    <a:pt x="24752" y="35371"/>
                  </a:cubicBezTo>
                  <a:cubicBezTo>
                    <a:pt x="28085" y="32038"/>
                    <a:pt x="22751" y="28418"/>
                    <a:pt x="11988" y="31466"/>
                  </a:cubicBezTo>
                  <a:close/>
                  <a:moveTo>
                    <a:pt x="20942" y="22798"/>
                  </a:moveTo>
                  <a:cubicBezTo>
                    <a:pt x="23323" y="18322"/>
                    <a:pt x="3797" y="20322"/>
                    <a:pt x="8178" y="24322"/>
                  </a:cubicBezTo>
                  <a:cubicBezTo>
                    <a:pt x="11417" y="27275"/>
                    <a:pt x="18560" y="27275"/>
                    <a:pt x="20942" y="22798"/>
                  </a:cubicBezTo>
                  <a:close/>
                </a:path>
              </a:pathLst>
            </a:custGeom>
            <a:grpFill/>
            <a:ln w="2381" cap="flat">
              <a:solidFill>
                <a:srgbClr val="FFFFFF"/>
              </a:solidFill>
              <a:prstDash val="solid"/>
              <a:miter/>
            </a:ln>
          </p:spPr>
          <p:txBody>
            <a:bodyPr rtlCol="0" anchor="ctr"/>
            <a:lstStyle/>
            <a:p>
              <a:endParaRPr lang="en-ID"/>
            </a:p>
          </p:txBody>
        </p:sp>
        <p:sp>
          <p:nvSpPr>
            <p:cNvPr id="139" name="Freeform: Shape 146">
              <a:extLst>
                <a:ext uri="{FF2B5EF4-FFF2-40B4-BE49-F238E27FC236}">
                  <a16:creationId xmlns:a16="http://schemas.microsoft.com/office/drawing/2014/main" id="{3571CB64-DE26-C144-AA92-83C2EB66632E}"/>
                </a:ext>
              </a:extLst>
            </p:cNvPr>
            <p:cNvSpPr/>
            <p:nvPr/>
          </p:nvSpPr>
          <p:spPr>
            <a:xfrm>
              <a:off x="6536078" y="3846592"/>
              <a:ext cx="161925" cy="190500"/>
            </a:xfrm>
            <a:custGeom>
              <a:avLst/>
              <a:gdLst>
                <a:gd name="connsiteX0" fmla="*/ 144375 w 161925"/>
                <a:gd name="connsiteY0" fmla="*/ 46276 h 190500"/>
                <a:gd name="connsiteX1" fmla="*/ 153614 w 161925"/>
                <a:gd name="connsiteY1" fmla="*/ 31893 h 190500"/>
                <a:gd name="connsiteX2" fmla="*/ 163139 w 161925"/>
                <a:gd name="connsiteY2" fmla="*/ 17891 h 190500"/>
                <a:gd name="connsiteX3" fmla="*/ 153138 w 161925"/>
                <a:gd name="connsiteY3" fmla="*/ 20749 h 190500"/>
                <a:gd name="connsiteX4" fmla="*/ 143327 w 161925"/>
                <a:gd name="connsiteY4" fmla="*/ 16749 h 190500"/>
                <a:gd name="connsiteX5" fmla="*/ 125992 w 161925"/>
                <a:gd name="connsiteY5" fmla="*/ 20273 h 190500"/>
                <a:gd name="connsiteX6" fmla="*/ 112657 w 161925"/>
                <a:gd name="connsiteY6" fmla="*/ 30941 h 190500"/>
                <a:gd name="connsiteX7" fmla="*/ 89511 w 161925"/>
                <a:gd name="connsiteY7" fmla="*/ 26940 h 190500"/>
                <a:gd name="connsiteX8" fmla="*/ 66365 w 161925"/>
                <a:gd name="connsiteY8" fmla="*/ 13605 h 190500"/>
                <a:gd name="connsiteX9" fmla="*/ 45886 w 161925"/>
                <a:gd name="connsiteY9" fmla="*/ 9605 h 190500"/>
                <a:gd name="connsiteX10" fmla="*/ 34361 w 161925"/>
                <a:gd name="connsiteY10" fmla="*/ 3795 h 190500"/>
                <a:gd name="connsiteX11" fmla="*/ 22360 w 161925"/>
                <a:gd name="connsiteY11" fmla="*/ 2461 h 190500"/>
                <a:gd name="connsiteX12" fmla="*/ 6358 w 161925"/>
                <a:gd name="connsiteY12" fmla="*/ 13129 h 190500"/>
                <a:gd name="connsiteX13" fmla="*/ 3786 w 161925"/>
                <a:gd name="connsiteY13" fmla="*/ 16367 h 190500"/>
                <a:gd name="connsiteX14" fmla="*/ 12930 w 161925"/>
                <a:gd name="connsiteY14" fmla="*/ 24654 h 190500"/>
                <a:gd name="connsiteX15" fmla="*/ 14930 w 161925"/>
                <a:gd name="connsiteY15" fmla="*/ 39037 h 190500"/>
                <a:gd name="connsiteX16" fmla="*/ 23122 w 161925"/>
                <a:gd name="connsiteY16" fmla="*/ 46181 h 190500"/>
                <a:gd name="connsiteX17" fmla="*/ 22074 w 161925"/>
                <a:gd name="connsiteY17" fmla="*/ 62564 h 190500"/>
                <a:gd name="connsiteX18" fmla="*/ 8739 w 161925"/>
                <a:gd name="connsiteY18" fmla="*/ 86186 h 190500"/>
                <a:gd name="connsiteX19" fmla="*/ 2834 w 161925"/>
                <a:gd name="connsiteY19" fmla="*/ 98663 h 190500"/>
                <a:gd name="connsiteX20" fmla="*/ 16073 w 161925"/>
                <a:gd name="connsiteY20" fmla="*/ 105998 h 190500"/>
                <a:gd name="connsiteX21" fmla="*/ 1881 w 161925"/>
                <a:gd name="connsiteY21" fmla="*/ 118857 h 190500"/>
                <a:gd name="connsiteX22" fmla="*/ 1786 w 161925"/>
                <a:gd name="connsiteY22" fmla="*/ 120857 h 190500"/>
                <a:gd name="connsiteX23" fmla="*/ 77510 w 161925"/>
                <a:gd name="connsiteY23" fmla="*/ 161052 h 190500"/>
                <a:gd name="connsiteX24" fmla="*/ 76462 w 161925"/>
                <a:gd name="connsiteY24" fmla="*/ 173339 h 190500"/>
                <a:gd name="connsiteX25" fmla="*/ 110085 w 161925"/>
                <a:gd name="connsiteY25" fmla="*/ 197247 h 190500"/>
                <a:gd name="connsiteX26" fmla="*/ 129707 w 161925"/>
                <a:gd name="connsiteY26" fmla="*/ 153623 h 190500"/>
                <a:gd name="connsiteX27" fmla="*/ 142470 w 161925"/>
                <a:gd name="connsiteY27" fmla="*/ 143241 h 190500"/>
                <a:gd name="connsiteX28" fmla="*/ 153424 w 161925"/>
                <a:gd name="connsiteY28" fmla="*/ 136097 h 190500"/>
                <a:gd name="connsiteX29" fmla="*/ 155138 w 161925"/>
                <a:gd name="connsiteY29" fmla="*/ 133620 h 190500"/>
                <a:gd name="connsiteX30" fmla="*/ 145232 w 161925"/>
                <a:gd name="connsiteY30" fmla="*/ 117904 h 190500"/>
                <a:gd name="connsiteX31" fmla="*/ 144375 w 161925"/>
                <a:gd name="connsiteY31" fmla="*/ 4627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1925" h="190500">
                  <a:moveTo>
                    <a:pt x="144375" y="46276"/>
                  </a:moveTo>
                  <a:lnTo>
                    <a:pt x="153614" y="31893"/>
                  </a:lnTo>
                  <a:lnTo>
                    <a:pt x="163139" y="17891"/>
                  </a:lnTo>
                  <a:cubicBezTo>
                    <a:pt x="158662" y="18939"/>
                    <a:pt x="154567" y="19987"/>
                    <a:pt x="153138" y="20749"/>
                  </a:cubicBezTo>
                  <a:cubicBezTo>
                    <a:pt x="149614" y="22559"/>
                    <a:pt x="144661" y="19892"/>
                    <a:pt x="143327" y="16749"/>
                  </a:cubicBezTo>
                  <a:cubicBezTo>
                    <a:pt x="141994" y="13605"/>
                    <a:pt x="133135" y="16272"/>
                    <a:pt x="125992" y="20273"/>
                  </a:cubicBezTo>
                  <a:cubicBezTo>
                    <a:pt x="118848" y="24273"/>
                    <a:pt x="115324" y="32750"/>
                    <a:pt x="112657" y="30941"/>
                  </a:cubicBezTo>
                  <a:cubicBezTo>
                    <a:pt x="109990" y="29131"/>
                    <a:pt x="93988" y="26940"/>
                    <a:pt x="89511" y="26940"/>
                  </a:cubicBezTo>
                  <a:cubicBezTo>
                    <a:pt x="85034" y="26940"/>
                    <a:pt x="70842" y="17606"/>
                    <a:pt x="66365" y="13605"/>
                  </a:cubicBezTo>
                  <a:cubicBezTo>
                    <a:pt x="61889" y="9605"/>
                    <a:pt x="49030" y="11414"/>
                    <a:pt x="45886" y="9605"/>
                  </a:cubicBezTo>
                  <a:cubicBezTo>
                    <a:pt x="42743" y="7795"/>
                    <a:pt x="36552" y="6462"/>
                    <a:pt x="34361" y="3795"/>
                  </a:cubicBezTo>
                  <a:cubicBezTo>
                    <a:pt x="32170" y="1128"/>
                    <a:pt x="26836" y="1604"/>
                    <a:pt x="22360" y="2461"/>
                  </a:cubicBezTo>
                  <a:cubicBezTo>
                    <a:pt x="17883" y="3318"/>
                    <a:pt x="7215" y="9605"/>
                    <a:pt x="6358" y="13129"/>
                  </a:cubicBezTo>
                  <a:cubicBezTo>
                    <a:pt x="6072" y="14272"/>
                    <a:pt x="5024" y="15320"/>
                    <a:pt x="3786" y="16367"/>
                  </a:cubicBezTo>
                  <a:lnTo>
                    <a:pt x="12930" y="24654"/>
                  </a:lnTo>
                  <a:lnTo>
                    <a:pt x="14930" y="39037"/>
                  </a:lnTo>
                  <a:lnTo>
                    <a:pt x="23122" y="46181"/>
                  </a:lnTo>
                  <a:cubicBezTo>
                    <a:pt x="23122" y="46181"/>
                    <a:pt x="23122" y="54372"/>
                    <a:pt x="22074" y="62564"/>
                  </a:cubicBezTo>
                  <a:cubicBezTo>
                    <a:pt x="21026" y="70755"/>
                    <a:pt x="13883" y="81042"/>
                    <a:pt x="8739" y="86186"/>
                  </a:cubicBezTo>
                  <a:cubicBezTo>
                    <a:pt x="7215" y="87710"/>
                    <a:pt x="5119" y="92567"/>
                    <a:pt x="2834" y="98663"/>
                  </a:cubicBezTo>
                  <a:cubicBezTo>
                    <a:pt x="10644" y="100664"/>
                    <a:pt x="16550" y="103617"/>
                    <a:pt x="16073" y="105998"/>
                  </a:cubicBezTo>
                  <a:cubicBezTo>
                    <a:pt x="15216" y="110855"/>
                    <a:pt x="1881" y="108665"/>
                    <a:pt x="1881" y="118857"/>
                  </a:cubicBezTo>
                  <a:cubicBezTo>
                    <a:pt x="1881" y="119523"/>
                    <a:pt x="1786" y="120190"/>
                    <a:pt x="1786" y="120857"/>
                  </a:cubicBezTo>
                  <a:lnTo>
                    <a:pt x="77510" y="161052"/>
                  </a:lnTo>
                  <a:lnTo>
                    <a:pt x="76462" y="173339"/>
                  </a:lnTo>
                  <a:cubicBezTo>
                    <a:pt x="76462" y="173339"/>
                    <a:pt x="93511" y="185817"/>
                    <a:pt x="110085" y="197247"/>
                  </a:cubicBezTo>
                  <a:cubicBezTo>
                    <a:pt x="117515" y="178483"/>
                    <a:pt x="127135" y="157528"/>
                    <a:pt x="129707" y="153623"/>
                  </a:cubicBezTo>
                  <a:cubicBezTo>
                    <a:pt x="134183" y="146765"/>
                    <a:pt x="138565" y="148003"/>
                    <a:pt x="142470" y="143241"/>
                  </a:cubicBezTo>
                  <a:cubicBezTo>
                    <a:pt x="146375" y="138478"/>
                    <a:pt x="147518" y="145622"/>
                    <a:pt x="153424" y="136097"/>
                  </a:cubicBezTo>
                  <a:cubicBezTo>
                    <a:pt x="153900" y="135335"/>
                    <a:pt x="154472" y="134478"/>
                    <a:pt x="155138" y="133620"/>
                  </a:cubicBezTo>
                  <a:lnTo>
                    <a:pt x="145232" y="117904"/>
                  </a:lnTo>
                  <a:lnTo>
                    <a:pt x="144375" y="46276"/>
                  </a:lnTo>
                  <a:close/>
                </a:path>
              </a:pathLst>
            </a:custGeom>
            <a:grpFill/>
            <a:ln w="2381" cap="flat">
              <a:solidFill>
                <a:srgbClr val="FFFFFF"/>
              </a:solidFill>
              <a:prstDash val="solid"/>
              <a:miter/>
            </a:ln>
          </p:spPr>
          <p:txBody>
            <a:bodyPr rtlCol="0" anchor="ctr"/>
            <a:lstStyle/>
            <a:p>
              <a:endParaRPr lang="en-ID"/>
            </a:p>
          </p:txBody>
        </p:sp>
        <p:sp>
          <p:nvSpPr>
            <p:cNvPr id="140" name="Freeform: Shape 147">
              <a:extLst>
                <a:ext uri="{FF2B5EF4-FFF2-40B4-BE49-F238E27FC236}">
                  <a16:creationId xmlns:a16="http://schemas.microsoft.com/office/drawing/2014/main" id="{3DA92992-D783-D84B-B45F-758FE4A53A70}"/>
                </a:ext>
              </a:extLst>
            </p:cNvPr>
            <p:cNvSpPr/>
            <p:nvPr/>
          </p:nvSpPr>
          <p:spPr>
            <a:xfrm>
              <a:off x="6447972" y="3861268"/>
              <a:ext cx="104775" cy="114300"/>
            </a:xfrm>
            <a:custGeom>
              <a:avLst/>
              <a:gdLst>
                <a:gd name="connsiteX0" fmla="*/ 103132 w 104775"/>
                <a:gd name="connsiteY0" fmla="*/ 24455 h 114300"/>
                <a:gd name="connsiteX1" fmla="*/ 101132 w 104775"/>
                <a:gd name="connsiteY1" fmla="*/ 10073 h 114300"/>
                <a:gd name="connsiteX2" fmla="*/ 91987 w 104775"/>
                <a:gd name="connsiteY2" fmla="*/ 1786 h 114300"/>
                <a:gd name="connsiteX3" fmla="*/ 85225 w 104775"/>
                <a:gd name="connsiteY3" fmla="*/ 8263 h 114300"/>
                <a:gd name="connsiteX4" fmla="*/ 72747 w 104775"/>
                <a:gd name="connsiteY4" fmla="*/ 9120 h 114300"/>
                <a:gd name="connsiteX5" fmla="*/ 58078 w 104775"/>
                <a:gd name="connsiteY5" fmla="*/ 13978 h 114300"/>
                <a:gd name="connsiteX6" fmla="*/ 45601 w 104775"/>
                <a:gd name="connsiteY6" fmla="*/ 9501 h 114300"/>
                <a:gd name="connsiteX7" fmla="*/ 30456 w 104775"/>
                <a:gd name="connsiteY7" fmla="*/ 13978 h 114300"/>
                <a:gd name="connsiteX8" fmla="*/ 28646 w 104775"/>
                <a:gd name="connsiteY8" fmla="*/ 31313 h 114300"/>
                <a:gd name="connsiteX9" fmla="*/ 35314 w 104775"/>
                <a:gd name="connsiteY9" fmla="*/ 41124 h 114300"/>
                <a:gd name="connsiteX10" fmla="*/ 29503 w 104775"/>
                <a:gd name="connsiteY10" fmla="*/ 51316 h 114300"/>
                <a:gd name="connsiteX11" fmla="*/ 21026 w 104775"/>
                <a:gd name="connsiteY11" fmla="*/ 57126 h 114300"/>
                <a:gd name="connsiteX12" fmla="*/ 13502 w 104775"/>
                <a:gd name="connsiteY12" fmla="*/ 68270 h 114300"/>
                <a:gd name="connsiteX13" fmla="*/ 8644 w 104775"/>
                <a:gd name="connsiteY13" fmla="*/ 82463 h 114300"/>
                <a:gd name="connsiteX14" fmla="*/ 5119 w 104775"/>
                <a:gd name="connsiteY14" fmla="*/ 99798 h 114300"/>
                <a:gd name="connsiteX15" fmla="*/ 1786 w 104775"/>
                <a:gd name="connsiteY15" fmla="*/ 114371 h 114300"/>
                <a:gd name="connsiteX16" fmla="*/ 11787 w 104775"/>
                <a:gd name="connsiteY16" fmla="*/ 112657 h 114300"/>
                <a:gd name="connsiteX17" fmla="*/ 32266 w 104775"/>
                <a:gd name="connsiteY17" fmla="*/ 106561 h 114300"/>
                <a:gd name="connsiteX18" fmla="*/ 49030 w 104775"/>
                <a:gd name="connsiteY18" fmla="*/ 105227 h 114300"/>
                <a:gd name="connsiteX19" fmla="*/ 64270 w 104775"/>
                <a:gd name="connsiteY19" fmla="*/ 83510 h 114300"/>
                <a:gd name="connsiteX20" fmla="*/ 91035 w 104775"/>
                <a:gd name="connsiteY20" fmla="*/ 84177 h 114300"/>
                <a:gd name="connsiteX21" fmla="*/ 96941 w 104775"/>
                <a:gd name="connsiteY21" fmla="*/ 71699 h 114300"/>
                <a:gd name="connsiteX22" fmla="*/ 110276 w 104775"/>
                <a:gd name="connsiteY22" fmla="*/ 48077 h 114300"/>
                <a:gd name="connsiteX23" fmla="*/ 111323 w 104775"/>
                <a:gd name="connsiteY23" fmla="*/ 31694 h 114300"/>
                <a:gd name="connsiteX24" fmla="*/ 103132 w 104775"/>
                <a:gd name="connsiteY24" fmla="*/ 2445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775" h="114300">
                  <a:moveTo>
                    <a:pt x="103132" y="24455"/>
                  </a:moveTo>
                  <a:lnTo>
                    <a:pt x="101132" y="10073"/>
                  </a:lnTo>
                  <a:lnTo>
                    <a:pt x="91987" y="1786"/>
                  </a:lnTo>
                  <a:cubicBezTo>
                    <a:pt x="89320" y="4072"/>
                    <a:pt x="85510" y="6167"/>
                    <a:pt x="85225" y="8263"/>
                  </a:cubicBezTo>
                  <a:cubicBezTo>
                    <a:pt x="84749" y="11406"/>
                    <a:pt x="76367" y="10930"/>
                    <a:pt x="72747" y="9120"/>
                  </a:cubicBezTo>
                  <a:cubicBezTo>
                    <a:pt x="69223" y="7310"/>
                    <a:pt x="59888" y="11311"/>
                    <a:pt x="58078" y="13978"/>
                  </a:cubicBezTo>
                  <a:cubicBezTo>
                    <a:pt x="56269" y="16645"/>
                    <a:pt x="50077" y="9120"/>
                    <a:pt x="45601" y="9501"/>
                  </a:cubicBezTo>
                  <a:cubicBezTo>
                    <a:pt x="41124" y="9977"/>
                    <a:pt x="30456" y="13978"/>
                    <a:pt x="30456" y="13978"/>
                  </a:cubicBezTo>
                  <a:cubicBezTo>
                    <a:pt x="30456" y="13978"/>
                    <a:pt x="28646" y="26456"/>
                    <a:pt x="28646" y="31313"/>
                  </a:cubicBezTo>
                  <a:cubicBezTo>
                    <a:pt x="28646" y="36171"/>
                    <a:pt x="35314" y="37124"/>
                    <a:pt x="35314" y="41124"/>
                  </a:cubicBezTo>
                  <a:cubicBezTo>
                    <a:pt x="35314" y="45125"/>
                    <a:pt x="29980" y="48649"/>
                    <a:pt x="29503" y="51316"/>
                  </a:cubicBezTo>
                  <a:cubicBezTo>
                    <a:pt x="29027" y="53983"/>
                    <a:pt x="25503" y="55793"/>
                    <a:pt x="21026" y="57126"/>
                  </a:cubicBezTo>
                  <a:cubicBezTo>
                    <a:pt x="16550" y="58460"/>
                    <a:pt x="17026" y="65603"/>
                    <a:pt x="13502" y="68270"/>
                  </a:cubicBezTo>
                  <a:cubicBezTo>
                    <a:pt x="9977" y="70937"/>
                    <a:pt x="10835" y="77605"/>
                    <a:pt x="8644" y="82463"/>
                  </a:cubicBezTo>
                  <a:cubicBezTo>
                    <a:pt x="6453" y="87320"/>
                    <a:pt x="5119" y="93988"/>
                    <a:pt x="5119" y="99798"/>
                  </a:cubicBezTo>
                  <a:cubicBezTo>
                    <a:pt x="5119" y="104465"/>
                    <a:pt x="4548" y="111038"/>
                    <a:pt x="1786" y="114371"/>
                  </a:cubicBezTo>
                  <a:cubicBezTo>
                    <a:pt x="7501" y="114943"/>
                    <a:pt x="8930" y="114086"/>
                    <a:pt x="11787" y="112657"/>
                  </a:cubicBezTo>
                  <a:cubicBezTo>
                    <a:pt x="15883" y="110657"/>
                    <a:pt x="32266" y="106561"/>
                    <a:pt x="32266" y="106561"/>
                  </a:cubicBezTo>
                  <a:lnTo>
                    <a:pt x="49030" y="105227"/>
                  </a:lnTo>
                  <a:cubicBezTo>
                    <a:pt x="52744" y="94750"/>
                    <a:pt x="58269" y="85225"/>
                    <a:pt x="64270" y="83510"/>
                  </a:cubicBezTo>
                  <a:cubicBezTo>
                    <a:pt x="72080" y="81224"/>
                    <a:pt x="82653" y="82082"/>
                    <a:pt x="91035" y="84177"/>
                  </a:cubicBezTo>
                  <a:cubicBezTo>
                    <a:pt x="93321" y="78081"/>
                    <a:pt x="95417" y="73223"/>
                    <a:pt x="96941" y="71699"/>
                  </a:cubicBezTo>
                  <a:cubicBezTo>
                    <a:pt x="102084" y="66556"/>
                    <a:pt x="109228" y="56269"/>
                    <a:pt x="110276" y="48077"/>
                  </a:cubicBezTo>
                  <a:cubicBezTo>
                    <a:pt x="111323" y="39886"/>
                    <a:pt x="111323" y="31694"/>
                    <a:pt x="111323" y="31694"/>
                  </a:cubicBezTo>
                  <a:lnTo>
                    <a:pt x="103132" y="24455"/>
                  </a:lnTo>
                  <a:close/>
                </a:path>
              </a:pathLst>
            </a:custGeom>
            <a:grpFill/>
            <a:ln w="2381" cap="flat">
              <a:solidFill>
                <a:srgbClr val="FFFFFF"/>
              </a:solidFill>
              <a:prstDash val="solid"/>
              <a:miter/>
            </a:ln>
          </p:spPr>
          <p:txBody>
            <a:bodyPr rtlCol="0" anchor="ctr"/>
            <a:lstStyle/>
            <a:p>
              <a:endParaRPr lang="en-ID"/>
            </a:p>
          </p:txBody>
        </p:sp>
        <p:sp>
          <p:nvSpPr>
            <p:cNvPr id="141" name="Freeform: Shape 148">
              <a:extLst>
                <a:ext uri="{FF2B5EF4-FFF2-40B4-BE49-F238E27FC236}">
                  <a16:creationId xmlns:a16="http://schemas.microsoft.com/office/drawing/2014/main" id="{F6374623-9C5F-8E4B-8507-2B5FF16BBEE8}"/>
                </a:ext>
              </a:extLst>
            </p:cNvPr>
            <p:cNvSpPr/>
            <p:nvPr/>
          </p:nvSpPr>
          <p:spPr>
            <a:xfrm>
              <a:off x="6988230" y="2957060"/>
              <a:ext cx="342900" cy="209550"/>
            </a:xfrm>
            <a:custGeom>
              <a:avLst/>
              <a:gdLst>
                <a:gd name="connsiteX0" fmla="*/ 346972 w 342900"/>
                <a:gd name="connsiteY0" fmla="*/ 118277 h 209550"/>
                <a:gd name="connsiteX1" fmla="*/ 319254 w 342900"/>
                <a:gd name="connsiteY1" fmla="*/ 105608 h 209550"/>
                <a:gd name="connsiteX2" fmla="*/ 303443 w 342900"/>
                <a:gd name="connsiteY2" fmla="*/ 106370 h 209550"/>
                <a:gd name="connsiteX3" fmla="*/ 284393 w 342900"/>
                <a:gd name="connsiteY3" fmla="*/ 100846 h 209550"/>
                <a:gd name="connsiteX4" fmla="*/ 263819 w 342900"/>
                <a:gd name="connsiteY4" fmla="*/ 116657 h 209550"/>
                <a:gd name="connsiteX5" fmla="*/ 254294 w 342900"/>
                <a:gd name="connsiteY5" fmla="*/ 119801 h 209550"/>
                <a:gd name="connsiteX6" fmla="*/ 237720 w 342900"/>
                <a:gd name="connsiteY6" fmla="*/ 109514 h 209550"/>
                <a:gd name="connsiteX7" fmla="*/ 220289 w 342900"/>
                <a:gd name="connsiteY7" fmla="*/ 104751 h 209550"/>
                <a:gd name="connsiteX8" fmla="*/ 209241 w 342900"/>
                <a:gd name="connsiteY8" fmla="*/ 84177 h 209550"/>
                <a:gd name="connsiteX9" fmla="*/ 204478 w 342900"/>
                <a:gd name="connsiteY9" fmla="*/ 65222 h 209550"/>
                <a:gd name="connsiteX10" fmla="*/ 188667 w 342900"/>
                <a:gd name="connsiteY10" fmla="*/ 53316 h 209550"/>
                <a:gd name="connsiteX11" fmla="*/ 148280 w 342900"/>
                <a:gd name="connsiteY11" fmla="*/ 51697 h 209550"/>
                <a:gd name="connsiteX12" fmla="*/ 122182 w 342900"/>
                <a:gd name="connsiteY12" fmla="*/ 53316 h 209550"/>
                <a:gd name="connsiteX13" fmla="*/ 98751 w 342900"/>
                <a:gd name="connsiteY13" fmla="*/ 27694 h 209550"/>
                <a:gd name="connsiteX14" fmla="*/ 92845 w 342900"/>
                <a:gd name="connsiteY14" fmla="*/ 36362 h 209550"/>
                <a:gd name="connsiteX15" fmla="*/ 68556 w 342900"/>
                <a:gd name="connsiteY15" fmla="*/ 32171 h 209550"/>
                <a:gd name="connsiteX16" fmla="*/ 66175 w 342900"/>
                <a:gd name="connsiteY16" fmla="*/ 3691 h 209550"/>
                <a:gd name="connsiteX17" fmla="*/ 57888 w 342900"/>
                <a:gd name="connsiteY17" fmla="*/ 32742 h 209550"/>
                <a:gd name="connsiteX18" fmla="*/ 55031 w 342900"/>
                <a:gd name="connsiteY18" fmla="*/ 1786 h 209550"/>
                <a:gd name="connsiteX19" fmla="*/ 4358 w 342900"/>
                <a:gd name="connsiteY19" fmla="*/ 15311 h 209550"/>
                <a:gd name="connsiteX20" fmla="*/ 1977 w 342900"/>
                <a:gd name="connsiteY20" fmla="*/ 103989 h 209550"/>
                <a:gd name="connsiteX21" fmla="*/ 1786 w 342900"/>
                <a:gd name="connsiteY21" fmla="*/ 104180 h 209550"/>
                <a:gd name="connsiteX22" fmla="*/ 15883 w 342900"/>
                <a:gd name="connsiteY22" fmla="*/ 107513 h 209550"/>
                <a:gd name="connsiteX23" fmla="*/ 23027 w 342900"/>
                <a:gd name="connsiteY23" fmla="*/ 97988 h 209550"/>
                <a:gd name="connsiteX24" fmla="*/ 37314 w 342900"/>
                <a:gd name="connsiteY24" fmla="*/ 87320 h 209550"/>
                <a:gd name="connsiteX25" fmla="*/ 44458 w 342900"/>
                <a:gd name="connsiteY25" fmla="*/ 79605 h 209550"/>
                <a:gd name="connsiteX26" fmla="*/ 52745 w 342900"/>
                <a:gd name="connsiteY26" fmla="*/ 75509 h 209550"/>
                <a:gd name="connsiteX27" fmla="*/ 67032 w 342900"/>
                <a:gd name="connsiteY27" fmla="*/ 79034 h 209550"/>
                <a:gd name="connsiteX28" fmla="*/ 82463 w 342900"/>
                <a:gd name="connsiteY28" fmla="*/ 84368 h 209550"/>
                <a:gd name="connsiteX29" fmla="*/ 89606 w 342900"/>
                <a:gd name="connsiteY29" fmla="*/ 105704 h 209550"/>
                <a:gd name="connsiteX30" fmla="*/ 119229 w 342900"/>
                <a:gd name="connsiteY30" fmla="*/ 109228 h 209550"/>
                <a:gd name="connsiteX31" fmla="*/ 127516 w 342900"/>
                <a:gd name="connsiteY31" fmla="*/ 122277 h 209550"/>
                <a:gd name="connsiteX32" fmla="*/ 136374 w 342900"/>
                <a:gd name="connsiteY32" fmla="*/ 138851 h 209550"/>
                <a:gd name="connsiteX33" fmla="*/ 156567 w 342900"/>
                <a:gd name="connsiteY33" fmla="*/ 153710 h 209550"/>
                <a:gd name="connsiteX34" fmla="*/ 179713 w 342900"/>
                <a:gd name="connsiteY34" fmla="*/ 167330 h 209550"/>
                <a:gd name="connsiteX35" fmla="*/ 200478 w 342900"/>
                <a:gd name="connsiteY35" fmla="*/ 180951 h 209550"/>
                <a:gd name="connsiteX36" fmla="*/ 218289 w 342900"/>
                <a:gd name="connsiteY36" fmla="*/ 186857 h 209550"/>
                <a:gd name="connsiteX37" fmla="*/ 219813 w 342900"/>
                <a:gd name="connsiteY37" fmla="*/ 200097 h 209550"/>
                <a:gd name="connsiteX38" fmla="*/ 221528 w 342900"/>
                <a:gd name="connsiteY38" fmla="*/ 199715 h 209550"/>
                <a:gd name="connsiteX39" fmla="*/ 238197 w 342900"/>
                <a:gd name="connsiteY39" fmla="*/ 205240 h 209550"/>
                <a:gd name="connsiteX40" fmla="*/ 246197 w 342900"/>
                <a:gd name="connsiteY40" fmla="*/ 208955 h 209550"/>
                <a:gd name="connsiteX41" fmla="*/ 254484 w 342900"/>
                <a:gd name="connsiteY41" fmla="*/ 188000 h 209550"/>
                <a:gd name="connsiteX42" fmla="*/ 252103 w 342900"/>
                <a:gd name="connsiteY42" fmla="*/ 170188 h 209550"/>
                <a:gd name="connsiteX43" fmla="*/ 239625 w 342900"/>
                <a:gd name="connsiteY43" fmla="*/ 154757 h 209550"/>
                <a:gd name="connsiteX44" fmla="*/ 258580 w 342900"/>
                <a:gd name="connsiteY44" fmla="*/ 147614 h 209550"/>
                <a:gd name="connsiteX45" fmla="*/ 265057 w 342900"/>
                <a:gd name="connsiteY45" fmla="*/ 136374 h 209550"/>
                <a:gd name="connsiteX46" fmla="*/ 274582 w 342900"/>
                <a:gd name="connsiteY46" fmla="*/ 125706 h 209550"/>
                <a:gd name="connsiteX47" fmla="*/ 290013 w 342900"/>
                <a:gd name="connsiteY47" fmla="*/ 122182 h 209550"/>
                <a:gd name="connsiteX48" fmla="*/ 303633 w 342900"/>
                <a:gd name="connsiteY48" fmla="*/ 119229 h 209550"/>
                <a:gd name="connsiteX49" fmla="*/ 296585 w 342900"/>
                <a:gd name="connsiteY49" fmla="*/ 135707 h 209550"/>
                <a:gd name="connsiteX50" fmla="*/ 319730 w 342900"/>
                <a:gd name="connsiteY50" fmla="*/ 131612 h 209550"/>
                <a:gd name="connsiteX51" fmla="*/ 338685 w 342900"/>
                <a:gd name="connsiteY51" fmla="*/ 128468 h 209550"/>
                <a:gd name="connsiteX52" fmla="*/ 346972 w 342900"/>
                <a:gd name="connsiteY52" fmla="*/ 118277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900" h="209550">
                  <a:moveTo>
                    <a:pt x="346972" y="118277"/>
                  </a:moveTo>
                  <a:cubicBezTo>
                    <a:pt x="337447" y="110371"/>
                    <a:pt x="320873" y="100846"/>
                    <a:pt x="319254" y="105608"/>
                  </a:cubicBezTo>
                  <a:cubicBezTo>
                    <a:pt x="317635" y="110371"/>
                    <a:pt x="307348" y="111133"/>
                    <a:pt x="303443" y="106370"/>
                  </a:cubicBezTo>
                  <a:cubicBezTo>
                    <a:pt x="299538" y="101608"/>
                    <a:pt x="296299" y="96083"/>
                    <a:pt x="284393" y="100846"/>
                  </a:cubicBezTo>
                  <a:cubicBezTo>
                    <a:pt x="272487" y="105608"/>
                    <a:pt x="264581" y="111895"/>
                    <a:pt x="263819" y="116657"/>
                  </a:cubicBezTo>
                  <a:cubicBezTo>
                    <a:pt x="263057" y="121420"/>
                    <a:pt x="255056" y="126182"/>
                    <a:pt x="254294" y="119801"/>
                  </a:cubicBezTo>
                  <a:cubicBezTo>
                    <a:pt x="253532" y="113419"/>
                    <a:pt x="244007" y="111133"/>
                    <a:pt x="237720" y="109514"/>
                  </a:cubicBezTo>
                  <a:cubicBezTo>
                    <a:pt x="231339" y="107894"/>
                    <a:pt x="221052" y="111038"/>
                    <a:pt x="220289" y="104751"/>
                  </a:cubicBezTo>
                  <a:cubicBezTo>
                    <a:pt x="219528" y="98369"/>
                    <a:pt x="210003" y="91226"/>
                    <a:pt x="209241" y="84177"/>
                  </a:cubicBezTo>
                  <a:cubicBezTo>
                    <a:pt x="208479" y="77033"/>
                    <a:pt x="210860" y="66747"/>
                    <a:pt x="204478" y="65222"/>
                  </a:cubicBezTo>
                  <a:cubicBezTo>
                    <a:pt x="198096" y="63603"/>
                    <a:pt x="194191" y="53316"/>
                    <a:pt x="188667" y="53316"/>
                  </a:cubicBezTo>
                  <a:cubicBezTo>
                    <a:pt x="183142" y="53316"/>
                    <a:pt x="152281" y="53316"/>
                    <a:pt x="148280" y="51697"/>
                  </a:cubicBezTo>
                  <a:cubicBezTo>
                    <a:pt x="144280" y="50173"/>
                    <a:pt x="123706" y="57983"/>
                    <a:pt x="122182" y="53316"/>
                  </a:cubicBezTo>
                  <a:cubicBezTo>
                    <a:pt x="120944" y="49506"/>
                    <a:pt x="106656" y="34171"/>
                    <a:pt x="98751" y="27694"/>
                  </a:cubicBezTo>
                  <a:cubicBezTo>
                    <a:pt x="97893" y="30932"/>
                    <a:pt x="96084" y="33980"/>
                    <a:pt x="92845" y="36362"/>
                  </a:cubicBezTo>
                  <a:cubicBezTo>
                    <a:pt x="77986" y="47030"/>
                    <a:pt x="63794" y="45220"/>
                    <a:pt x="68556" y="32171"/>
                  </a:cubicBezTo>
                  <a:cubicBezTo>
                    <a:pt x="73319" y="19122"/>
                    <a:pt x="73890" y="3691"/>
                    <a:pt x="66175" y="3691"/>
                  </a:cubicBezTo>
                  <a:cubicBezTo>
                    <a:pt x="58460" y="3691"/>
                    <a:pt x="63794" y="30932"/>
                    <a:pt x="57888" y="32742"/>
                  </a:cubicBezTo>
                  <a:cubicBezTo>
                    <a:pt x="52650" y="34361"/>
                    <a:pt x="50649" y="12930"/>
                    <a:pt x="55031" y="1786"/>
                  </a:cubicBezTo>
                  <a:lnTo>
                    <a:pt x="4358" y="15311"/>
                  </a:lnTo>
                  <a:lnTo>
                    <a:pt x="1977" y="103989"/>
                  </a:lnTo>
                  <a:cubicBezTo>
                    <a:pt x="1977" y="103989"/>
                    <a:pt x="1881" y="104084"/>
                    <a:pt x="1786" y="104180"/>
                  </a:cubicBezTo>
                  <a:cubicBezTo>
                    <a:pt x="6548" y="106466"/>
                    <a:pt x="12073" y="107228"/>
                    <a:pt x="15883" y="107513"/>
                  </a:cubicBezTo>
                  <a:cubicBezTo>
                    <a:pt x="23598" y="108085"/>
                    <a:pt x="23027" y="102179"/>
                    <a:pt x="23027" y="97988"/>
                  </a:cubicBezTo>
                  <a:cubicBezTo>
                    <a:pt x="23027" y="93893"/>
                    <a:pt x="31313" y="86749"/>
                    <a:pt x="37314" y="87320"/>
                  </a:cubicBezTo>
                  <a:cubicBezTo>
                    <a:pt x="43220" y="87892"/>
                    <a:pt x="42648" y="79605"/>
                    <a:pt x="44458" y="79605"/>
                  </a:cubicBezTo>
                  <a:cubicBezTo>
                    <a:pt x="46268" y="79605"/>
                    <a:pt x="50935" y="78367"/>
                    <a:pt x="52745" y="75509"/>
                  </a:cubicBezTo>
                  <a:cubicBezTo>
                    <a:pt x="54555" y="72557"/>
                    <a:pt x="63984" y="76081"/>
                    <a:pt x="67032" y="79034"/>
                  </a:cubicBezTo>
                  <a:cubicBezTo>
                    <a:pt x="69985" y="81986"/>
                    <a:pt x="77129" y="83129"/>
                    <a:pt x="82463" y="84368"/>
                  </a:cubicBezTo>
                  <a:cubicBezTo>
                    <a:pt x="87797" y="85511"/>
                    <a:pt x="89606" y="102179"/>
                    <a:pt x="89606" y="105704"/>
                  </a:cubicBezTo>
                  <a:cubicBezTo>
                    <a:pt x="89606" y="109228"/>
                    <a:pt x="115134" y="108656"/>
                    <a:pt x="119229" y="109228"/>
                  </a:cubicBezTo>
                  <a:cubicBezTo>
                    <a:pt x="123420" y="109799"/>
                    <a:pt x="123325" y="116943"/>
                    <a:pt x="127516" y="122277"/>
                  </a:cubicBezTo>
                  <a:cubicBezTo>
                    <a:pt x="131707" y="127611"/>
                    <a:pt x="134660" y="134755"/>
                    <a:pt x="136374" y="138851"/>
                  </a:cubicBezTo>
                  <a:cubicBezTo>
                    <a:pt x="138184" y="143042"/>
                    <a:pt x="152948" y="148376"/>
                    <a:pt x="156567" y="153710"/>
                  </a:cubicBezTo>
                  <a:cubicBezTo>
                    <a:pt x="160092" y="159044"/>
                    <a:pt x="171426" y="164378"/>
                    <a:pt x="179713" y="167330"/>
                  </a:cubicBezTo>
                  <a:cubicBezTo>
                    <a:pt x="188000" y="170283"/>
                    <a:pt x="195715" y="181523"/>
                    <a:pt x="200478" y="180951"/>
                  </a:cubicBezTo>
                  <a:cubicBezTo>
                    <a:pt x="205240" y="180380"/>
                    <a:pt x="218289" y="186857"/>
                    <a:pt x="218289" y="186857"/>
                  </a:cubicBezTo>
                  <a:lnTo>
                    <a:pt x="219813" y="200097"/>
                  </a:lnTo>
                  <a:cubicBezTo>
                    <a:pt x="220385" y="200001"/>
                    <a:pt x="220956" y="199906"/>
                    <a:pt x="221528" y="199715"/>
                  </a:cubicBezTo>
                  <a:cubicBezTo>
                    <a:pt x="228672" y="197334"/>
                    <a:pt x="232577" y="205240"/>
                    <a:pt x="238197" y="205240"/>
                  </a:cubicBezTo>
                  <a:cubicBezTo>
                    <a:pt x="240578" y="205240"/>
                    <a:pt x="243435" y="207240"/>
                    <a:pt x="246197" y="208955"/>
                  </a:cubicBezTo>
                  <a:cubicBezTo>
                    <a:pt x="245817" y="197334"/>
                    <a:pt x="249912" y="191619"/>
                    <a:pt x="254484" y="188000"/>
                  </a:cubicBezTo>
                  <a:cubicBezTo>
                    <a:pt x="259818" y="183809"/>
                    <a:pt x="250960" y="176760"/>
                    <a:pt x="252103" y="170188"/>
                  </a:cubicBezTo>
                  <a:cubicBezTo>
                    <a:pt x="253246" y="163711"/>
                    <a:pt x="238482" y="160091"/>
                    <a:pt x="239625" y="154757"/>
                  </a:cubicBezTo>
                  <a:cubicBezTo>
                    <a:pt x="240768" y="149423"/>
                    <a:pt x="253246" y="149995"/>
                    <a:pt x="258580" y="147614"/>
                  </a:cubicBezTo>
                  <a:cubicBezTo>
                    <a:pt x="263914" y="145232"/>
                    <a:pt x="259723" y="136374"/>
                    <a:pt x="265057" y="136374"/>
                  </a:cubicBezTo>
                  <a:cubicBezTo>
                    <a:pt x="270391" y="136374"/>
                    <a:pt x="272772" y="131040"/>
                    <a:pt x="274582" y="125706"/>
                  </a:cubicBezTo>
                  <a:cubicBezTo>
                    <a:pt x="276392" y="120372"/>
                    <a:pt x="285250" y="125706"/>
                    <a:pt x="290013" y="122182"/>
                  </a:cubicBezTo>
                  <a:cubicBezTo>
                    <a:pt x="294775" y="118658"/>
                    <a:pt x="301919" y="116276"/>
                    <a:pt x="303633" y="119229"/>
                  </a:cubicBezTo>
                  <a:cubicBezTo>
                    <a:pt x="305062" y="121610"/>
                    <a:pt x="299156" y="131516"/>
                    <a:pt x="296585" y="135707"/>
                  </a:cubicBezTo>
                  <a:cubicBezTo>
                    <a:pt x="304872" y="135422"/>
                    <a:pt x="317254" y="133993"/>
                    <a:pt x="319730" y="131612"/>
                  </a:cubicBezTo>
                  <a:cubicBezTo>
                    <a:pt x="322874" y="128468"/>
                    <a:pt x="334780" y="136374"/>
                    <a:pt x="338685" y="128468"/>
                  </a:cubicBezTo>
                  <a:cubicBezTo>
                    <a:pt x="342210" y="120658"/>
                    <a:pt x="356402" y="126182"/>
                    <a:pt x="346972" y="118277"/>
                  </a:cubicBezTo>
                  <a:close/>
                </a:path>
              </a:pathLst>
            </a:custGeom>
            <a:grpFill/>
            <a:ln w="2381" cap="flat">
              <a:solidFill>
                <a:srgbClr val="FFFFFF"/>
              </a:solidFill>
              <a:prstDash val="solid"/>
              <a:miter/>
            </a:ln>
          </p:spPr>
          <p:txBody>
            <a:bodyPr rtlCol="0" anchor="ctr"/>
            <a:lstStyle/>
            <a:p>
              <a:endParaRPr lang="en-ID"/>
            </a:p>
          </p:txBody>
        </p:sp>
        <p:sp>
          <p:nvSpPr>
            <p:cNvPr id="142" name="Freeform: Shape 149">
              <a:extLst>
                <a:ext uri="{FF2B5EF4-FFF2-40B4-BE49-F238E27FC236}">
                  <a16:creationId xmlns:a16="http://schemas.microsoft.com/office/drawing/2014/main" id="{99E70F67-73DB-9545-9969-D45CAC8E9144}"/>
                </a:ext>
              </a:extLst>
            </p:cNvPr>
            <p:cNvSpPr/>
            <p:nvPr/>
          </p:nvSpPr>
          <p:spPr>
            <a:xfrm>
              <a:off x="5972700" y="1797753"/>
              <a:ext cx="514350" cy="819150"/>
            </a:xfrm>
            <a:custGeom>
              <a:avLst/>
              <a:gdLst>
                <a:gd name="connsiteX0" fmla="*/ 502395 w 514350"/>
                <a:gd name="connsiteY0" fmla="*/ 439860 h 819150"/>
                <a:gd name="connsiteX1" fmla="*/ 493536 w 514350"/>
                <a:gd name="connsiteY1" fmla="*/ 439003 h 819150"/>
                <a:gd name="connsiteX2" fmla="*/ 480487 w 514350"/>
                <a:gd name="connsiteY2" fmla="*/ 428906 h 819150"/>
                <a:gd name="connsiteX3" fmla="*/ 490584 w 514350"/>
                <a:gd name="connsiteY3" fmla="*/ 429763 h 819150"/>
                <a:gd name="connsiteX4" fmla="*/ 503919 w 514350"/>
                <a:gd name="connsiteY4" fmla="*/ 425668 h 819150"/>
                <a:gd name="connsiteX5" fmla="*/ 517540 w 514350"/>
                <a:gd name="connsiteY5" fmla="*/ 420334 h 819150"/>
                <a:gd name="connsiteX6" fmla="*/ 507157 w 514350"/>
                <a:gd name="connsiteY6" fmla="*/ 410237 h 819150"/>
                <a:gd name="connsiteX7" fmla="*/ 492012 w 514350"/>
                <a:gd name="connsiteY7" fmla="*/ 405189 h 819150"/>
                <a:gd name="connsiteX8" fmla="*/ 481344 w 514350"/>
                <a:gd name="connsiteY8" fmla="*/ 400141 h 819150"/>
                <a:gd name="connsiteX9" fmla="*/ 465628 w 514350"/>
                <a:gd name="connsiteY9" fmla="*/ 410809 h 819150"/>
                <a:gd name="connsiteX10" fmla="*/ 460866 w 514350"/>
                <a:gd name="connsiteY10" fmla="*/ 412618 h 819150"/>
                <a:gd name="connsiteX11" fmla="*/ 463247 w 514350"/>
                <a:gd name="connsiteY11" fmla="*/ 401379 h 819150"/>
                <a:gd name="connsiteX12" fmla="*/ 454960 w 514350"/>
                <a:gd name="connsiteY12" fmla="*/ 390139 h 819150"/>
                <a:gd name="connsiteX13" fmla="*/ 442482 w 514350"/>
                <a:gd name="connsiteY13" fmla="*/ 401379 h 819150"/>
                <a:gd name="connsiteX14" fmla="*/ 430576 w 514350"/>
                <a:gd name="connsiteY14" fmla="*/ 417095 h 819150"/>
                <a:gd name="connsiteX15" fmla="*/ 430862 w 514350"/>
                <a:gd name="connsiteY15" fmla="*/ 400236 h 819150"/>
                <a:gd name="connsiteX16" fmla="*/ 418099 w 514350"/>
                <a:gd name="connsiteY16" fmla="*/ 407094 h 819150"/>
                <a:gd name="connsiteX17" fmla="*/ 398858 w 514350"/>
                <a:gd name="connsiteY17" fmla="*/ 426049 h 819150"/>
                <a:gd name="connsiteX18" fmla="*/ 402382 w 514350"/>
                <a:gd name="connsiteY18" fmla="*/ 413285 h 819150"/>
                <a:gd name="connsiteX19" fmla="*/ 415432 w 514350"/>
                <a:gd name="connsiteY19" fmla="*/ 397855 h 819150"/>
                <a:gd name="connsiteX20" fmla="*/ 413050 w 514350"/>
                <a:gd name="connsiteY20" fmla="*/ 390139 h 819150"/>
                <a:gd name="connsiteX21" fmla="*/ 402096 w 514350"/>
                <a:gd name="connsiteY21" fmla="*/ 398998 h 819150"/>
                <a:gd name="connsiteX22" fmla="*/ 387904 w 514350"/>
                <a:gd name="connsiteY22" fmla="*/ 397188 h 819150"/>
                <a:gd name="connsiteX23" fmla="*/ 384380 w 514350"/>
                <a:gd name="connsiteY23" fmla="*/ 404903 h 819150"/>
                <a:gd name="connsiteX24" fmla="*/ 379903 w 514350"/>
                <a:gd name="connsiteY24" fmla="*/ 407856 h 819150"/>
                <a:gd name="connsiteX25" fmla="*/ 365997 w 514350"/>
                <a:gd name="connsiteY25" fmla="*/ 412618 h 819150"/>
                <a:gd name="connsiteX26" fmla="*/ 361234 w 514350"/>
                <a:gd name="connsiteY26" fmla="*/ 420334 h 819150"/>
                <a:gd name="connsiteX27" fmla="*/ 359139 w 514350"/>
                <a:gd name="connsiteY27" fmla="*/ 431859 h 819150"/>
                <a:gd name="connsiteX28" fmla="*/ 351709 w 514350"/>
                <a:gd name="connsiteY28" fmla="*/ 418810 h 819150"/>
                <a:gd name="connsiteX29" fmla="*/ 355805 w 514350"/>
                <a:gd name="connsiteY29" fmla="*/ 411094 h 819150"/>
                <a:gd name="connsiteX30" fmla="*/ 366473 w 514350"/>
                <a:gd name="connsiteY30" fmla="*/ 400712 h 819150"/>
                <a:gd name="connsiteX31" fmla="*/ 359329 w 514350"/>
                <a:gd name="connsiteY31" fmla="*/ 402522 h 819150"/>
                <a:gd name="connsiteX32" fmla="*/ 343041 w 514350"/>
                <a:gd name="connsiteY32" fmla="*/ 405760 h 819150"/>
                <a:gd name="connsiteX33" fmla="*/ 344184 w 514350"/>
                <a:gd name="connsiteY33" fmla="*/ 419095 h 819150"/>
                <a:gd name="connsiteX34" fmla="*/ 338565 w 514350"/>
                <a:gd name="connsiteY34" fmla="*/ 423286 h 819150"/>
                <a:gd name="connsiteX35" fmla="*/ 323420 w 514350"/>
                <a:gd name="connsiteY35" fmla="*/ 423572 h 819150"/>
                <a:gd name="connsiteX36" fmla="*/ 334659 w 514350"/>
                <a:gd name="connsiteY36" fmla="*/ 433669 h 819150"/>
                <a:gd name="connsiteX37" fmla="*/ 325134 w 514350"/>
                <a:gd name="connsiteY37" fmla="*/ 432526 h 819150"/>
                <a:gd name="connsiteX38" fmla="*/ 314466 w 514350"/>
                <a:gd name="connsiteY38" fmla="*/ 425953 h 819150"/>
                <a:gd name="connsiteX39" fmla="*/ 307990 w 514350"/>
                <a:gd name="connsiteY39" fmla="*/ 429763 h 819150"/>
                <a:gd name="connsiteX40" fmla="*/ 312752 w 514350"/>
                <a:gd name="connsiteY40" fmla="*/ 442813 h 819150"/>
                <a:gd name="connsiteX41" fmla="*/ 305894 w 514350"/>
                <a:gd name="connsiteY41" fmla="*/ 438622 h 819150"/>
                <a:gd name="connsiteX42" fmla="*/ 294654 w 514350"/>
                <a:gd name="connsiteY42" fmla="*/ 437764 h 819150"/>
                <a:gd name="connsiteX43" fmla="*/ 293130 w 514350"/>
                <a:gd name="connsiteY43" fmla="*/ 426239 h 819150"/>
                <a:gd name="connsiteX44" fmla="*/ 279224 w 514350"/>
                <a:gd name="connsiteY44" fmla="*/ 427477 h 819150"/>
                <a:gd name="connsiteX45" fmla="*/ 273604 w 514350"/>
                <a:gd name="connsiteY45" fmla="*/ 433097 h 819150"/>
                <a:gd name="connsiteX46" fmla="*/ 271794 w 514350"/>
                <a:gd name="connsiteY46" fmla="*/ 442241 h 819150"/>
                <a:gd name="connsiteX47" fmla="*/ 265317 w 514350"/>
                <a:gd name="connsiteY47" fmla="*/ 447004 h 819150"/>
                <a:gd name="connsiteX48" fmla="*/ 258174 w 514350"/>
                <a:gd name="connsiteY48" fmla="*/ 447861 h 819150"/>
                <a:gd name="connsiteX49" fmla="*/ 244553 w 514350"/>
                <a:gd name="connsiteY49" fmla="*/ 449671 h 819150"/>
                <a:gd name="connsiteX50" fmla="*/ 234171 w 514350"/>
                <a:gd name="connsiteY50" fmla="*/ 463291 h 819150"/>
                <a:gd name="connsiteX51" fmla="*/ 246934 w 514350"/>
                <a:gd name="connsiteY51" fmla="*/ 462434 h 819150"/>
                <a:gd name="connsiteX52" fmla="*/ 249601 w 514350"/>
                <a:gd name="connsiteY52" fmla="*/ 469578 h 819150"/>
                <a:gd name="connsiteX53" fmla="*/ 247791 w 514350"/>
                <a:gd name="connsiteY53" fmla="*/ 474912 h 819150"/>
                <a:gd name="connsiteX54" fmla="*/ 237409 w 514350"/>
                <a:gd name="connsiteY54" fmla="*/ 476055 h 819150"/>
                <a:gd name="connsiteX55" fmla="*/ 228551 w 514350"/>
                <a:gd name="connsiteY55" fmla="*/ 470721 h 819150"/>
                <a:gd name="connsiteX56" fmla="*/ 217597 w 514350"/>
                <a:gd name="connsiteY56" fmla="*/ 476055 h 819150"/>
                <a:gd name="connsiteX57" fmla="*/ 222360 w 514350"/>
                <a:gd name="connsiteY57" fmla="*/ 459481 h 819150"/>
                <a:gd name="connsiteX58" fmla="*/ 210549 w 514350"/>
                <a:gd name="connsiteY58" fmla="*/ 469006 h 819150"/>
                <a:gd name="connsiteX59" fmla="*/ 197785 w 514350"/>
                <a:gd name="connsiteY59" fmla="*/ 478817 h 819150"/>
                <a:gd name="connsiteX60" fmla="*/ 189213 w 514350"/>
                <a:gd name="connsiteY60" fmla="*/ 489485 h 819150"/>
                <a:gd name="connsiteX61" fmla="*/ 164638 w 514350"/>
                <a:gd name="connsiteY61" fmla="*/ 503106 h 819150"/>
                <a:gd name="connsiteX62" fmla="*/ 171496 w 514350"/>
                <a:gd name="connsiteY62" fmla="*/ 503677 h 819150"/>
                <a:gd name="connsiteX63" fmla="*/ 186355 w 514350"/>
                <a:gd name="connsiteY63" fmla="*/ 496248 h 819150"/>
                <a:gd name="connsiteX64" fmla="*/ 205882 w 514350"/>
                <a:gd name="connsiteY64" fmla="*/ 489104 h 819150"/>
                <a:gd name="connsiteX65" fmla="*/ 217692 w 514350"/>
                <a:gd name="connsiteY65" fmla="*/ 487294 h 819150"/>
                <a:gd name="connsiteX66" fmla="*/ 230170 w 514350"/>
                <a:gd name="connsiteY66" fmla="*/ 486437 h 819150"/>
                <a:gd name="connsiteX67" fmla="*/ 228360 w 514350"/>
                <a:gd name="connsiteY67" fmla="*/ 497105 h 819150"/>
                <a:gd name="connsiteX68" fmla="*/ 222741 w 514350"/>
                <a:gd name="connsiteY68" fmla="*/ 500344 h 819150"/>
                <a:gd name="connsiteX69" fmla="*/ 214740 w 514350"/>
                <a:gd name="connsiteY69" fmla="*/ 496438 h 819150"/>
                <a:gd name="connsiteX70" fmla="*/ 205215 w 514350"/>
                <a:gd name="connsiteY70" fmla="*/ 504725 h 819150"/>
                <a:gd name="connsiteX71" fmla="*/ 197214 w 514350"/>
                <a:gd name="connsiteY71" fmla="*/ 519298 h 819150"/>
                <a:gd name="connsiteX72" fmla="*/ 189784 w 514350"/>
                <a:gd name="connsiteY72" fmla="*/ 525490 h 819150"/>
                <a:gd name="connsiteX73" fmla="*/ 171401 w 514350"/>
                <a:gd name="connsiteY73" fmla="*/ 550636 h 819150"/>
                <a:gd name="connsiteX74" fmla="*/ 168162 w 514350"/>
                <a:gd name="connsiteY74" fmla="*/ 565495 h 819150"/>
                <a:gd name="connsiteX75" fmla="*/ 152446 w 514350"/>
                <a:gd name="connsiteY75" fmla="*/ 568162 h 819150"/>
                <a:gd name="connsiteX76" fmla="*/ 149779 w 514350"/>
                <a:gd name="connsiteY76" fmla="*/ 586545 h 819150"/>
                <a:gd name="connsiteX77" fmla="*/ 149779 w 514350"/>
                <a:gd name="connsiteY77" fmla="*/ 600166 h 819150"/>
                <a:gd name="connsiteX78" fmla="*/ 137301 w 514350"/>
                <a:gd name="connsiteY78" fmla="*/ 601975 h 819150"/>
                <a:gd name="connsiteX79" fmla="*/ 123395 w 514350"/>
                <a:gd name="connsiteY79" fmla="*/ 606452 h 819150"/>
                <a:gd name="connsiteX80" fmla="*/ 134634 w 514350"/>
                <a:gd name="connsiteY80" fmla="*/ 618930 h 819150"/>
                <a:gd name="connsiteX81" fmla="*/ 128443 w 514350"/>
                <a:gd name="connsiteY81" fmla="*/ 621597 h 819150"/>
                <a:gd name="connsiteX82" fmla="*/ 110632 w 514350"/>
                <a:gd name="connsiteY82" fmla="*/ 628741 h 819150"/>
                <a:gd name="connsiteX83" fmla="*/ 98153 w 514350"/>
                <a:gd name="connsiteY83" fmla="*/ 641504 h 819150"/>
                <a:gd name="connsiteX84" fmla="*/ 88343 w 514350"/>
                <a:gd name="connsiteY84" fmla="*/ 656649 h 819150"/>
                <a:gd name="connsiteX85" fmla="*/ 77389 w 514350"/>
                <a:gd name="connsiteY85" fmla="*/ 648076 h 819150"/>
                <a:gd name="connsiteX86" fmla="*/ 75008 w 514350"/>
                <a:gd name="connsiteY86" fmla="*/ 659316 h 819150"/>
                <a:gd name="connsiteX87" fmla="*/ 64054 w 514350"/>
                <a:gd name="connsiteY87" fmla="*/ 666174 h 819150"/>
                <a:gd name="connsiteX88" fmla="*/ 44814 w 514350"/>
                <a:gd name="connsiteY88" fmla="*/ 673318 h 819150"/>
                <a:gd name="connsiteX89" fmla="*/ 55482 w 514350"/>
                <a:gd name="connsiteY89" fmla="*/ 681319 h 819150"/>
                <a:gd name="connsiteX90" fmla="*/ 38336 w 514350"/>
                <a:gd name="connsiteY90" fmla="*/ 681604 h 819150"/>
                <a:gd name="connsiteX91" fmla="*/ 27669 w 514350"/>
                <a:gd name="connsiteY91" fmla="*/ 688748 h 819150"/>
                <a:gd name="connsiteX92" fmla="*/ 18525 w 514350"/>
                <a:gd name="connsiteY92" fmla="*/ 697987 h 819150"/>
                <a:gd name="connsiteX93" fmla="*/ 11095 w 514350"/>
                <a:gd name="connsiteY93" fmla="*/ 700083 h 819150"/>
                <a:gd name="connsiteX94" fmla="*/ 1951 w 514350"/>
                <a:gd name="connsiteY94" fmla="*/ 708941 h 819150"/>
                <a:gd name="connsiteX95" fmla="*/ 9666 w 514350"/>
                <a:gd name="connsiteY95" fmla="*/ 719038 h 819150"/>
                <a:gd name="connsiteX96" fmla="*/ 7285 w 514350"/>
                <a:gd name="connsiteY96" fmla="*/ 726467 h 819150"/>
                <a:gd name="connsiteX97" fmla="*/ 5190 w 514350"/>
                <a:gd name="connsiteY97" fmla="*/ 733897 h 819150"/>
                <a:gd name="connsiteX98" fmla="*/ 5190 w 514350"/>
                <a:gd name="connsiteY98" fmla="*/ 743422 h 819150"/>
                <a:gd name="connsiteX99" fmla="*/ 3666 w 514350"/>
                <a:gd name="connsiteY99" fmla="*/ 755614 h 819150"/>
                <a:gd name="connsiteX100" fmla="*/ 14048 w 514350"/>
                <a:gd name="connsiteY100" fmla="*/ 758852 h 819150"/>
                <a:gd name="connsiteX101" fmla="*/ 28240 w 514350"/>
                <a:gd name="connsiteY101" fmla="*/ 753518 h 819150"/>
                <a:gd name="connsiteX102" fmla="*/ 31765 w 514350"/>
                <a:gd name="connsiteY102" fmla="*/ 759709 h 819150"/>
                <a:gd name="connsiteX103" fmla="*/ 21382 w 514350"/>
                <a:gd name="connsiteY103" fmla="*/ 767996 h 819150"/>
                <a:gd name="connsiteX104" fmla="*/ 13381 w 514350"/>
                <a:gd name="connsiteY104" fmla="*/ 765901 h 819150"/>
                <a:gd name="connsiteX105" fmla="*/ 6523 w 514350"/>
                <a:gd name="connsiteY105" fmla="*/ 771806 h 819150"/>
                <a:gd name="connsiteX106" fmla="*/ 5094 w 514350"/>
                <a:gd name="connsiteY106" fmla="*/ 783617 h 819150"/>
                <a:gd name="connsiteX107" fmla="*/ 16334 w 514350"/>
                <a:gd name="connsiteY107" fmla="*/ 782093 h 819150"/>
                <a:gd name="connsiteX108" fmla="*/ 27002 w 514350"/>
                <a:gd name="connsiteY108" fmla="*/ 783331 h 819150"/>
                <a:gd name="connsiteX109" fmla="*/ 21953 w 514350"/>
                <a:gd name="connsiteY109" fmla="*/ 791332 h 819150"/>
                <a:gd name="connsiteX110" fmla="*/ 13667 w 514350"/>
                <a:gd name="connsiteY110" fmla="*/ 797524 h 819150"/>
                <a:gd name="connsiteX111" fmla="*/ 34717 w 514350"/>
                <a:gd name="connsiteY111" fmla="*/ 814097 h 819150"/>
                <a:gd name="connsiteX112" fmla="*/ 58149 w 514350"/>
                <a:gd name="connsiteY112" fmla="*/ 820288 h 819150"/>
                <a:gd name="connsiteX113" fmla="*/ 95486 w 514350"/>
                <a:gd name="connsiteY113" fmla="*/ 792761 h 819150"/>
                <a:gd name="connsiteX114" fmla="*/ 109393 w 514350"/>
                <a:gd name="connsiteY114" fmla="*/ 789808 h 819150"/>
                <a:gd name="connsiteX115" fmla="*/ 114441 w 514350"/>
                <a:gd name="connsiteY115" fmla="*/ 775330 h 819150"/>
                <a:gd name="connsiteX116" fmla="*/ 122442 w 514350"/>
                <a:gd name="connsiteY116" fmla="*/ 786284 h 819150"/>
                <a:gd name="connsiteX117" fmla="*/ 127205 w 514350"/>
                <a:gd name="connsiteY117" fmla="*/ 795333 h 819150"/>
                <a:gd name="connsiteX118" fmla="*/ 133491 w 514350"/>
                <a:gd name="connsiteY118" fmla="*/ 796190 h 819150"/>
                <a:gd name="connsiteX119" fmla="*/ 138254 w 514350"/>
                <a:gd name="connsiteY119" fmla="*/ 782855 h 819150"/>
                <a:gd name="connsiteX120" fmla="*/ 141111 w 514350"/>
                <a:gd name="connsiteY120" fmla="*/ 766663 h 819150"/>
                <a:gd name="connsiteX121" fmla="*/ 154446 w 514350"/>
                <a:gd name="connsiteY121" fmla="*/ 761900 h 819150"/>
                <a:gd name="connsiteX122" fmla="*/ 153494 w 514350"/>
                <a:gd name="connsiteY122" fmla="*/ 742850 h 819150"/>
                <a:gd name="connsiteX123" fmla="*/ 152541 w 514350"/>
                <a:gd name="connsiteY123" fmla="*/ 733325 h 819150"/>
                <a:gd name="connsiteX124" fmla="*/ 160161 w 514350"/>
                <a:gd name="connsiteY124" fmla="*/ 722848 h 819150"/>
                <a:gd name="connsiteX125" fmla="*/ 146826 w 514350"/>
                <a:gd name="connsiteY125" fmla="*/ 708560 h 819150"/>
                <a:gd name="connsiteX126" fmla="*/ 147779 w 514350"/>
                <a:gd name="connsiteY126" fmla="*/ 689510 h 819150"/>
                <a:gd name="connsiteX127" fmla="*/ 147779 w 514350"/>
                <a:gd name="connsiteY127" fmla="*/ 669508 h 819150"/>
                <a:gd name="connsiteX128" fmla="*/ 149684 w 514350"/>
                <a:gd name="connsiteY128" fmla="*/ 649505 h 819150"/>
                <a:gd name="connsiteX129" fmla="*/ 169686 w 514350"/>
                <a:gd name="connsiteY129" fmla="*/ 636170 h 819150"/>
                <a:gd name="connsiteX130" fmla="*/ 183021 w 514350"/>
                <a:gd name="connsiteY130" fmla="*/ 635218 h 819150"/>
                <a:gd name="connsiteX131" fmla="*/ 183021 w 514350"/>
                <a:gd name="connsiteY131" fmla="*/ 623788 h 819150"/>
                <a:gd name="connsiteX132" fmla="*/ 178259 w 514350"/>
                <a:gd name="connsiteY132" fmla="*/ 613310 h 819150"/>
                <a:gd name="connsiteX133" fmla="*/ 191594 w 514350"/>
                <a:gd name="connsiteY133" fmla="*/ 587593 h 819150"/>
                <a:gd name="connsiteX134" fmla="*/ 192546 w 514350"/>
                <a:gd name="connsiteY134" fmla="*/ 569495 h 819150"/>
                <a:gd name="connsiteX135" fmla="*/ 207786 w 514350"/>
                <a:gd name="connsiteY135" fmla="*/ 565685 h 819150"/>
                <a:gd name="connsiteX136" fmla="*/ 211596 w 514350"/>
                <a:gd name="connsiteY136" fmla="*/ 554255 h 819150"/>
                <a:gd name="connsiteX137" fmla="*/ 222074 w 514350"/>
                <a:gd name="connsiteY137" fmla="*/ 539015 h 819150"/>
                <a:gd name="connsiteX138" fmla="*/ 226836 w 514350"/>
                <a:gd name="connsiteY138" fmla="*/ 528538 h 819150"/>
                <a:gd name="connsiteX139" fmla="*/ 232551 w 514350"/>
                <a:gd name="connsiteY139" fmla="*/ 514250 h 819150"/>
                <a:gd name="connsiteX140" fmla="*/ 247791 w 514350"/>
                <a:gd name="connsiteY140" fmla="*/ 502820 h 819150"/>
                <a:gd name="connsiteX141" fmla="*/ 263032 w 514350"/>
                <a:gd name="connsiteY141" fmla="*/ 497105 h 819150"/>
                <a:gd name="connsiteX142" fmla="*/ 267794 w 514350"/>
                <a:gd name="connsiteY142" fmla="*/ 482818 h 819150"/>
                <a:gd name="connsiteX143" fmla="*/ 288749 w 514350"/>
                <a:gd name="connsiteY143" fmla="*/ 486628 h 819150"/>
                <a:gd name="connsiteX144" fmla="*/ 302084 w 514350"/>
                <a:gd name="connsiteY144" fmla="*/ 482818 h 819150"/>
                <a:gd name="connsiteX145" fmla="*/ 313514 w 514350"/>
                <a:gd name="connsiteY145" fmla="*/ 467578 h 819150"/>
                <a:gd name="connsiteX146" fmla="*/ 315419 w 514350"/>
                <a:gd name="connsiteY146" fmla="*/ 468816 h 819150"/>
                <a:gd name="connsiteX147" fmla="*/ 328754 w 514350"/>
                <a:gd name="connsiteY147" fmla="*/ 459005 h 819150"/>
                <a:gd name="connsiteX148" fmla="*/ 350661 w 514350"/>
                <a:gd name="connsiteY148" fmla="*/ 475198 h 819150"/>
                <a:gd name="connsiteX149" fmla="*/ 372569 w 514350"/>
                <a:gd name="connsiteY149" fmla="*/ 476150 h 819150"/>
                <a:gd name="connsiteX150" fmla="*/ 387809 w 514350"/>
                <a:gd name="connsiteY150" fmla="*/ 477103 h 819150"/>
                <a:gd name="connsiteX151" fmla="*/ 399239 w 514350"/>
                <a:gd name="connsiteY151" fmla="*/ 479960 h 819150"/>
                <a:gd name="connsiteX152" fmla="*/ 407811 w 514350"/>
                <a:gd name="connsiteY152" fmla="*/ 468530 h 819150"/>
                <a:gd name="connsiteX153" fmla="*/ 411621 w 514350"/>
                <a:gd name="connsiteY153" fmla="*/ 451385 h 819150"/>
                <a:gd name="connsiteX154" fmla="*/ 424004 w 514350"/>
                <a:gd name="connsiteY154" fmla="*/ 438050 h 819150"/>
                <a:gd name="connsiteX155" fmla="*/ 444007 w 514350"/>
                <a:gd name="connsiteY155" fmla="*/ 433288 h 819150"/>
                <a:gd name="connsiteX156" fmla="*/ 460199 w 514350"/>
                <a:gd name="connsiteY156" fmla="*/ 433288 h 819150"/>
                <a:gd name="connsiteX157" fmla="*/ 481154 w 514350"/>
                <a:gd name="connsiteY157" fmla="*/ 447575 h 819150"/>
                <a:gd name="connsiteX158" fmla="*/ 481154 w 514350"/>
                <a:gd name="connsiteY158" fmla="*/ 458719 h 819150"/>
                <a:gd name="connsiteX159" fmla="*/ 490393 w 514350"/>
                <a:gd name="connsiteY159" fmla="*/ 454147 h 819150"/>
                <a:gd name="connsiteX160" fmla="*/ 506967 w 514350"/>
                <a:gd name="connsiteY160" fmla="*/ 446432 h 819150"/>
                <a:gd name="connsiteX161" fmla="*/ 517158 w 514350"/>
                <a:gd name="connsiteY161" fmla="*/ 439288 h 819150"/>
                <a:gd name="connsiteX162" fmla="*/ 502395 w 514350"/>
                <a:gd name="connsiteY162" fmla="*/ 439860 h 819150"/>
                <a:gd name="connsiteX163" fmla="*/ 143874 w 514350"/>
                <a:gd name="connsiteY163" fmla="*/ 59908 h 819150"/>
                <a:gd name="connsiteX164" fmla="*/ 132348 w 514350"/>
                <a:gd name="connsiteY164" fmla="*/ 79434 h 819150"/>
                <a:gd name="connsiteX165" fmla="*/ 152351 w 514350"/>
                <a:gd name="connsiteY165" fmla="*/ 101627 h 819150"/>
                <a:gd name="connsiteX166" fmla="*/ 180831 w 514350"/>
                <a:gd name="connsiteY166" fmla="*/ 103437 h 819150"/>
                <a:gd name="connsiteX167" fmla="*/ 192356 w 514350"/>
                <a:gd name="connsiteY167" fmla="*/ 87911 h 819150"/>
                <a:gd name="connsiteX168" fmla="*/ 202167 w 514350"/>
                <a:gd name="connsiteY168" fmla="*/ 79053 h 819150"/>
                <a:gd name="connsiteX169" fmla="*/ 203976 w 514350"/>
                <a:gd name="connsiteY169" fmla="*/ 91054 h 819150"/>
                <a:gd name="connsiteX170" fmla="*/ 221312 w 514350"/>
                <a:gd name="connsiteY170" fmla="*/ 89245 h 819150"/>
                <a:gd name="connsiteX171" fmla="*/ 229313 w 514350"/>
                <a:gd name="connsiteY171" fmla="*/ 95912 h 819150"/>
                <a:gd name="connsiteX172" fmla="*/ 205310 w 514350"/>
                <a:gd name="connsiteY172" fmla="*/ 107056 h 819150"/>
                <a:gd name="connsiteX173" fmla="*/ 173782 w 514350"/>
                <a:gd name="connsiteY173" fmla="*/ 117724 h 819150"/>
                <a:gd name="connsiteX174" fmla="*/ 191975 w 514350"/>
                <a:gd name="connsiteY174" fmla="*/ 124868 h 819150"/>
                <a:gd name="connsiteX175" fmla="*/ 231980 w 514350"/>
                <a:gd name="connsiteY175" fmla="*/ 123058 h 819150"/>
                <a:gd name="connsiteX176" fmla="*/ 213787 w 514350"/>
                <a:gd name="connsiteY176" fmla="*/ 127535 h 819150"/>
                <a:gd name="connsiteX177" fmla="*/ 196452 w 514350"/>
                <a:gd name="connsiteY177" fmla="*/ 135060 h 819150"/>
                <a:gd name="connsiteX178" fmla="*/ 176925 w 514350"/>
                <a:gd name="connsiteY178" fmla="*/ 139060 h 819150"/>
                <a:gd name="connsiteX179" fmla="*/ 196928 w 514350"/>
                <a:gd name="connsiteY179" fmla="*/ 155062 h 819150"/>
                <a:gd name="connsiteX180" fmla="*/ 216454 w 514350"/>
                <a:gd name="connsiteY180" fmla="*/ 157253 h 819150"/>
                <a:gd name="connsiteX181" fmla="*/ 206643 w 514350"/>
                <a:gd name="connsiteY181" fmla="*/ 164778 h 819150"/>
                <a:gd name="connsiteX182" fmla="*/ 223122 w 514350"/>
                <a:gd name="connsiteY182" fmla="*/ 174589 h 819150"/>
                <a:gd name="connsiteX183" fmla="*/ 236457 w 514350"/>
                <a:gd name="connsiteY183" fmla="*/ 170588 h 819150"/>
                <a:gd name="connsiteX184" fmla="*/ 259602 w 514350"/>
                <a:gd name="connsiteY184" fmla="*/ 134584 h 819150"/>
                <a:gd name="connsiteX185" fmla="*/ 267127 w 514350"/>
                <a:gd name="connsiteY185" fmla="*/ 117724 h 819150"/>
                <a:gd name="connsiteX186" fmla="*/ 276462 w 514350"/>
                <a:gd name="connsiteY186" fmla="*/ 110200 h 819150"/>
                <a:gd name="connsiteX187" fmla="*/ 283605 w 514350"/>
                <a:gd name="connsiteY187" fmla="*/ 93340 h 819150"/>
                <a:gd name="connsiteX188" fmla="*/ 307608 w 514350"/>
                <a:gd name="connsiteY188" fmla="*/ 86197 h 819150"/>
                <a:gd name="connsiteX189" fmla="*/ 311609 w 514350"/>
                <a:gd name="connsiteY189" fmla="*/ 90673 h 819150"/>
                <a:gd name="connsiteX190" fmla="*/ 314752 w 514350"/>
                <a:gd name="connsiteY190" fmla="*/ 105818 h 819150"/>
                <a:gd name="connsiteX191" fmla="*/ 321896 w 514350"/>
                <a:gd name="connsiteY191" fmla="*/ 112962 h 819150"/>
                <a:gd name="connsiteX192" fmla="*/ 318372 w 514350"/>
                <a:gd name="connsiteY192" fmla="*/ 132107 h 819150"/>
                <a:gd name="connsiteX193" fmla="*/ 337517 w 514350"/>
                <a:gd name="connsiteY193" fmla="*/ 136108 h 819150"/>
                <a:gd name="connsiteX194" fmla="*/ 348661 w 514350"/>
                <a:gd name="connsiteY194" fmla="*/ 146299 h 819150"/>
                <a:gd name="connsiteX195" fmla="*/ 373998 w 514350"/>
                <a:gd name="connsiteY195" fmla="*/ 134298 h 819150"/>
                <a:gd name="connsiteX196" fmla="*/ 391333 w 514350"/>
                <a:gd name="connsiteY196" fmla="*/ 122773 h 819150"/>
                <a:gd name="connsiteX197" fmla="*/ 377141 w 514350"/>
                <a:gd name="connsiteY197" fmla="*/ 119248 h 819150"/>
                <a:gd name="connsiteX198" fmla="*/ 360663 w 514350"/>
                <a:gd name="connsiteY198" fmla="*/ 115248 h 819150"/>
                <a:gd name="connsiteX199" fmla="*/ 357138 w 514350"/>
                <a:gd name="connsiteY199" fmla="*/ 107247 h 819150"/>
                <a:gd name="connsiteX200" fmla="*/ 341613 w 514350"/>
                <a:gd name="connsiteY200" fmla="*/ 101437 h 819150"/>
                <a:gd name="connsiteX201" fmla="*/ 330468 w 514350"/>
                <a:gd name="connsiteY201" fmla="*/ 90292 h 819150"/>
                <a:gd name="connsiteX202" fmla="*/ 326468 w 514350"/>
                <a:gd name="connsiteY202" fmla="*/ 78767 h 819150"/>
                <a:gd name="connsiteX203" fmla="*/ 312276 w 514350"/>
                <a:gd name="connsiteY203" fmla="*/ 69909 h 819150"/>
                <a:gd name="connsiteX204" fmla="*/ 302084 w 514350"/>
                <a:gd name="connsiteY204" fmla="*/ 67718 h 819150"/>
                <a:gd name="connsiteX205" fmla="*/ 294083 w 514350"/>
                <a:gd name="connsiteY205" fmla="*/ 65051 h 819150"/>
                <a:gd name="connsiteX206" fmla="*/ 275414 w 514350"/>
                <a:gd name="connsiteY206" fmla="*/ 61527 h 819150"/>
                <a:gd name="connsiteX207" fmla="*/ 267413 w 514350"/>
                <a:gd name="connsiteY207" fmla="*/ 46001 h 819150"/>
                <a:gd name="connsiteX208" fmla="*/ 250935 w 514350"/>
                <a:gd name="connsiteY208" fmla="*/ 53145 h 819150"/>
                <a:gd name="connsiteX209" fmla="*/ 256269 w 514350"/>
                <a:gd name="connsiteY209" fmla="*/ 38953 h 819150"/>
                <a:gd name="connsiteX210" fmla="*/ 235409 w 514350"/>
                <a:gd name="connsiteY210" fmla="*/ 31809 h 819150"/>
                <a:gd name="connsiteX211" fmla="*/ 224741 w 514350"/>
                <a:gd name="connsiteY211" fmla="*/ 22474 h 819150"/>
                <a:gd name="connsiteX212" fmla="*/ 219883 w 514350"/>
                <a:gd name="connsiteY212" fmla="*/ 32285 h 819150"/>
                <a:gd name="connsiteX213" fmla="*/ 217216 w 514350"/>
                <a:gd name="connsiteY213" fmla="*/ 41620 h 819150"/>
                <a:gd name="connsiteX214" fmla="*/ 229694 w 514350"/>
                <a:gd name="connsiteY214" fmla="*/ 71814 h 819150"/>
                <a:gd name="connsiteX215" fmla="*/ 207501 w 514350"/>
                <a:gd name="connsiteY215" fmla="*/ 46477 h 819150"/>
                <a:gd name="connsiteX216" fmla="*/ 193690 w 514350"/>
                <a:gd name="connsiteY216" fmla="*/ 36286 h 819150"/>
                <a:gd name="connsiteX217" fmla="*/ 185688 w 514350"/>
                <a:gd name="connsiteY217" fmla="*/ 52288 h 819150"/>
                <a:gd name="connsiteX218" fmla="*/ 180354 w 514350"/>
                <a:gd name="connsiteY218" fmla="*/ 55812 h 819150"/>
                <a:gd name="connsiteX219" fmla="*/ 165210 w 514350"/>
                <a:gd name="connsiteY219" fmla="*/ 43810 h 819150"/>
                <a:gd name="connsiteX220" fmla="*/ 182164 w 514350"/>
                <a:gd name="connsiteY220" fmla="*/ 37619 h 819150"/>
                <a:gd name="connsiteX221" fmla="*/ 170639 w 514350"/>
                <a:gd name="connsiteY221" fmla="*/ 33619 h 819150"/>
                <a:gd name="connsiteX222" fmla="*/ 153780 w 514350"/>
                <a:gd name="connsiteY222" fmla="*/ 36286 h 819150"/>
                <a:gd name="connsiteX223" fmla="*/ 139587 w 514350"/>
                <a:gd name="connsiteY223" fmla="*/ 34952 h 819150"/>
                <a:gd name="connsiteX224" fmla="*/ 123585 w 514350"/>
                <a:gd name="connsiteY224" fmla="*/ 42096 h 819150"/>
                <a:gd name="connsiteX225" fmla="*/ 123585 w 514350"/>
                <a:gd name="connsiteY225" fmla="*/ 62098 h 819150"/>
                <a:gd name="connsiteX226" fmla="*/ 143874 w 514350"/>
                <a:gd name="connsiteY226" fmla="*/ 59908 h 819150"/>
                <a:gd name="connsiteX227" fmla="*/ 125681 w 514350"/>
                <a:gd name="connsiteY227" fmla="*/ 95912 h 819150"/>
                <a:gd name="connsiteX228" fmla="*/ 139873 w 514350"/>
                <a:gd name="connsiteY228" fmla="*/ 105723 h 819150"/>
                <a:gd name="connsiteX229" fmla="*/ 126538 w 514350"/>
                <a:gd name="connsiteY229" fmla="*/ 88387 h 819150"/>
                <a:gd name="connsiteX230" fmla="*/ 113203 w 514350"/>
                <a:gd name="connsiteY230" fmla="*/ 78196 h 819150"/>
                <a:gd name="connsiteX231" fmla="*/ 125681 w 514350"/>
                <a:gd name="connsiteY231" fmla="*/ 95912 h 819150"/>
                <a:gd name="connsiteX232" fmla="*/ 267032 w 514350"/>
                <a:gd name="connsiteY232" fmla="*/ 23808 h 819150"/>
                <a:gd name="connsiteX233" fmla="*/ 264841 w 514350"/>
                <a:gd name="connsiteY233" fmla="*/ 31333 h 819150"/>
                <a:gd name="connsiteX234" fmla="*/ 337803 w 514350"/>
                <a:gd name="connsiteY234" fmla="*/ 33523 h 819150"/>
                <a:gd name="connsiteX235" fmla="*/ 295988 w 514350"/>
                <a:gd name="connsiteY235" fmla="*/ 47716 h 819150"/>
                <a:gd name="connsiteX236" fmla="*/ 343137 w 514350"/>
                <a:gd name="connsiteY236" fmla="*/ 53907 h 819150"/>
                <a:gd name="connsiteX237" fmla="*/ 367140 w 514350"/>
                <a:gd name="connsiteY237" fmla="*/ 61908 h 819150"/>
                <a:gd name="connsiteX238" fmla="*/ 389809 w 514350"/>
                <a:gd name="connsiteY238" fmla="*/ 56098 h 819150"/>
                <a:gd name="connsiteX239" fmla="*/ 415622 w 514350"/>
                <a:gd name="connsiteY239" fmla="*/ 44953 h 819150"/>
                <a:gd name="connsiteX240" fmla="*/ 443149 w 514350"/>
                <a:gd name="connsiteY240" fmla="*/ 22284 h 819150"/>
                <a:gd name="connsiteX241" fmla="*/ 403525 w 514350"/>
                <a:gd name="connsiteY241" fmla="*/ 15140 h 819150"/>
                <a:gd name="connsiteX242" fmla="*/ 373712 w 514350"/>
                <a:gd name="connsiteY242" fmla="*/ 11997 h 819150"/>
                <a:gd name="connsiteX243" fmla="*/ 362568 w 514350"/>
                <a:gd name="connsiteY243" fmla="*/ 17331 h 819150"/>
                <a:gd name="connsiteX244" fmla="*/ 351042 w 514350"/>
                <a:gd name="connsiteY244" fmla="*/ 4472 h 819150"/>
                <a:gd name="connsiteX245" fmla="*/ 347518 w 514350"/>
                <a:gd name="connsiteY245" fmla="*/ 23998 h 819150"/>
                <a:gd name="connsiteX246" fmla="*/ 331516 w 514350"/>
                <a:gd name="connsiteY246" fmla="*/ 15140 h 819150"/>
                <a:gd name="connsiteX247" fmla="*/ 315038 w 514350"/>
                <a:gd name="connsiteY247" fmla="*/ 14283 h 819150"/>
                <a:gd name="connsiteX248" fmla="*/ 293226 w 514350"/>
                <a:gd name="connsiteY248" fmla="*/ 1805 h 819150"/>
                <a:gd name="connsiteX249" fmla="*/ 294559 w 514350"/>
                <a:gd name="connsiteY249" fmla="*/ 10663 h 819150"/>
                <a:gd name="connsiteX250" fmla="*/ 279891 w 514350"/>
                <a:gd name="connsiteY250" fmla="*/ 6663 h 819150"/>
                <a:gd name="connsiteX251" fmla="*/ 280367 w 514350"/>
                <a:gd name="connsiteY251" fmla="*/ 17807 h 819150"/>
                <a:gd name="connsiteX252" fmla="*/ 265222 w 514350"/>
                <a:gd name="connsiteY252" fmla="*/ 7139 h 819150"/>
                <a:gd name="connsiteX253" fmla="*/ 256745 w 514350"/>
                <a:gd name="connsiteY253" fmla="*/ 14664 h 819150"/>
                <a:gd name="connsiteX254" fmla="*/ 267032 w 514350"/>
                <a:gd name="connsiteY254" fmla="*/ 2380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514350" h="819150">
                  <a:moveTo>
                    <a:pt x="502395" y="439860"/>
                  </a:moveTo>
                  <a:cubicBezTo>
                    <a:pt x="501157" y="444337"/>
                    <a:pt x="493251" y="443384"/>
                    <a:pt x="493536" y="439003"/>
                  </a:cubicBezTo>
                  <a:cubicBezTo>
                    <a:pt x="493822" y="434526"/>
                    <a:pt x="481059" y="431002"/>
                    <a:pt x="480487" y="428906"/>
                  </a:cubicBezTo>
                  <a:cubicBezTo>
                    <a:pt x="479916" y="426811"/>
                    <a:pt x="485821" y="427096"/>
                    <a:pt x="490584" y="429763"/>
                  </a:cubicBezTo>
                  <a:cubicBezTo>
                    <a:pt x="495346" y="432430"/>
                    <a:pt x="498585" y="430621"/>
                    <a:pt x="503919" y="425668"/>
                  </a:cubicBezTo>
                  <a:cubicBezTo>
                    <a:pt x="509253" y="420619"/>
                    <a:pt x="516682" y="424810"/>
                    <a:pt x="517540" y="420334"/>
                  </a:cubicBezTo>
                  <a:cubicBezTo>
                    <a:pt x="518397" y="415857"/>
                    <a:pt x="508967" y="412904"/>
                    <a:pt x="507157" y="410237"/>
                  </a:cubicBezTo>
                  <a:cubicBezTo>
                    <a:pt x="505347" y="407570"/>
                    <a:pt x="498585" y="404046"/>
                    <a:pt x="492012" y="405189"/>
                  </a:cubicBezTo>
                  <a:cubicBezTo>
                    <a:pt x="485535" y="406332"/>
                    <a:pt x="485154" y="403665"/>
                    <a:pt x="481344" y="400141"/>
                  </a:cubicBezTo>
                  <a:cubicBezTo>
                    <a:pt x="477534" y="396616"/>
                    <a:pt x="465628" y="402522"/>
                    <a:pt x="465628" y="410809"/>
                  </a:cubicBezTo>
                  <a:cubicBezTo>
                    <a:pt x="465628" y="419095"/>
                    <a:pt x="458199" y="417000"/>
                    <a:pt x="460866" y="412618"/>
                  </a:cubicBezTo>
                  <a:cubicBezTo>
                    <a:pt x="463533" y="408142"/>
                    <a:pt x="457341" y="402808"/>
                    <a:pt x="463247" y="401379"/>
                  </a:cubicBezTo>
                  <a:cubicBezTo>
                    <a:pt x="469152" y="399950"/>
                    <a:pt x="465914" y="390997"/>
                    <a:pt x="454960" y="390139"/>
                  </a:cubicBezTo>
                  <a:cubicBezTo>
                    <a:pt x="444007" y="389282"/>
                    <a:pt x="439815" y="398426"/>
                    <a:pt x="442482" y="401379"/>
                  </a:cubicBezTo>
                  <a:cubicBezTo>
                    <a:pt x="445149" y="404332"/>
                    <a:pt x="435053" y="417095"/>
                    <a:pt x="430576" y="417095"/>
                  </a:cubicBezTo>
                  <a:cubicBezTo>
                    <a:pt x="426099" y="417095"/>
                    <a:pt x="431148" y="406141"/>
                    <a:pt x="430862" y="400236"/>
                  </a:cubicBezTo>
                  <a:cubicBezTo>
                    <a:pt x="430576" y="394330"/>
                    <a:pt x="426385" y="397569"/>
                    <a:pt x="418099" y="407094"/>
                  </a:cubicBezTo>
                  <a:cubicBezTo>
                    <a:pt x="409812" y="416619"/>
                    <a:pt x="403620" y="425191"/>
                    <a:pt x="398858" y="426049"/>
                  </a:cubicBezTo>
                  <a:cubicBezTo>
                    <a:pt x="394095" y="426906"/>
                    <a:pt x="394667" y="417476"/>
                    <a:pt x="402382" y="413285"/>
                  </a:cubicBezTo>
                  <a:cubicBezTo>
                    <a:pt x="410097" y="409094"/>
                    <a:pt x="410383" y="397855"/>
                    <a:pt x="415432" y="397855"/>
                  </a:cubicBezTo>
                  <a:cubicBezTo>
                    <a:pt x="420480" y="397855"/>
                    <a:pt x="420480" y="391949"/>
                    <a:pt x="413050" y="390139"/>
                  </a:cubicBezTo>
                  <a:cubicBezTo>
                    <a:pt x="405621" y="388330"/>
                    <a:pt x="404478" y="396616"/>
                    <a:pt x="402096" y="398998"/>
                  </a:cubicBezTo>
                  <a:cubicBezTo>
                    <a:pt x="399715" y="401379"/>
                    <a:pt x="387618" y="394807"/>
                    <a:pt x="387904" y="397188"/>
                  </a:cubicBezTo>
                  <a:cubicBezTo>
                    <a:pt x="388190" y="399569"/>
                    <a:pt x="381427" y="400426"/>
                    <a:pt x="384380" y="404903"/>
                  </a:cubicBezTo>
                  <a:cubicBezTo>
                    <a:pt x="387333" y="409380"/>
                    <a:pt x="382951" y="413190"/>
                    <a:pt x="379903" y="407856"/>
                  </a:cubicBezTo>
                  <a:cubicBezTo>
                    <a:pt x="376950" y="402522"/>
                    <a:pt x="369521" y="406618"/>
                    <a:pt x="365997" y="412618"/>
                  </a:cubicBezTo>
                  <a:cubicBezTo>
                    <a:pt x="362377" y="418524"/>
                    <a:pt x="357710" y="418238"/>
                    <a:pt x="361234" y="420334"/>
                  </a:cubicBezTo>
                  <a:cubicBezTo>
                    <a:pt x="364758" y="422429"/>
                    <a:pt x="364473" y="430430"/>
                    <a:pt x="359139" y="431859"/>
                  </a:cubicBezTo>
                  <a:cubicBezTo>
                    <a:pt x="353805" y="433383"/>
                    <a:pt x="355900" y="417286"/>
                    <a:pt x="351709" y="418810"/>
                  </a:cubicBezTo>
                  <a:cubicBezTo>
                    <a:pt x="347518" y="420334"/>
                    <a:pt x="350185" y="411094"/>
                    <a:pt x="355805" y="411094"/>
                  </a:cubicBezTo>
                  <a:cubicBezTo>
                    <a:pt x="361425" y="411094"/>
                    <a:pt x="367044" y="402808"/>
                    <a:pt x="366473" y="400712"/>
                  </a:cubicBezTo>
                  <a:cubicBezTo>
                    <a:pt x="365520" y="397283"/>
                    <a:pt x="359329" y="398045"/>
                    <a:pt x="359329" y="402522"/>
                  </a:cubicBezTo>
                  <a:cubicBezTo>
                    <a:pt x="359329" y="406999"/>
                    <a:pt x="350471" y="406046"/>
                    <a:pt x="343041" y="405760"/>
                  </a:cubicBezTo>
                  <a:cubicBezTo>
                    <a:pt x="335612" y="405475"/>
                    <a:pt x="335898" y="414333"/>
                    <a:pt x="344184" y="419095"/>
                  </a:cubicBezTo>
                  <a:cubicBezTo>
                    <a:pt x="352471" y="423858"/>
                    <a:pt x="342660" y="426811"/>
                    <a:pt x="338565" y="423286"/>
                  </a:cubicBezTo>
                  <a:cubicBezTo>
                    <a:pt x="334374" y="419762"/>
                    <a:pt x="327897" y="421477"/>
                    <a:pt x="323420" y="423572"/>
                  </a:cubicBezTo>
                  <a:cubicBezTo>
                    <a:pt x="318943" y="425668"/>
                    <a:pt x="334088" y="431002"/>
                    <a:pt x="334659" y="433669"/>
                  </a:cubicBezTo>
                  <a:cubicBezTo>
                    <a:pt x="335231" y="436336"/>
                    <a:pt x="326944" y="430430"/>
                    <a:pt x="325134" y="432526"/>
                  </a:cubicBezTo>
                  <a:cubicBezTo>
                    <a:pt x="323325" y="434621"/>
                    <a:pt x="315038" y="431002"/>
                    <a:pt x="314466" y="425953"/>
                  </a:cubicBezTo>
                  <a:cubicBezTo>
                    <a:pt x="313895" y="420905"/>
                    <a:pt x="300560" y="428049"/>
                    <a:pt x="307990" y="429763"/>
                  </a:cubicBezTo>
                  <a:cubicBezTo>
                    <a:pt x="315419" y="431573"/>
                    <a:pt x="312752" y="436336"/>
                    <a:pt x="312752" y="442813"/>
                  </a:cubicBezTo>
                  <a:cubicBezTo>
                    <a:pt x="312752" y="449290"/>
                    <a:pt x="304179" y="444337"/>
                    <a:pt x="305894" y="438622"/>
                  </a:cubicBezTo>
                  <a:cubicBezTo>
                    <a:pt x="307703" y="433002"/>
                    <a:pt x="300560" y="434145"/>
                    <a:pt x="294654" y="437764"/>
                  </a:cubicBezTo>
                  <a:cubicBezTo>
                    <a:pt x="288749" y="441289"/>
                    <a:pt x="295512" y="431287"/>
                    <a:pt x="293130" y="426239"/>
                  </a:cubicBezTo>
                  <a:cubicBezTo>
                    <a:pt x="290749" y="421191"/>
                    <a:pt x="285415" y="426239"/>
                    <a:pt x="279224" y="427477"/>
                  </a:cubicBezTo>
                  <a:cubicBezTo>
                    <a:pt x="273033" y="428620"/>
                    <a:pt x="269794" y="428906"/>
                    <a:pt x="273604" y="433097"/>
                  </a:cubicBezTo>
                  <a:cubicBezTo>
                    <a:pt x="277414" y="437288"/>
                    <a:pt x="276843" y="443194"/>
                    <a:pt x="271794" y="442241"/>
                  </a:cubicBezTo>
                  <a:cubicBezTo>
                    <a:pt x="266746" y="441384"/>
                    <a:pt x="264651" y="442241"/>
                    <a:pt x="265317" y="447004"/>
                  </a:cubicBezTo>
                  <a:cubicBezTo>
                    <a:pt x="265889" y="451766"/>
                    <a:pt x="258840" y="452052"/>
                    <a:pt x="258174" y="447861"/>
                  </a:cubicBezTo>
                  <a:cubicBezTo>
                    <a:pt x="257602" y="443670"/>
                    <a:pt x="247506" y="444908"/>
                    <a:pt x="244553" y="449671"/>
                  </a:cubicBezTo>
                  <a:cubicBezTo>
                    <a:pt x="241600" y="454433"/>
                    <a:pt x="233313" y="457957"/>
                    <a:pt x="234171" y="463291"/>
                  </a:cubicBezTo>
                  <a:cubicBezTo>
                    <a:pt x="235028" y="468625"/>
                    <a:pt x="241600" y="460624"/>
                    <a:pt x="246934" y="462434"/>
                  </a:cubicBezTo>
                  <a:cubicBezTo>
                    <a:pt x="252268" y="464244"/>
                    <a:pt x="246648" y="466911"/>
                    <a:pt x="249601" y="469578"/>
                  </a:cubicBezTo>
                  <a:cubicBezTo>
                    <a:pt x="252554" y="472245"/>
                    <a:pt x="251982" y="478817"/>
                    <a:pt x="247791" y="474912"/>
                  </a:cubicBezTo>
                  <a:cubicBezTo>
                    <a:pt x="243600" y="471102"/>
                    <a:pt x="238266" y="469864"/>
                    <a:pt x="237409" y="476055"/>
                  </a:cubicBezTo>
                  <a:cubicBezTo>
                    <a:pt x="236552" y="482246"/>
                    <a:pt x="232075" y="475198"/>
                    <a:pt x="228551" y="470721"/>
                  </a:cubicBezTo>
                  <a:cubicBezTo>
                    <a:pt x="225027" y="466244"/>
                    <a:pt x="221407" y="479008"/>
                    <a:pt x="217597" y="476055"/>
                  </a:cubicBezTo>
                  <a:cubicBezTo>
                    <a:pt x="213787" y="473102"/>
                    <a:pt x="225312" y="463958"/>
                    <a:pt x="222360" y="459481"/>
                  </a:cubicBezTo>
                  <a:cubicBezTo>
                    <a:pt x="219407" y="455005"/>
                    <a:pt x="217311" y="462148"/>
                    <a:pt x="210549" y="469006"/>
                  </a:cubicBezTo>
                  <a:cubicBezTo>
                    <a:pt x="203691" y="475769"/>
                    <a:pt x="194547" y="475579"/>
                    <a:pt x="197785" y="478817"/>
                  </a:cubicBezTo>
                  <a:cubicBezTo>
                    <a:pt x="201024" y="482056"/>
                    <a:pt x="190927" y="483865"/>
                    <a:pt x="189213" y="489485"/>
                  </a:cubicBezTo>
                  <a:cubicBezTo>
                    <a:pt x="187403" y="495105"/>
                    <a:pt x="173496" y="497200"/>
                    <a:pt x="164638" y="503106"/>
                  </a:cubicBezTo>
                  <a:cubicBezTo>
                    <a:pt x="155780" y="509011"/>
                    <a:pt x="166448" y="509297"/>
                    <a:pt x="171496" y="503677"/>
                  </a:cubicBezTo>
                  <a:cubicBezTo>
                    <a:pt x="176544" y="498058"/>
                    <a:pt x="178354" y="501296"/>
                    <a:pt x="186355" y="496248"/>
                  </a:cubicBezTo>
                  <a:cubicBezTo>
                    <a:pt x="194356" y="491200"/>
                    <a:pt x="202928" y="487104"/>
                    <a:pt x="205882" y="489104"/>
                  </a:cubicBezTo>
                  <a:cubicBezTo>
                    <a:pt x="208834" y="491200"/>
                    <a:pt x="213882" y="492724"/>
                    <a:pt x="217692" y="487294"/>
                  </a:cubicBezTo>
                  <a:cubicBezTo>
                    <a:pt x="221502" y="481960"/>
                    <a:pt x="226265" y="483103"/>
                    <a:pt x="230170" y="486437"/>
                  </a:cubicBezTo>
                  <a:cubicBezTo>
                    <a:pt x="234075" y="489676"/>
                    <a:pt x="223693" y="492343"/>
                    <a:pt x="228360" y="497105"/>
                  </a:cubicBezTo>
                  <a:cubicBezTo>
                    <a:pt x="233123" y="501868"/>
                    <a:pt x="222741" y="504535"/>
                    <a:pt x="222741" y="500344"/>
                  </a:cubicBezTo>
                  <a:cubicBezTo>
                    <a:pt x="222741" y="496153"/>
                    <a:pt x="216835" y="492628"/>
                    <a:pt x="214740" y="496438"/>
                  </a:cubicBezTo>
                  <a:cubicBezTo>
                    <a:pt x="212644" y="500344"/>
                    <a:pt x="209120" y="504439"/>
                    <a:pt x="205215" y="504725"/>
                  </a:cubicBezTo>
                  <a:cubicBezTo>
                    <a:pt x="201405" y="505011"/>
                    <a:pt x="197214" y="512155"/>
                    <a:pt x="197214" y="519298"/>
                  </a:cubicBezTo>
                  <a:cubicBezTo>
                    <a:pt x="197214" y="526442"/>
                    <a:pt x="190356" y="519298"/>
                    <a:pt x="189784" y="525490"/>
                  </a:cubicBezTo>
                  <a:cubicBezTo>
                    <a:pt x="189213" y="531681"/>
                    <a:pt x="179688" y="542635"/>
                    <a:pt x="171401" y="550636"/>
                  </a:cubicBezTo>
                  <a:cubicBezTo>
                    <a:pt x="163114" y="558637"/>
                    <a:pt x="170829" y="560446"/>
                    <a:pt x="168162" y="565495"/>
                  </a:cubicBezTo>
                  <a:cubicBezTo>
                    <a:pt x="165495" y="570543"/>
                    <a:pt x="155685" y="566066"/>
                    <a:pt x="152446" y="568162"/>
                  </a:cubicBezTo>
                  <a:cubicBezTo>
                    <a:pt x="149208" y="570257"/>
                    <a:pt x="154256" y="582735"/>
                    <a:pt x="149779" y="586545"/>
                  </a:cubicBezTo>
                  <a:cubicBezTo>
                    <a:pt x="145302" y="590355"/>
                    <a:pt x="149779" y="595689"/>
                    <a:pt x="149779" y="600166"/>
                  </a:cubicBezTo>
                  <a:cubicBezTo>
                    <a:pt x="149779" y="604642"/>
                    <a:pt x="138254" y="597499"/>
                    <a:pt x="137301" y="601975"/>
                  </a:cubicBezTo>
                  <a:cubicBezTo>
                    <a:pt x="136444" y="606452"/>
                    <a:pt x="126348" y="605214"/>
                    <a:pt x="123395" y="606452"/>
                  </a:cubicBezTo>
                  <a:cubicBezTo>
                    <a:pt x="120442" y="607690"/>
                    <a:pt x="129300" y="614739"/>
                    <a:pt x="134634" y="618930"/>
                  </a:cubicBezTo>
                  <a:cubicBezTo>
                    <a:pt x="139968" y="623121"/>
                    <a:pt x="129586" y="626359"/>
                    <a:pt x="128443" y="621597"/>
                  </a:cubicBezTo>
                  <a:cubicBezTo>
                    <a:pt x="127300" y="616834"/>
                    <a:pt x="119871" y="624550"/>
                    <a:pt x="110632" y="628741"/>
                  </a:cubicBezTo>
                  <a:cubicBezTo>
                    <a:pt x="101392" y="632932"/>
                    <a:pt x="105297" y="641218"/>
                    <a:pt x="98153" y="641504"/>
                  </a:cubicBezTo>
                  <a:cubicBezTo>
                    <a:pt x="91010" y="641790"/>
                    <a:pt x="93105" y="653029"/>
                    <a:pt x="88343" y="656649"/>
                  </a:cubicBezTo>
                  <a:cubicBezTo>
                    <a:pt x="83580" y="660268"/>
                    <a:pt x="84819" y="648362"/>
                    <a:pt x="77389" y="648076"/>
                  </a:cubicBezTo>
                  <a:cubicBezTo>
                    <a:pt x="69960" y="647791"/>
                    <a:pt x="70531" y="653125"/>
                    <a:pt x="75008" y="659316"/>
                  </a:cubicBezTo>
                  <a:cubicBezTo>
                    <a:pt x="79485" y="665507"/>
                    <a:pt x="68245" y="660840"/>
                    <a:pt x="64054" y="666174"/>
                  </a:cubicBezTo>
                  <a:cubicBezTo>
                    <a:pt x="59863" y="671508"/>
                    <a:pt x="48052" y="668841"/>
                    <a:pt x="44814" y="673318"/>
                  </a:cubicBezTo>
                  <a:cubicBezTo>
                    <a:pt x="41575" y="677794"/>
                    <a:pt x="53672" y="677794"/>
                    <a:pt x="55482" y="681319"/>
                  </a:cubicBezTo>
                  <a:cubicBezTo>
                    <a:pt x="57291" y="684938"/>
                    <a:pt x="44814" y="683128"/>
                    <a:pt x="38336" y="681604"/>
                  </a:cubicBezTo>
                  <a:cubicBezTo>
                    <a:pt x="31860" y="680176"/>
                    <a:pt x="33574" y="689891"/>
                    <a:pt x="27669" y="688748"/>
                  </a:cubicBezTo>
                  <a:cubicBezTo>
                    <a:pt x="21763" y="687510"/>
                    <a:pt x="14334" y="693796"/>
                    <a:pt x="18525" y="697987"/>
                  </a:cubicBezTo>
                  <a:cubicBezTo>
                    <a:pt x="22716" y="702178"/>
                    <a:pt x="15286" y="702750"/>
                    <a:pt x="11095" y="700083"/>
                  </a:cubicBezTo>
                  <a:cubicBezTo>
                    <a:pt x="6904" y="697416"/>
                    <a:pt x="3380" y="703893"/>
                    <a:pt x="1951" y="708941"/>
                  </a:cubicBezTo>
                  <a:cubicBezTo>
                    <a:pt x="427" y="713989"/>
                    <a:pt x="9952" y="716656"/>
                    <a:pt x="9666" y="719038"/>
                  </a:cubicBezTo>
                  <a:cubicBezTo>
                    <a:pt x="9381" y="721419"/>
                    <a:pt x="1951" y="725229"/>
                    <a:pt x="7285" y="726467"/>
                  </a:cubicBezTo>
                  <a:cubicBezTo>
                    <a:pt x="12619" y="727610"/>
                    <a:pt x="8809" y="732373"/>
                    <a:pt x="5190" y="733897"/>
                  </a:cubicBezTo>
                  <a:cubicBezTo>
                    <a:pt x="1665" y="735421"/>
                    <a:pt x="1665" y="738945"/>
                    <a:pt x="5190" y="743422"/>
                  </a:cubicBezTo>
                  <a:cubicBezTo>
                    <a:pt x="8714" y="747898"/>
                    <a:pt x="-1002" y="748756"/>
                    <a:pt x="3666" y="755614"/>
                  </a:cubicBezTo>
                  <a:cubicBezTo>
                    <a:pt x="8428" y="762376"/>
                    <a:pt x="11952" y="753804"/>
                    <a:pt x="14048" y="758852"/>
                  </a:cubicBezTo>
                  <a:cubicBezTo>
                    <a:pt x="16143" y="763900"/>
                    <a:pt x="21763" y="759424"/>
                    <a:pt x="28240" y="753518"/>
                  </a:cubicBezTo>
                  <a:cubicBezTo>
                    <a:pt x="34717" y="747613"/>
                    <a:pt x="37098" y="759995"/>
                    <a:pt x="31765" y="759709"/>
                  </a:cubicBezTo>
                  <a:cubicBezTo>
                    <a:pt x="26430" y="759424"/>
                    <a:pt x="20239" y="762662"/>
                    <a:pt x="21382" y="767996"/>
                  </a:cubicBezTo>
                  <a:cubicBezTo>
                    <a:pt x="22620" y="773330"/>
                    <a:pt x="13095" y="772473"/>
                    <a:pt x="13381" y="765901"/>
                  </a:cubicBezTo>
                  <a:cubicBezTo>
                    <a:pt x="13667" y="759424"/>
                    <a:pt x="2427" y="767044"/>
                    <a:pt x="6523" y="771806"/>
                  </a:cubicBezTo>
                  <a:cubicBezTo>
                    <a:pt x="10714" y="776569"/>
                    <a:pt x="5094" y="779236"/>
                    <a:pt x="5094" y="783617"/>
                  </a:cubicBezTo>
                  <a:cubicBezTo>
                    <a:pt x="5094" y="788094"/>
                    <a:pt x="13095" y="787141"/>
                    <a:pt x="16334" y="782093"/>
                  </a:cubicBezTo>
                  <a:cubicBezTo>
                    <a:pt x="19572" y="777045"/>
                    <a:pt x="24906" y="778283"/>
                    <a:pt x="27002" y="783331"/>
                  </a:cubicBezTo>
                  <a:cubicBezTo>
                    <a:pt x="29097" y="788380"/>
                    <a:pt x="21953" y="784474"/>
                    <a:pt x="21953" y="791332"/>
                  </a:cubicBezTo>
                  <a:cubicBezTo>
                    <a:pt x="21953" y="798190"/>
                    <a:pt x="17477" y="792190"/>
                    <a:pt x="13667" y="797524"/>
                  </a:cubicBezTo>
                  <a:cubicBezTo>
                    <a:pt x="9857" y="802858"/>
                    <a:pt x="28811" y="812668"/>
                    <a:pt x="34717" y="814097"/>
                  </a:cubicBezTo>
                  <a:cubicBezTo>
                    <a:pt x="40623" y="815621"/>
                    <a:pt x="46242" y="822098"/>
                    <a:pt x="58149" y="820288"/>
                  </a:cubicBezTo>
                  <a:cubicBezTo>
                    <a:pt x="70055" y="818479"/>
                    <a:pt x="92534" y="796571"/>
                    <a:pt x="95486" y="792761"/>
                  </a:cubicBezTo>
                  <a:cubicBezTo>
                    <a:pt x="98440" y="788856"/>
                    <a:pt x="105011" y="793333"/>
                    <a:pt x="109393" y="789808"/>
                  </a:cubicBezTo>
                  <a:cubicBezTo>
                    <a:pt x="113870" y="786284"/>
                    <a:pt x="111203" y="777045"/>
                    <a:pt x="114441" y="775330"/>
                  </a:cubicBezTo>
                  <a:cubicBezTo>
                    <a:pt x="117680" y="773521"/>
                    <a:pt x="119490" y="785141"/>
                    <a:pt x="122442" y="786284"/>
                  </a:cubicBezTo>
                  <a:cubicBezTo>
                    <a:pt x="125109" y="787332"/>
                    <a:pt x="127110" y="789427"/>
                    <a:pt x="127205" y="795333"/>
                  </a:cubicBezTo>
                  <a:cubicBezTo>
                    <a:pt x="129586" y="795047"/>
                    <a:pt x="131967" y="795142"/>
                    <a:pt x="133491" y="796190"/>
                  </a:cubicBezTo>
                  <a:cubicBezTo>
                    <a:pt x="137301" y="799048"/>
                    <a:pt x="138254" y="786665"/>
                    <a:pt x="138254" y="782855"/>
                  </a:cubicBezTo>
                  <a:cubicBezTo>
                    <a:pt x="138254" y="779045"/>
                    <a:pt x="142064" y="771425"/>
                    <a:pt x="141111" y="766663"/>
                  </a:cubicBezTo>
                  <a:cubicBezTo>
                    <a:pt x="140159" y="761900"/>
                    <a:pt x="152541" y="765710"/>
                    <a:pt x="154446" y="761900"/>
                  </a:cubicBezTo>
                  <a:cubicBezTo>
                    <a:pt x="156351" y="758090"/>
                    <a:pt x="157304" y="744755"/>
                    <a:pt x="153494" y="742850"/>
                  </a:cubicBezTo>
                  <a:cubicBezTo>
                    <a:pt x="149684" y="740945"/>
                    <a:pt x="148732" y="733325"/>
                    <a:pt x="152541" y="733325"/>
                  </a:cubicBezTo>
                  <a:cubicBezTo>
                    <a:pt x="156351" y="733325"/>
                    <a:pt x="161114" y="730468"/>
                    <a:pt x="160161" y="722848"/>
                  </a:cubicBezTo>
                  <a:cubicBezTo>
                    <a:pt x="159209" y="715228"/>
                    <a:pt x="147779" y="716180"/>
                    <a:pt x="146826" y="708560"/>
                  </a:cubicBezTo>
                  <a:cubicBezTo>
                    <a:pt x="145874" y="700940"/>
                    <a:pt x="152541" y="699035"/>
                    <a:pt x="147779" y="689510"/>
                  </a:cubicBezTo>
                  <a:cubicBezTo>
                    <a:pt x="143016" y="679985"/>
                    <a:pt x="149684" y="674270"/>
                    <a:pt x="147779" y="669508"/>
                  </a:cubicBezTo>
                  <a:cubicBezTo>
                    <a:pt x="145874" y="664745"/>
                    <a:pt x="143969" y="659030"/>
                    <a:pt x="149684" y="649505"/>
                  </a:cubicBezTo>
                  <a:cubicBezTo>
                    <a:pt x="155399" y="639980"/>
                    <a:pt x="165876" y="635218"/>
                    <a:pt x="169686" y="636170"/>
                  </a:cubicBezTo>
                  <a:cubicBezTo>
                    <a:pt x="173496" y="637123"/>
                    <a:pt x="180164" y="640933"/>
                    <a:pt x="183021" y="635218"/>
                  </a:cubicBezTo>
                  <a:cubicBezTo>
                    <a:pt x="185879" y="629503"/>
                    <a:pt x="185879" y="624740"/>
                    <a:pt x="183021" y="623788"/>
                  </a:cubicBezTo>
                  <a:cubicBezTo>
                    <a:pt x="180164" y="622835"/>
                    <a:pt x="172544" y="620930"/>
                    <a:pt x="178259" y="613310"/>
                  </a:cubicBezTo>
                  <a:cubicBezTo>
                    <a:pt x="183974" y="605690"/>
                    <a:pt x="190641" y="596165"/>
                    <a:pt x="191594" y="587593"/>
                  </a:cubicBezTo>
                  <a:cubicBezTo>
                    <a:pt x="192546" y="579020"/>
                    <a:pt x="189689" y="572353"/>
                    <a:pt x="192546" y="569495"/>
                  </a:cubicBezTo>
                  <a:cubicBezTo>
                    <a:pt x="195404" y="566638"/>
                    <a:pt x="202071" y="569495"/>
                    <a:pt x="207786" y="565685"/>
                  </a:cubicBezTo>
                  <a:cubicBezTo>
                    <a:pt x="213501" y="561875"/>
                    <a:pt x="208739" y="557113"/>
                    <a:pt x="211596" y="554255"/>
                  </a:cubicBezTo>
                  <a:cubicBezTo>
                    <a:pt x="214454" y="551398"/>
                    <a:pt x="218264" y="541873"/>
                    <a:pt x="222074" y="539015"/>
                  </a:cubicBezTo>
                  <a:cubicBezTo>
                    <a:pt x="225884" y="536158"/>
                    <a:pt x="229694" y="532348"/>
                    <a:pt x="226836" y="528538"/>
                  </a:cubicBezTo>
                  <a:cubicBezTo>
                    <a:pt x="223979" y="524728"/>
                    <a:pt x="232551" y="520918"/>
                    <a:pt x="232551" y="514250"/>
                  </a:cubicBezTo>
                  <a:cubicBezTo>
                    <a:pt x="232551" y="507583"/>
                    <a:pt x="242076" y="502820"/>
                    <a:pt x="247791" y="502820"/>
                  </a:cubicBezTo>
                  <a:cubicBezTo>
                    <a:pt x="253507" y="502820"/>
                    <a:pt x="263032" y="502820"/>
                    <a:pt x="263032" y="497105"/>
                  </a:cubicBezTo>
                  <a:cubicBezTo>
                    <a:pt x="263032" y="491390"/>
                    <a:pt x="259221" y="479008"/>
                    <a:pt x="267794" y="482818"/>
                  </a:cubicBezTo>
                  <a:cubicBezTo>
                    <a:pt x="276366" y="486628"/>
                    <a:pt x="283034" y="481865"/>
                    <a:pt x="288749" y="486628"/>
                  </a:cubicBezTo>
                  <a:cubicBezTo>
                    <a:pt x="294464" y="491390"/>
                    <a:pt x="302084" y="490438"/>
                    <a:pt x="302084" y="482818"/>
                  </a:cubicBezTo>
                  <a:cubicBezTo>
                    <a:pt x="302084" y="475198"/>
                    <a:pt x="304941" y="462815"/>
                    <a:pt x="313514" y="467578"/>
                  </a:cubicBezTo>
                  <a:cubicBezTo>
                    <a:pt x="314181" y="467959"/>
                    <a:pt x="314847" y="468340"/>
                    <a:pt x="315419" y="468816"/>
                  </a:cubicBezTo>
                  <a:cubicBezTo>
                    <a:pt x="318276" y="462434"/>
                    <a:pt x="323610" y="458434"/>
                    <a:pt x="328754" y="459005"/>
                  </a:cubicBezTo>
                  <a:cubicBezTo>
                    <a:pt x="336374" y="459958"/>
                    <a:pt x="341136" y="473293"/>
                    <a:pt x="350661" y="475198"/>
                  </a:cubicBezTo>
                  <a:cubicBezTo>
                    <a:pt x="360186" y="477103"/>
                    <a:pt x="369711" y="480913"/>
                    <a:pt x="372569" y="476150"/>
                  </a:cubicBezTo>
                  <a:cubicBezTo>
                    <a:pt x="375426" y="471388"/>
                    <a:pt x="382094" y="479008"/>
                    <a:pt x="387809" y="477103"/>
                  </a:cubicBezTo>
                  <a:cubicBezTo>
                    <a:pt x="393524" y="475198"/>
                    <a:pt x="393524" y="487580"/>
                    <a:pt x="399239" y="479960"/>
                  </a:cubicBezTo>
                  <a:cubicBezTo>
                    <a:pt x="404954" y="472340"/>
                    <a:pt x="398286" y="467578"/>
                    <a:pt x="407811" y="468530"/>
                  </a:cubicBezTo>
                  <a:cubicBezTo>
                    <a:pt x="417336" y="469483"/>
                    <a:pt x="411621" y="458053"/>
                    <a:pt x="411621" y="451385"/>
                  </a:cubicBezTo>
                  <a:cubicBezTo>
                    <a:pt x="411621" y="444718"/>
                    <a:pt x="424004" y="443765"/>
                    <a:pt x="424004" y="438050"/>
                  </a:cubicBezTo>
                  <a:cubicBezTo>
                    <a:pt x="424004" y="432335"/>
                    <a:pt x="441149" y="437098"/>
                    <a:pt x="444007" y="433288"/>
                  </a:cubicBezTo>
                  <a:cubicBezTo>
                    <a:pt x="446864" y="429478"/>
                    <a:pt x="456389" y="426620"/>
                    <a:pt x="460199" y="433288"/>
                  </a:cubicBezTo>
                  <a:cubicBezTo>
                    <a:pt x="464009" y="439955"/>
                    <a:pt x="480201" y="441860"/>
                    <a:pt x="481154" y="447575"/>
                  </a:cubicBezTo>
                  <a:cubicBezTo>
                    <a:pt x="481630" y="450337"/>
                    <a:pt x="481154" y="454719"/>
                    <a:pt x="481154" y="458719"/>
                  </a:cubicBezTo>
                  <a:cubicBezTo>
                    <a:pt x="483821" y="456148"/>
                    <a:pt x="487155" y="454147"/>
                    <a:pt x="490393" y="454147"/>
                  </a:cubicBezTo>
                  <a:cubicBezTo>
                    <a:pt x="496299" y="454147"/>
                    <a:pt x="501633" y="445289"/>
                    <a:pt x="506967" y="446432"/>
                  </a:cubicBezTo>
                  <a:cubicBezTo>
                    <a:pt x="511443" y="447385"/>
                    <a:pt x="515825" y="446718"/>
                    <a:pt x="517158" y="439288"/>
                  </a:cubicBezTo>
                  <a:cubicBezTo>
                    <a:pt x="512586" y="436240"/>
                    <a:pt x="503442" y="435859"/>
                    <a:pt x="502395" y="439860"/>
                  </a:cubicBezTo>
                  <a:close/>
                  <a:moveTo>
                    <a:pt x="143874" y="59908"/>
                  </a:moveTo>
                  <a:cubicBezTo>
                    <a:pt x="152351" y="61717"/>
                    <a:pt x="135015" y="71052"/>
                    <a:pt x="132348" y="79434"/>
                  </a:cubicBezTo>
                  <a:cubicBezTo>
                    <a:pt x="129682" y="87911"/>
                    <a:pt x="145683" y="95436"/>
                    <a:pt x="152351" y="101627"/>
                  </a:cubicBezTo>
                  <a:cubicBezTo>
                    <a:pt x="159018" y="107818"/>
                    <a:pt x="175020" y="106961"/>
                    <a:pt x="180831" y="103437"/>
                  </a:cubicBezTo>
                  <a:cubicBezTo>
                    <a:pt x="186641" y="99913"/>
                    <a:pt x="184831" y="87435"/>
                    <a:pt x="192356" y="87911"/>
                  </a:cubicBezTo>
                  <a:cubicBezTo>
                    <a:pt x="199881" y="88387"/>
                    <a:pt x="195880" y="81244"/>
                    <a:pt x="202167" y="79053"/>
                  </a:cubicBezTo>
                  <a:cubicBezTo>
                    <a:pt x="208358" y="76862"/>
                    <a:pt x="209310" y="84863"/>
                    <a:pt x="203976" y="91054"/>
                  </a:cubicBezTo>
                  <a:cubicBezTo>
                    <a:pt x="198642" y="97246"/>
                    <a:pt x="213311" y="96865"/>
                    <a:pt x="221312" y="89245"/>
                  </a:cubicBezTo>
                  <a:cubicBezTo>
                    <a:pt x="229313" y="81720"/>
                    <a:pt x="231123" y="88768"/>
                    <a:pt x="229313" y="95912"/>
                  </a:cubicBezTo>
                  <a:cubicBezTo>
                    <a:pt x="227503" y="103056"/>
                    <a:pt x="211120" y="99055"/>
                    <a:pt x="205310" y="107056"/>
                  </a:cubicBezTo>
                  <a:cubicBezTo>
                    <a:pt x="199500" y="115057"/>
                    <a:pt x="181783" y="108866"/>
                    <a:pt x="173782" y="117724"/>
                  </a:cubicBezTo>
                  <a:cubicBezTo>
                    <a:pt x="165781" y="126583"/>
                    <a:pt x="180926" y="127059"/>
                    <a:pt x="191975" y="124868"/>
                  </a:cubicBezTo>
                  <a:cubicBezTo>
                    <a:pt x="203119" y="122677"/>
                    <a:pt x="223979" y="121344"/>
                    <a:pt x="231980" y="123058"/>
                  </a:cubicBezTo>
                  <a:cubicBezTo>
                    <a:pt x="239981" y="124868"/>
                    <a:pt x="227122" y="127535"/>
                    <a:pt x="213787" y="127535"/>
                  </a:cubicBezTo>
                  <a:cubicBezTo>
                    <a:pt x="200452" y="127535"/>
                    <a:pt x="195975" y="131536"/>
                    <a:pt x="196452" y="135060"/>
                  </a:cubicBezTo>
                  <a:cubicBezTo>
                    <a:pt x="196928" y="138584"/>
                    <a:pt x="177783" y="131059"/>
                    <a:pt x="176925" y="139060"/>
                  </a:cubicBezTo>
                  <a:cubicBezTo>
                    <a:pt x="176068" y="147061"/>
                    <a:pt x="194737" y="150205"/>
                    <a:pt x="196928" y="155062"/>
                  </a:cubicBezTo>
                  <a:cubicBezTo>
                    <a:pt x="199119" y="159920"/>
                    <a:pt x="211596" y="155539"/>
                    <a:pt x="216454" y="157253"/>
                  </a:cubicBezTo>
                  <a:cubicBezTo>
                    <a:pt x="221312" y="159063"/>
                    <a:pt x="208453" y="162587"/>
                    <a:pt x="206643" y="164778"/>
                  </a:cubicBezTo>
                  <a:cubicBezTo>
                    <a:pt x="204834" y="166969"/>
                    <a:pt x="220455" y="170112"/>
                    <a:pt x="223122" y="174589"/>
                  </a:cubicBezTo>
                  <a:cubicBezTo>
                    <a:pt x="225789" y="179065"/>
                    <a:pt x="236933" y="176779"/>
                    <a:pt x="236457" y="170588"/>
                  </a:cubicBezTo>
                  <a:cubicBezTo>
                    <a:pt x="235885" y="162873"/>
                    <a:pt x="246267" y="139441"/>
                    <a:pt x="259602" y="134584"/>
                  </a:cubicBezTo>
                  <a:cubicBezTo>
                    <a:pt x="272937" y="129726"/>
                    <a:pt x="265413" y="125249"/>
                    <a:pt x="267127" y="117724"/>
                  </a:cubicBezTo>
                  <a:cubicBezTo>
                    <a:pt x="268937" y="110200"/>
                    <a:pt x="279605" y="116391"/>
                    <a:pt x="276462" y="110200"/>
                  </a:cubicBezTo>
                  <a:cubicBezTo>
                    <a:pt x="273318" y="104008"/>
                    <a:pt x="275128" y="101341"/>
                    <a:pt x="283605" y="93340"/>
                  </a:cubicBezTo>
                  <a:cubicBezTo>
                    <a:pt x="292083" y="85339"/>
                    <a:pt x="297417" y="91150"/>
                    <a:pt x="307608" y="86197"/>
                  </a:cubicBezTo>
                  <a:cubicBezTo>
                    <a:pt x="317800" y="81339"/>
                    <a:pt x="322753" y="89721"/>
                    <a:pt x="311609" y="90673"/>
                  </a:cubicBezTo>
                  <a:cubicBezTo>
                    <a:pt x="301893" y="91435"/>
                    <a:pt x="306751" y="102675"/>
                    <a:pt x="314752" y="105818"/>
                  </a:cubicBezTo>
                  <a:cubicBezTo>
                    <a:pt x="322753" y="108961"/>
                    <a:pt x="315609" y="111628"/>
                    <a:pt x="321896" y="112962"/>
                  </a:cubicBezTo>
                  <a:cubicBezTo>
                    <a:pt x="328087" y="114295"/>
                    <a:pt x="326373" y="123630"/>
                    <a:pt x="318372" y="132107"/>
                  </a:cubicBezTo>
                  <a:cubicBezTo>
                    <a:pt x="310371" y="140584"/>
                    <a:pt x="320562" y="142299"/>
                    <a:pt x="337517" y="136108"/>
                  </a:cubicBezTo>
                  <a:cubicBezTo>
                    <a:pt x="354376" y="129916"/>
                    <a:pt x="343708" y="141442"/>
                    <a:pt x="348661" y="146299"/>
                  </a:cubicBezTo>
                  <a:cubicBezTo>
                    <a:pt x="353519" y="151157"/>
                    <a:pt x="366854" y="142775"/>
                    <a:pt x="373998" y="134298"/>
                  </a:cubicBezTo>
                  <a:cubicBezTo>
                    <a:pt x="381141" y="125821"/>
                    <a:pt x="391714" y="127249"/>
                    <a:pt x="391333" y="122773"/>
                  </a:cubicBezTo>
                  <a:cubicBezTo>
                    <a:pt x="390857" y="117915"/>
                    <a:pt x="383332" y="116581"/>
                    <a:pt x="377141" y="119248"/>
                  </a:cubicBezTo>
                  <a:cubicBezTo>
                    <a:pt x="370950" y="121915"/>
                    <a:pt x="355328" y="120106"/>
                    <a:pt x="360663" y="115248"/>
                  </a:cubicBezTo>
                  <a:cubicBezTo>
                    <a:pt x="365997" y="110390"/>
                    <a:pt x="365140" y="106390"/>
                    <a:pt x="357138" y="107247"/>
                  </a:cubicBezTo>
                  <a:cubicBezTo>
                    <a:pt x="349137" y="108104"/>
                    <a:pt x="334945" y="104104"/>
                    <a:pt x="341613" y="101437"/>
                  </a:cubicBezTo>
                  <a:cubicBezTo>
                    <a:pt x="348280" y="98770"/>
                    <a:pt x="336755" y="89911"/>
                    <a:pt x="330468" y="90292"/>
                  </a:cubicBezTo>
                  <a:cubicBezTo>
                    <a:pt x="324277" y="90769"/>
                    <a:pt x="325992" y="83625"/>
                    <a:pt x="326468" y="78767"/>
                  </a:cubicBezTo>
                  <a:cubicBezTo>
                    <a:pt x="326944" y="73909"/>
                    <a:pt x="308656" y="71623"/>
                    <a:pt x="312276" y="69909"/>
                  </a:cubicBezTo>
                  <a:cubicBezTo>
                    <a:pt x="315800" y="68099"/>
                    <a:pt x="304751" y="64099"/>
                    <a:pt x="302084" y="67718"/>
                  </a:cubicBezTo>
                  <a:cubicBezTo>
                    <a:pt x="299417" y="71242"/>
                    <a:pt x="294083" y="70385"/>
                    <a:pt x="294083" y="65051"/>
                  </a:cubicBezTo>
                  <a:cubicBezTo>
                    <a:pt x="294083" y="59717"/>
                    <a:pt x="280748" y="61051"/>
                    <a:pt x="275414" y="61527"/>
                  </a:cubicBezTo>
                  <a:cubicBezTo>
                    <a:pt x="270080" y="62003"/>
                    <a:pt x="272747" y="50002"/>
                    <a:pt x="267413" y="46001"/>
                  </a:cubicBezTo>
                  <a:cubicBezTo>
                    <a:pt x="262079" y="42001"/>
                    <a:pt x="254935" y="54002"/>
                    <a:pt x="250935" y="53145"/>
                  </a:cubicBezTo>
                  <a:cubicBezTo>
                    <a:pt x="246934" y="52288"/>
                    <a:pt x="254078" y="44287"/>
                    <a:pt x="256269" y="38953"/>
                  </a:cubicBezTo>
                  <a:cubicBezTo>
                    <a:pt x="258459" y="33619"/>
                    <a:pt x="237600" y="26475"/>
                    <a:pt x="235409" y="31809"/>
                  </a:cubicBezTo>
                  <a:cubicBezTo>
                    <a:pt x="233218" y="37143"/>
                    <a:pt x="229218" y="23808"/>
                    <a:pt x="224741" y="22474"/>
                  </a:cubicBezTo>
                  <a:cubicBezTo>
                    <a:pt x="220264" y="21141"/>
                    <a:pt x="223884" y="31333"/>
                    <a:pt x="219883" y="32285"/>
                  </a:cubicBezTo>
                  <a:cubicBezTo>
                    <a:pt x="215883" y="33142"/>
                    <a:pt x="210549" y="37143"/>
                    <a:pt x="217216" y="41620"/>
                  </a:cubicBezTo>
                  <a:cubicBezTo>
                    <a:pt x="223884" y="46096"/>
                    <a:pt x="230551" y="68290"/>
                    <a:pt x="229694" y="71814"/>
                  </a:cubicBezTo>
                  <a:cubicBezTo>
                    <a:pt x="228837" y="75338"/>
                    <a:pt x="208358" y="55812"/>
                    <a:pt x="207501" y="46477"/>
                  </a:cubicBezTo>
                  <a:cubicBezTo>
                    <a:pt x="206643" y="37143"/>
                    <a:pt x="196357" y="29618"/>
                    <a:pt x="193690" y="36286"/>
                  </a:cubicBezTo>
                  <a:cubicBezTo>
                    <a:pt x="191022" y="42953"/>
                    <a:pt x="183498" y="45620"/>
                    <a:pt x="185688" y="52288"/>
                  </a:cubicBezTo>
                  <a:cubicBezTo>
                    <a:pt x="187879" y="58955"/>
                    <a:pt x="180354" y="61146"/>
                    <a:pt x="180354" y="55812"/>
                  </a:cubicBezTo>
                  <a:cubicBezTo>
                    <a:pt x="180354" y="50478"/>
                    <a:pt x="169210" y="44287"/>
                    <a:pt x="165210" y="43810"/>
                  </a:cubicBezTo>
                  <a:cubicBezTo>
                    <a:pt x="161209" y="43334"/>
                    <a:pt x="175497" y="40667"/>
                    <a:pt x="182164" y="37619"/>
                  </a:cubicBezTo>
                  <a:cubicBezTo>
                    <a:pt x="188832" y="34476"/>
                    <a:pt x="176354" y="30094"/>
                    <a:pt x="170639" y="33619"/>
                  </a:cubicBezTo>
                  <a:cubicBezTo>
                    <a:pt x="164828" y="37143"/>
                    <a:pt x="157304" y="31428"/>
                    <a:pt x="153780" y="36286"/>
                  </a:cubicBezTo>
                  <a:cubicBezTo>
                    <a:pt x="150160" y="41143"/>
                    <a:pt x="145778" y="36286"/>
                    <a:pt x="139587" y="34952"/>
                  </a:cubicBezTo>
                  <a:cubicBezTo>
                    <a:pt x="133396" y="33619"/>
                    <a:pt x="128062" y="43810"/>
                    <a:pt x="123585" y="42096"/>
                  </a:cubicBezTo>
                  <a:cubicBezTo>
                    <a:pt x="119109" y="40286"/>
                    <a:pt x="116442" y="50954"/>
                    <a:pt x="123585" y="62098"/>
                  </a:cubicBezTo>
                  <a:cubicBezTo>
                    <a:pt x="130062" y="72766"/>
                    <a:pt x="135396" y="58098"/>
                    <a:pt x="143874" y="59908"/>
                  </a:cubicBezTo>
                  <a:close/>
                  <a:moveTo>
                    <a:pt x="125681" y="95912"/>
                  </a:moveTo>
                  <a:cubicBezTo>
                    <a:pt x="131015" y="97246"/>
                    <a:pt x="135015" y="106104"/>
                    <a:pt x="139873" y="105723"/>
                  </a:cubicBezTo>
                  <a:cubicBezTo>
                    <a:pt x="142064" y="105532"/>
                    <a:pt x="132348" y="94579"/>
                    <a:pt x="126538" y="88387"/>
                  </a:cubicBezTo>
                  <a:cubicBezTo>
                    <a:pt x="120728" y="82196"/>
                    <a:pt x="121204" y="75910"/>
                    <a:pt x="113203" y="78196"/>
                  </a:cubicBezTo>
                  <a:cubicBezTo>
                    <a:pt x="105202" y="80291"/>
                    <a:pt x="120347" y="94579"/>
                    <a:pt x="125681" y="95912"/>
                  </a:cubicBezTo>
                  <a:close/>
                  <a:moveTo>
                    <a:pt x="267032" y="23808"/>
                  </a:moveTo>
                  <a:cubicBezTo>
                    <a:pt x="271032" y="26951"/>
                    <a:pt x="260460" y="27046"/>
                    <a:pt x="264841" y="31333"/>
                  </a:cubicBezTo>
                  <a:cubicBezTo>
                    <a:pt x="278176" y="44668"/>
                    <a:pt x="330659" y="29523"/>
                    <a:pt x="337803" y="33523"/>
                  </a:cubicBezTo>
                  <a:cubicBezTo>
                    <a:pt x="344946" y="37524"/>
                    <a:pt x="293797" y="42382"/>
                    <a:pt x="295988" y="47716"/>
                  </a:cubicBezTo>
                  <a:cubicBezTo>
                    <a:pt x="298178" y="53050"/>
                    <a:pt x="339993" y="57526"/>
                    <a:pt x="343137" y="53907"/>
                  </a:cubicBezTo>
                  <a:cubicBezTo>
                    <a:pt x="346280" y="50383"/>
                    <a:pt x="353328" y="61051"/>
                    <a:pt x="367140" y="61908"/>
                  </a:cubicBezTo>
                  <a:cubicBezTo>
                    <a:pt x="380951" y="62765"/>
                    <a:pt x="379617" y="56574"/>
                    <a:pt x="389809" y="56098"/>
                  </a:cubicBezTo>
                  <a:cubicBezTo>
                    <a:pt x="400001" y="55621"/>
                    <a:pt x="415146" y="50764"/>
                    <a:pt x="415622" y="44953"/>
                  </a:cubicBezTo>
                  <a:cubicBezTo>
                    <a:pt x="416098" y="39143"/>
                    <a:pt x="445816" y="32095"/>
                    <a:pt x="443149" y="22284"/>
                  </a:cubicBezTo>
                  <a:cubicBezTo>
                    <a:pt x="440482" y="12473"/>
                    <a:pt x="411621" y="19141"/>
                    <a:pt x="403525" y="15140"/>
                  </a:cubicBezTo>
                  <a:cubicBezTo>
                    <a:pt x="395524" y="11140"/>
                    <a:pt x="376855" y="5806"/>
                    <a:pt x="373712" y="11997"/>
                  </a:cubicBezTo>
                  <a:cubicBezTo>
                    <a:pt x="370569" y="18188"/>
                    <a:pt x="365235" y="19998"/>
                    <a:pt x="362568" y="17331"/>
                  </a:cubicBezTo>
                  <a:cubicBezTo>
                    <a:pt x="359901" y="14664"/>
                    <a:pt x="363901" y="472"/>
                    <a:pt x="351042" y="4472"/>
                  </a:cubicBezTo>
                  <a:cubicBezTo>
                    <a:pt x="338184" y="8473"/>
                    <a:pt x="350185" y="22284"/>
                    <a:pt x="347518" y="23998"/>
                  </a:cubicBezTo>
                  <a:cubicBezTo>
                    <a:pt x="344851" y="25808"/>
                    <a:pt x="332374" y="21331"/>
                    <a:pt x="331516" y="15140"/>
                  </a:cubicBezTo>
                  <a:cubicBezTo>
                    <a:pt x="330659" y="8949"/>
                    <a:pt x="316848" y="21808"/>
                    <a:pt x="315038" y="14283"/>
                  </a:cubicBezTo>
                  <a:cubicBezTo>
                    <a:pt x="313228" y="6758"/>
                    <a:pt x="296845" y="1424"/>
                    <a:pt x="293226" y="1805"/>
                  </a:cubicBezTo>
                  <a:cubicBezTo>
                    <a:pt x="289701" y="2281"/>
                    <a:pt x="296750" y="7139"/>
                    <a:pt x="294559" y="10663"/>
                  </a:cubicBezTo>
                  <a:cubicBezTo>
                    <a:pt x="292368" y="14188"/>
                    <a:pt x="283415" y="7139"/>
                    <a:pt x="279891" y="6663"/>
                  </a:cubicBezTo>
                  <a:cubicBezTo>
                    <a:pt x="276366" y="6187"/>
                    <a:pt x="282082" y="14188"/>
                    <a:pt x="280367" y="17807"/>
                  </a:cubicBezTo>
                  <a:cubicBezTo>
                    <a:pt x="278557" y="21331"/>
                    <a:pt x="271509" y="7139"/>
                    <a:pt x="265222" y="7139"/>
                  </a:cubicBezTo>
                  <a:cubicBezTo>
                    <a:pt x="259031" y="7139"/>
                    <a:pt x="261222" y="14283"/>
                    <a:pt x="256745" y="14664"/>
                  </a:cubicBezTo>
                  <a:cubicBezTo>
                    <a:pt x="252363" y="15426"/>
                    <a:pt x="263032" y="20760"/>
                    <a:pt x="267032" y="23808"/>
                  </a:cubicBezTo>
                  <a:close/>
                </a:path>
              </a:pathLst>
            </a:custGeom>
            <a:grpFill/>
            <a:ln w="2381" cap="flat">
              <a:solidFill>
                <a:srgbClr val="FFFFFF"/>
              </a:solidFill>
              <a:prstDash val="solid"/>
              <a:miter/>
            </a:ln>
          </p:spPr>
          <p:txBody>
            <a:bodyPr rtlCol="0" anchor="ctr"/>
            <a:lstStyle/>
            <a:p>
              <a:endParaRPr lang="en-ID"/>
            </a:p>
          </p:txBody>
        </p:sp>
        <p:sp>
          <p:nvSpPr>
            <p:cNvPr id="143" name="Freeform: Shape 150">
              <a:extLst>
                <a:ext uri="{FF2B5EF4-FFF2-40B4-BE49-F238E27FC236}">
                  <a16:creationId xmlns:a16="http://schemas.microsoft.com/office/drawing/2014/main" id="{68EF9CAF-34F0-5F4D-BAA4-6DF65E7EF2AD}"/>
                </a:ext>
              </a:extLst>
            </p:cNvPr>
            <p:cNvSpPr/>
            <p:nvPr/>
          </p:nvSpPr>
          <p:spPr>
            <a:xfrm>
              <a:off x="9640657" y="2454679"/>
              <a:ext cx="57150" cy="19050"/>
            </a:xfrm>
            <a:custGeom>
              <a:avLst/>
              <a:gdLst>
                <a:gd name="connsiteX0" fmla="*/ 27408 w 57150"/>
                <a:gd name="connsiteY0" fmla="*/ 2294 h 19050"/>
                <a:gd name="connsiteX1" fmla="*/ 2548 w 57150"/>
                <a:gd name="connsiteY1" fmla="*/ 10010 h 19050"/>
                <a:gd name="connsiteX2" fmla="*/ 39886 w 57150"/>
                <a:gd name="connsiteY2" fmla="*/ 18296 h 19050"/>
                <a:gd name="connsiteX3" fmla="*/ 64175 w 57150"/>
                <a:gd name="connsiteY3" fmla="*/ 14772 h 19050"/>
                <a:gd name="connsiteX4" fmla="*/ 27408 w 57150"/>
                <a:gd name="connsiteY4" fmla="*/ 229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19050">
                  <a:moveTo>
                    <a:pt x="27408" y="2294"/>
                  </a:moveTo>
                  <a:cubicBezTo>
                    <a:pt x="23217" y="5247"/>
                    <a:pt x="-2976" y="3818"/>
                    <a:pt x="2548" y="10010"/>
                  </a:cubicBezTo>
                  <a:cubicBezTo>
                    <a:pt x="7310" y="15344"/>
                    <a:pt x="29790" y="12391"/>
                    <a:pt x="39886" y="18296"/>
                  </a:cubicBezTo>
                  <a:cubicBezTo>
                    <a:pt x="49983" y="24202"/>
                    <a:pt x="64175" y="19535"/>
                    <a:pt x="64175" y="14772"/>
                  </a:cubicBezTo>
                  <a:cubicBezTo>
                    <a:pt x="64175" y="10010"/>
                    <a:pt x="31599" y="-658"/>
                    <a:pt x="27408" y="2294"/>
                  </a:cubicBezTo>
                  <a:close/>
                </a:path>
              </a:pathLst>
            </a:custGeom>
            <a:grpFill/>
            <a:ln w="2381" cap="flat">
              <a:solidFill>
                <a:srgbClr val="FFFFFF"/>
              </a:solidFill>
              <a:prstDash val="solid"/>
              <a:miter/>
            </a:ln>
          </p:spPr>
          <p:txBody>
            <a:bodyPr rtlCol="0" anchor="ctr"/>
            <a:lstStyle/>
            <a:p>
              <a:endParaRPr lang="en-ID"/>
            </a:p>
          </p:txBody>
        </p:sp>
        <p:sp>
          <p:nvSpPr>
            <p:cNvPr id="144" name="Freeform: Shape 151">
              <a:extLst>
                <a:ext uri="{FF2B5EF4-FFF2-40B4-BE49-F238E27FC236}">
                  <a16:creationId xmlns:a16="http://schemas.microsoft.com/office/drawing/2014/main" id="{BD881BB6-FD22-3B49-8445-4CA939EA201B}"/>
                </a:ext>
              </a:extLst>
            </p:cNvPr>
            <p:cNvSpPr/>
            <p:nvPr/>
          </p:nvSpPr>
          <p:spPr>
            <a:xfrm>
              <a:off x="8450064" y="2964232"/>
              <a:ext cx="342900" cy="333375"/>
            </a:xfrm>
            <a:custGeom>
              <a:avLst/>
              <a:gdLst>
                <a:gd name="connsiteX0" fmla="*/ 323984 w 342900"/>
                <a:gd name="connsiteY0" fmla="*/ 33952 h 333375"/>
                <a:gd name="connsiteX1" fmla="*/ 303791 w 342900"/>
                <a:gd name="connsiteY1" fmla="*/ 38715 h 333375"/>
                <a:gd name="connsiteX2" fmla="*/ 259881 w 342900"/>
                <a:gd name="connsiteY2" fmla="*/ 6711 h 333375"/>
                <a:gd name="connsiteX3" fmla="*/ 246832 w 342900"/>
                <a:gd name="connsiteY3" fmla="*/ 12616 h 333375"/>
                <a:gd name="connsiteX4" fmla="*/ 245593 w 342900"/>
                <a:gd name="connsiteY4" fmla="*/ 33381 h 333375"/>
                <a:gd name="connsiteX5" fmla="*/ 239688 w 342900"/>
                <a:gd name="connsiteY5" fmla="*/ 51193 h 333375"/>
                <a:gd name="connsiteX6" fmla="*/ 223019 w 342900"/>
                <a:gd name="connsiteY6" fmla="*/ 58336 h 333375"/>
                <a:gd name="connsiteX7" fmla="*/ 215304 w 342900"/>
                <a:gd name="connsiteY7" fmla="*/ 70243 h 333375"/>
                <a:gd name="connsiteX8" fmla="*/ 211780 w 342900"/>
                <a:gd name="connsiteY8" fmla="*/ 82054 h 333375"/>
                <a:gd name="connsiteX9" fmla="*/ 211780 w 342900"/>
                <a:gd name="connsiteY9" fmla="*/ 97484 h 333375"/>
                <a:gd name="connsiteX10" fmla="*/ 221876 w 342900"/>
                <a:gd name="connsiteY10" fmla="*/ 93293 h 333375"/>
                <a:gd name="connsiteX11" fmla="*/ 232544 w 342900"/>
                <a:gd name="connsiteY11" fmla="*/ 90912 h 333375"/>
                <a:gd name="connsiteX12" fmla="*/ 220638 w 342900"/>
                <a:gd name="connsiteY12" fmla="*/ 76053 h 333375"/>
                <a:gd name="connsiteX13" fmla="*/ 237211 w 342900"/>
                <a:gd name="connsiteY13" fmla="*/ 74243 h 333375"/>
                <a:gd name="connsiteX14" fmla="*/ 267405 w 342900"/>
                <a:gd name="connsiteY14" fmla="*/ 81387 h 333375"/>
                <a:gd name="connsiteX15" fmla="*/ 280455 w 342900"/>
                <a:gd name="connsiteY15" fmla="*/ 76624 h 333375"/>
                <a:gd name="connsiteX16" fmla="*/ 309506 w 342900"/>
                <a:gd name="connsiteY16" fmla="*/ 63004 h 333375"/>
                <a:gd name="connsiteX17" fmla="*/ 320174 w 342900"/>
                <a:gd name="connsiteY17" fmla="*/ 53479 h 333375"/>
                <a:gd name="connsiteX18" fmla="*/ 342082 w 342900"/>
                <a:gd name="connsiteY18" fmla="*/ 28618 h 333375"/>
                <a:gd name="connsiteX19" fmla="*/ 323984 w 342900"/>
                <a:gd name="connsiteY19" fmla="*/ 33952 h 333375"/>
                <a:gd name="connsiteX20" fmla="*/ 214923 w 342900"/>
                <a:gd name="connsiteY20" fmla="*/ 115201 h 333375"/>
                <a:gd name="connsiteX21" fmla="*/ 211399 w 342900"/>
                <a:gd name="connsiteY21" fmla="*/ 141871 h 333375"/>
                <a:gd name="connsiteX22" fmla="*/ 201302 w 342900"/>
                <a:gd name="connsiteY22" fmla="*/ 168541 h 333375"/>
                <a:gd name="connsiteX23" fmla="*/ 188824 w 342900"/>
                <a:gd name="connsiteY23" fmla="*/ 188067 h 333375"/>
                <a:gd name="connsiteX24" fmla="*/ 170441 w 342900"/>
                <a:gd name="connsiteY24" fmla="*/ 202259 h 333375"/>
                <a:gd name="connsiteX25" fmla="*/ 157392 w 342900"/>
                <a:gd name="connsiteY25" fmla="*/ 195782 h 333375"/>
                <a:gd name="connsiteX26" fmla="*/ 142533 w 342900"/>
                <a:gd name="connsiteY26" fmla="*/ 211784 h 333375"/>
                <a:gd name="connsiteX27" fmla="*/ 130055 w 342900"/>
                <a:gd name="connsiteY27" fmla="*/ 231977 h 333375"/>
                <a:gd name="connsiteX28" fmla="*/ 117577 w 342900"/>
                <a:gd name="connsiteY28" fmla="*/ 236073 h 333375"/>
                <a:gd name="connsiteX29" fmla="*/ 93289 w 342900"/>
                <a:gd name="connsiteY29" fmla="*/ 239026 h 333375"/>
                <a:gd name="connsiteX30" fmla="*/ 63666 w 342900"/>
                <a:gd name="connsiteY30" fmla="*/ 240835 h 333375"/>
                <a:gd name="connsiteX31" fmla="*/ 32805 w 342900"/>
                <a:gd name="connsiteY31" fmla="*/ 263981 h 333375"/>
                <a:gd name="connsiteX32" fmla="*/ 32805 w 342900"/>
                <a:gd name="connsiteY32" fmla="*/ 275792 h 333375"/>
                <a:gd name="connsiteX33" fmla="*/ 54712 w 342900"/>
                <a:gd name="connsiteY33" fmla="*/ 270458 h 333375"/>
                <a:gd name="connsiteX34" fmla="*/ 105099 w 342900"/>
                <a:gd name="connsiteY34" fmla="*/ 257980 h 333375"/>
                <a:gd name="connsiteX35" fmla="*/ 113386 w 342900"/>
                <a:gd name="connsiteY35" fmla="*/ 275792 h 333375"/>
                <a:gd name="connsiteX36" fmla="*/ 137103 w 342900"/>
                <a:gd name="connsiteY36" fmla="*/ 274649 h 333375"/>
                <a:gd name="connsiteX37" fmla="*/ 144247 w 342900"/>
                <a:gd name="connsiteY37" fmla="*/ 261028 h 333375"/>
                <a:gd name="connsiteX38" fmla="*/ 150153 w 342900"/>
                <a:gd name="connsiteY38" fmla="*/ 258076 h 333375"/>
                <a:gd name="connsiteX39" fmla="*/ 175680 w 342900"/>
                <a:gd name="connsiteY39" fmla="*/ 256266 h 333375"/>
                <a:gd name="connsiteX40" fmla="*/ 190444 w 342900"/>
                <a:gd name="connsiteY40" fmla="*/ 257409 h 333375"/>
                <a:gd name="connsiteX41" fmla="*/ 202350 w 342900"/>
                <a:gd name="connsiteY41" fmla="*/ 245598 h 333375"/>
                <a:gd name="connsiteX42" fmla="*/ 221305 w 342900"/>
                <a:gd name="connsiteY42" fmla="*/ 242645 h 333375"/>
                <a:gd name="connsiteX43" fmla="*/ 226639 w 342900"/>
                <a:gd name="connsiteY43" fmla="*/ 214165 h 333375"/>
                <a:gd name="connsiteX44" fmla="*/ 231401 w 342900"/>
                <a:gd name="connsiteY44" fmla="*/ 183304 h 333375"/>
                <a:gd name="connsiteX45" fmla="*/ 249784 w 342900"/>
                <a:gd name="connsiteY45" fmla="*/ 161397 h 333375"/>
                <a:gd name="connsiteX46" fmla="*/ 240259 w 342900"/>
                <a:gd name="connsiteY46" fmla="*/ 108057 h 333375"/>
                <a:gd name="connsiteX47" fmla="*/ 214923 w 342900"/>
                <a:gd name="connsiteY47" fmla="*/ 115201 h 333375"/>
                <a:gd name="connsiteX48" fmla="*/ 84526 w 342900"/>
                <a:gd name="connsiteY48" fmla="*/ 269315 h 333375"/>
                <a:gd name="connsiteX49" fmla="*/ 65571 w 342900"/>
                <a:gd name="connsiteY49" fmla="*/ 274649 h 333375"/>
                <a:gd name="connsiteX50" fmla="*/ 62618 w 342900"/>
                <a:gd name="connsiteY50" fmla="*/ 301319 h 333375"/>
                <a:gd name="connsiteX51" fmla="*/ 73858 w 342900"/>
                <a:gd name="connsiteY51" fmla="*/ 295985 h 333375"/>
                <a:gd name="connsiteX52" fmla="*/ 91098 w 342900"/>
                <a:gd name="connsiteY52" fmla="*/ 289413 h 333375"/>
                <a:gd name="connsiteX53" fmla="*/ 104719 w 342900"/>
                <a:gd name="connsiteY53" fmla="*/ 271601 h 333375"/>
                <a:gd name="connsiteX54" fmla="*/ 84526 w 342900"/>
                <a:gd name="connsiteY54" fmla="*/ 269315 h 333375"/>
                <a:gd name="connsiteX55" fmla="*/ 43568 w 342900"/>
                <a:gd name="connsiteY55" fmla="*/ 292461 h 333375"/>
                <a:gd name="connsiteX56" fmla="*/ 29947 w 342900"/>
                <a:gd name="connsiteY56" fmla="*/ 282364 h 333375"/>
                <a:gd name="connsiteX57" fmla="*/ 11564 w 342900"/>
                <a:gd name="connsiteY57" fmla="*/ 286555 h 333375"/>
                <a:gd name="connsiteX58" fmla="*/ 3277 w 342900"/>
                <a:gd name="connsiteY58" fmla="*/ 300748 h 333375"/>
                <a:gd name="connsiteX59" fmla="*/ 14517 w 342900"/>
                <a:gd name="connsiteY59" fmla="*/ 294842 h 333375"/>
                <a:gd name="connsiteX60" fmla="*/ 17469 w 342900"/>
                <a:gd name="connsiteY60" fmla="*/ 315035 h 333375"/>
                <a:gd name="connsiteX61" fmla="*/ 25185 w 342900"/>
                <a:gd name="connsiteY61" fmla="*/ 339324 h 333375"/>
                <a:gd name="connsiteX62" fmla="*/ 47759 w 342900"/>
                <a:gd name="connsiteY62" fmla="*/ 305510 h 333375"/>
                <a:gd name="connsiteX63" fmla="*/ 43568 w 342900"/>
                <a:gd name="connsiteY63" fmla="*/ 29246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2900" h="333375">
                  <a:moveTo>
                    <a:pt x="323984" y="33952"/>
                  </a:moveTo>
                  <a:cubicBezTo>
                    <a:pt x="319793" y="28618"/>
                    <a:pt x="312744" y="36905"/>
                    <a:pt x="303791" y="38715"/>
                  </a:cubicBezTo>
                  <a:cubicBezTo>
                    <a:pt x="294933" y="40525"/>
                    <a:pt x="267025" y="17379"/>
                    <a:pt x="259881" y="6711"/>
                  </a:cubicBezTo>
                  <a:cubicBezTo>
                    <a:pt x="252737" y="-3957"/>
                    <a:pt x="240926" y="4901"/>
                    <a:pt x="246832" y="12616"/>
                  </a:cubicBezTo>
                  <a:cubicBezTo>
                    <a:pt x="252737" y="20332"/>
                    <a:pt x="245593" y="22713"/>
                    <a:pt x="245593" y="33381"/>
                  </a:cubicBezTo>
                  <a:cubicBezTo>
                    <a:pt x="245593" y="44049"/>
                    <a:pt x="238449" y="44049"/>
                    <a:pt x="239688" y="51193"/>
                  </a:cubicBezTo>
                  <a:cubicBezTo>
                    <a:pt x="240831" y="58336"/>
                    <a:pt x="230163" y="57098"/>
                    <a:pt x="223019" y="58336"/>
                  </a:cubicBezTo>
                  <a:cubicBezTo>
                    <a:pt x="215875" y="59575"/>
                    <a:pt x="223591" y="66623"/>
                    <a:pt x="215304" y="70243"/>
                  </a:cubicBezTo>
                  <a:cubicBezTo>
                    <a:pt x="207017" y="73767"/>
                    <a:pt x="207589" y="79768"/>
                    <a:pt x="211780" y="82054"/>
                  </a:cubicBezTo>
                  <a:cubicBezTo>
                    <a:pt x="215971" y="84435"/>
                    <a:pt x="213018" y="92150"/>
                    <a:pt x="211780" y="97484"/>
                  </a:cubicBezTo>
                  <a:cubicBezTo>
                    <a:pt x="210541" y="102818"/>
                    <a:pt x="217114" y="98722"/>
                    <a:pt x="221876" y="93293"/>
                  </a:cubicBezTo>
                  <a:cubicBezTo>
                    <a:pt x="226639" y="87959"/>
                    <a:pt x="231592" y="95865"/>
                    <a:pt x="232544" y="90912"/>
                  </a:cubicBezTo>
                  <a:cubicBezTo>
                    <a:pt x="233782" y="85006"/>
                    <a:pt x="220066" y="82054"/>
                    <a:pt x="220638" y="76053"/>
                  </a:cubicBezTo>
                  <a:cubicBezTo>
                    <a:pt x="221209" y="70147"/>
                    <a:pt x="230163" y="77863"/>
                    <a:pt x="237211" y="74243"/>
                  </a:cubicBezTo>
                  <a:cubicBezTo>
                    <a:pt x="244355" y="70719"/>
                    <a:pt x="258547" y="73672"/>
                    <a:pt x="267405" y="81387"/>
                  </a:cubicBezTo>
                  <a:cubicBezTo>
                    <a:pt x="276264" y="89102"/>
                    <a:pt x="278645" y="86149"/>
                    <a:pt x="280455" y="76624"/>
                  </a:cubicBezTo>
                  <a:cubicBezTo>
                    <a:pt x="282265" y="67099"/>
                    <a:pt x="295886" y="63004"/>
                    <a:pt x="309506" y="63004"/>
                  </a:cubicBezTo>
                  <a:cubicBezTo>
                    <a:pt x="323127" y="63004"/>
                    <a:pt x="324365" y="56431"/>
                    <a:pt x="320174" y="53479"/>
                  </a:cubicBezTo>
                  <a:cubicBezTo>
                    <a:pt x="316078" y="50526"/>
                    <a:pt x="342748" y="33286"/>
                    <a:pt x="342082" y="28618"/>
                  </a:cubicBezTo>
                  <a:cubicBezTo>
                    <a:pt x="341796" y="23951"/>
                    <a:pt x="328175" y="39286"/>
                    <a:pt x="323984" y="33952"/>
                  </a:cubicBezTo>
                  <a:close/>
                  <a:moveTo>
                    <a:pt x="214923" y="115201"/>
                  </a:moveTo>
                  <a:cubicBezTo>
                    <a:pt x="209018" y="118153"/>
                    <a:pt x="204827" y="136537"/>
                    <a:pt x="211399" y="141871"/>
                  </a:cubicBezTo>
                  <a:cubicBezTo>
                    <a:pt x="217876" y="147205"/>
                    <a:pt x="200730" y="157301"/>
                    <a:pt x="201302" y="168541"/>
                  </a:cubicBezTo>
                  <a:cubicBezTo>
                    <a:pt x="201874" y="179780"/>
                    <a:pt x="190634" y="179780"/>
                    <a:pt x="188824" y="188067"/>
                  </a:cubicBezTo>
                  <a:cubicBezTo>
                    <a:pt x="187015" y="196354"/>
                    <a:pt x="180537" y="194639"/>
                    <a:pt x="170441" y="202259"/>
                  </a:cubicBezTo>
                  <a:cubicBezTo>
                    <a:pt x="160344" y="209974"/>
                    <a:pt x="155010" y="201021"/>
                    <a:pt x="157392" y="195782"/>
                  </a:cubicBezTo>
                  <a:cubicBezTo>
                    <a:pt x="159773" y="190448"/>
                    <a:pt x="141961" y="198735"/>
                    <a:pt x="142533" y="211784"/>
                  </a:cubicBezTo>
                  <a:cubicBezTo>
                    <a:pt x="143104" y="224833"/>
                    <a:pt x="125959" y="225976"/>
                    <a:pt x="130055" y="231977"/>
                  </a:cubicBezTo>
                  <a:cubicBezTo>
                    <a:pt x="134246" y="237883"/>
                    <a:pt x="117006" y="241502"/>
                    <a:pt x="117577" y="236073"/>
                  </a:cubicBezTo>
                  <a:cubicBezTo>
                    <a:pt x="118149" y="230739"/>
                    <a:pt x="106909" y="233692"/>
                    <a:pt x="93289" y="239026"/>
                  </a:cubicBezTo>
                  <a:cubicBezTo>
                    <a:pt x="79668" y="244360"/>
                    <a:pt x="71381" y="233120"/>
                    <a:pt x="63666" y="240835"/>
                  </a:cubicBezTo>
                  <a:cubicBezTo>
                    <a:pt x="55951" y="248551"/>
                    <a:pt x="42902" y="262171"/>
                    <a:pt x="32805" y="263981"/>
                  </a:cubicBezTo>
                  <a:cubicBezTo>
                    <a:pt x="22709" y="265791"/>
                    <a:pt x="28519" y="277983"/>
                    <a:pt x="32805" y="275792"/>
                  </a:cubicBezTo>
                  <a:cubicBezTo>
                    <a:pt x="39949" y="272173"/>
                    <a:pt x="51188" y="275792"/>
                    <a:pt x="54712" y="270458"/>
                  </a:cubicBezTo>
                  <a:cubicBezTo>
                    <a:pt x="58237" y="265124"/>
                    <a:pt x="87288" y="258647"/>
                    <a:pt x="105099" y="257980"/>
                  </a:cubicBezTo>
                  <a:cubicBezTo>
                    <a:pt x="122911" y="257409"/>
                    <a:pt x="112243" y="266267"/>
                    <a:pt x="113386" y="275792"/>
                  </a:cubicBezTo>
                  <a:cubicBezTo>
                    <a:pt x="114624" y="285317"/>
                    <a:pt x="129388" y="283507"/>
                    <a:pt x="137103" y="274649"/>
                  </a:cubicBezTo>
                  <a:cubicBezTo>
                    <a:pt x="144819" y="265791"/>
                    <a:pt x="150724" y="266362"/>
                    <a:pt x="144247" y="261028"/>
                  </a:cubicBezTo>
                  <a:cubicBezTo>
                    <a:pt x="137770" y="255694"/>
                    <a:pt x="145485" y="250932"/>
                    <a:pt x="150153" y="258076"/>
                  </a:cubicBezTo>
                  <a:cubicBezTo>
                    <a:pt x="154915" y="265219"/>
                    <a:pt x="169679" y="265791"/>
                    <a:pt x="175680" y="256266"/>
                  </a:cubicBezTo>
                  <a:cubicBezTo>
                    <a:pt x="181586" y="246741"/>
                    <a:pt x="183395" y="258076"/>
                    <a:pt x="190444" y="257409"/>
                  </a:cubicBezTo>
                  <a:cubicBezTo>
                    <a:pt x="197587" y="256837"/>
                    <a:pt x="201683" y="239026"/>
                    <a:pt x="202350" y="245598"/>
                  </a:cubicBezTo>
                  <a:cubicBezTo>
                    <a:pt x="202921" y="252075"/>
                    <a:pt x="214256" y="250360"/>
                    <a:pt x="221305" y="242645"/>
                  </a:cubicBezTo>
                  <a:cubicBezTo>
                    <a:pt x="228448" y="234930"/>
                    <a:pt x="221876" y="221309"/>
                    <a:pt x="226639" y="214165"/>
                  </a:cubicBezTo>
                  <a:cubicBezTo>
                    <a:pt x="231401" y="207022"/>
                    <a:pt x="236164" y="192258"/>
                    <a:pt x="231401" y="183304"/>
                  </a:cubicBezTo>
                  <a:cubicBezTo>
                    <a:pt x="226639" y="174446"/>
                    <a:pt x="242069" y="168445"/>
                    <a:pt x="249784" y="161397"/>
                  </a:cubicBezTo>
                  <a:cubicBezTo>
                    <a:pt x="257499" y="154253"/>
                    <a:pt x="240926" y="118725"/>
                    <a:pt x="240259" y="108057"/>
                  </a:cubicBezTo>
                  <a:cubicBezTo>
                    <a:pt x="239878" y="97389"/>
                    <a:pt x="220828" y="112248"/>
                    <a:pt x="214923" y="115201"/>
                  </a:cubicBezTo>
                  <a:close/>
                  <a:moveTo>
                    <a:pt x="84526" y="269315"/>
                  </a:moveTo>
                  <a:cubicBezTo>
                    <a:pt x="82144" y="275887"/>
                    <a:pt x="75001" y="272935"/>
                    <a:pt x="65571" y="274649"/>
                  </a:cubicBezTo>
                  <a:cubicBezTo>
                    <a:pt x="56046" y="276459"/>
                    <a:pt x="55760" y="299033"/>
                    <a:pt x="62618" y="301319"/>
                  </a:cubicBezTo>
                  <a:cubicBezTo>
                    <a:pt x="67952" y="303129"/>
                    <a:pt x="72143" y="303129"/>
                    <a:pt x="73858" y="295985"/>
                  </a:cubicBezTo>
                  <a:cubicBezTo>
                    <a:pt x="75668" y="288841"/>
                    <a:pt x="85097" y="286460"/>
                    <a:pt x="91098" y="289413"/>
                  </a:cubicBezTo>
                  <a:cubicBezTo>
                    <a:pt x="97003" y="292366"/>
                    <a:pt x="104719" y="280555"/>
                    <a:pt x="104719" y="271601"/>
                  </a:cubicBezTo>
                  <a:cubicBezTo>
                    <a:pt x="104719" y="262838"/>
                    <a:pt x="86907" y="262838"/>
                    <a:pt x="84526" y="269315"/>
                  </a:cubicBezTo>
                  <a:close/>
                  <a:moveTo>
                    <a:pt x="43568" y="292461"/>
                  </a:moveTo>
                  <a:cubicBezTo>
                    <a:pt x="43568" y="286555"/>
                    <a:pt x="30519" y="287698"/>
                    <a:pt x="29947" y="282364"/>
                  </a:cubicBezTo>
                  <a:cubicBezTo>
                    <a:pt x="29376" y="277030"/>
                    <a:pt x="20422" y="279983"/>
                    <a:pt x="11564" y="286555"/>
                  </a:cubicBezTo>
                  <a:cubicBezTo>
                    <a:pt x="2706" y="293032"/>
                    <a:pt x="-342" y="294271"/>
                    <a:pt x="3277" y="300748"/>
                  </a:cubicBezTo>
                  <a:cubicBezTo>
                    <a:pt x="6801" y="307225"/>
                    <a:pt x="12135" y="301319"/>
                    <a:pt x="14517" y="294842"/>
                  </a:cubicBezTo>
                  <a:cubicBezTo>
                    <a:pt x="16898" y="288365"/>
                    <a:pt x="22803" y="304367"/>
                    <a:pt x="17469" y="315035"/>
                  </a:cubicBezTo>
                  <a:cubicBezTo>
                    <a:pt x="12135" y="325703"/>
                    <a:pt x="18136" y="340753"/>
                    <a:pt x="25185" y="339324"/>
                  </a:cubicBezTo>
                  <a:cubicBezTo>
                    <a:pt x="31090" y="338181"/>
                    <a:pt x="38805" y="316845"/>
                    <a:pt x="47759" y="305510"/>
                  </a:cubicBezTo>
                  <a:cubicBezTo>
                    <a:pt x="56712" y="294175"/>
                    <a:pt x="43568" y="298366"/>
                    <a:pt x="43568" y="292461"/>
                  </a:cubicBezTo>
                  <a:close/>
                </a:path>
              </a:pathLst>
            </a:custGeom>
            <a:grpFill/>
            <a:ln w="2381" cap="flat">
              <a:solidFill>
                <a:srgbClr val="FFFFFF"/>
              </a:solidFill>
              <a:prstDash val="solid"/>
              <a:miter/>
            </a:ln>
          </p:spPr>
          <p:txBody>
            <a:bodyPr rtlCol="0" anchor="ctr"/>
            <a:lstStyle/>
            <a:p>
              <a:endParaRPr lang="en-ID"/>
            </a:p>
          </p:txBody>
        </p:sp>
        <p:sp>
          <p:nvSpPr>
            <p:cNvPr id="145" name="Freeform: Shape 152">
              <a:extLst>
                <a:ext uri="{FF2B5EF4-FFF2-40B4-BE49-F238E27FC236}">
                  <a16:creationId xmlns:a16="http://schemas.microsoft.com/office/drawing/2014/main" id="{9A05038E-A35B-D54F-8F05-AAAA4A2BB3D4}"/>
                </a:ext>
              </a:extLst>
            </p:cNvPr>
            <p:cNvSpPr/>
            <p:nvPr/>
          </p:nvSpPr>
          <p:spPr>
            <a:xfrm>
              <a:off x="7351132" y="2752177"/>
              <a:ext cx="1200150" cy="819150"/>
            </a:xfrm>
            <a:custGeom>
              <a:avLst/>
              <a:gdLst>
                <a:gd name="connsiteX0" fmla="*/ 1200031 w 1200150"/>
                <a:gd name="connsiteY0" fmla="*/ 148852 h 819150"/>
                <a:gd name="connsiteX1" fmla="*/ 1184029 w 1200150"/>
                <a:gd name="connsiteY1" fmla="*/ 144661 h 819150"/>
                <a:gd name="connsiteX2" fmla="*/ 1164503 w 1200150"/>
                <a:gd name="connsiteY2" fmla="*/ 151805 h 819150"/>
                <a:gd name="connsiteX3" fmla="*/ 1146691 w 1200150"/>
                <a:gd name="connsiteY3" fmla="*/ 155996 h 819150"/>
                <a:gd name="connsiteX4" fmla="*/ 1127165 w 1200150"/>
                <a:gd name="connsiteY4" fmla="*/ 148280 h 819150"/>
                <a:gd name="connsiteX5" fmla="*/ 1122974 w 1200150"/>
                <a:gd name="connsiteY5" fmla="*/ 131136 h 819150"/>
                <a:gd name="connsiteX6" fmla="*/ 1108782 w 1200150"/>
                <a:gd name="connsiteY6" fmla="*/ 121611 h 819150"/>
                <a:gd name="connsiteX7" fmla="*/ 1088589 w 1200150"/>
                <a:gd name="connsiteY7" fmla="*/ 112752 h 819150"/>
                <a:gd name="connsiteX8" fmla="*/ 1068967 w 1200150"/>
                <a:gd name="connsiteY8" fmla="*/ 105608 h 819150"/>
                <a:gd name="connsiteX9" fmla="*/ 1061252 w 1200150"/>
                <a:gd name="connsiteY9" fmla="*/ 94369 h 819150"/>
                <a:gd name="connsiteX10" fmla="*/ 1051155 w 1200150"/>
                <a:gd name="connsiteY10" fmla="*/ 70080 h 819150"/>
                <a:gd name="connsiteX11" fmla="*/ 1039344 w 1200150"/>
                <a:gd name="connsiteY11" fmla="*/ 46363 h 819150"/>
                <a:gd name="connsiteX12" fmla="*/ 1029819 w 1200150"/>
                <a:gd name="connsiteY12" fmla="*/ 27980 h 819150"/>
                <a:gd name="connsiteX13" fmla="*/ 1016770 w 1200150"/>
                <a:gd name="connsiteY13" fmla="*/ 13121 h 819150"/>
                <a:gd name="connsiteX14" fmla="*/ 992481 w 1200150"/>
                <a:gd name="connsiteY14" fmla="*/ 5977 h 819150"/>
                <a:gd name="connsiteX15" fmla="*/ 970002 w 1200150"/>
                <a:gd name="connsiteY15" fmla="*/ 2453 h 819150"/>
                <a:gd name="connsiteX16" fmla="*/ 940380 w 1200150"/>
                <a:gd name="connsiteY16" fmla="*/ 4834 h 819150"/>
                <a:gd name="connsiteX17" fmla="*/ 914853 w 1200150"/>
                <a:gd name="connsiteY17" fmla="*/ 13121 h 819150"/>
                <a:gd name="connsiteX18" fmla="*/ 916662 w 1200150"/>
                <a:gd name="connsiteY18" fmla="*/ 23789 h 819150"/>
                <a:gd name="connsiteX19" fmla="*/ 922568 w 1200150"/>
                <a:gd name="connsiteY19" fmla="*/ 37981 h 819150"/>
                <a:gd name="connsiteX20" fmla="*/ 913710 w 1200150"/>
                <a:gd name="connsiteY20" fmla="*/ 48077 h 819150"/>
                <a:gd name="connsiteX21" fmla="*/ 901232 w 1200150"/>
                <a:gd name="connsiteY21" fmla="*/ 67032 h 819150"/>
                <a:gd name="connsiteX22" fmla="*/ 891707 w 1200150"/>
                <a:gd name="connsiteY22" fmla="*/ 87797 h 819150"/>
                <a:gd name="connsiteX23" fmla="*/ 882849 w 1200150"/>
                <a:gd name="connsiteY23" fmla="*/ 96655 h 819150"/>
                <a:gd name="connsiteX24" fmla="*/ 863894 w 1200150"/>
                <a:gd name="connsiteY24" fmla="*/ 106751 h 819150"/>
                <a:gd name="connsiteX25" fmla="*/ 844367 w 1200150"/>
                <a:gd name="connsiteY25" fmla="*/ 101417 h 819150"/>
                <a:gd name="connsiteX26" fmla="*/ 839891 w 1200150"/>
                <a:gd name="connsiteY26" fmla="*/ 98084 h 819150"/>
                <a:gd name="connsiteX27" fmla="*/ 823889 w 1200150"/>
                <a:gd name="connsiteY27" fmla="*/ 130183 h 819150"/>
                <a:gd name="connsiteX28" fmla="*/ 822555 w 1200150"/>
                <a:gd name="connsiteY28" fmla="*/ 140470 h 819150"/>
                <a:gd name="connsiteX29" fmla="*/ 819983 w 1200150"/>
                <a:gd name="connsiteY29" fmla="*/ 150852 h 819150"/>
                <a:gd name="connsiteX30" fmla="*/ 840653 w 1200150"/>
                <a:gd name="connsiteY30" fmla="*/ 152091 h 819150"/>
                <a:gd name="connsiteX31" fmla="*/ 859989 w 1200150"/>
                <a:gd name="connsiteY31" fmla="*/ 154662 h 819150"/>
                <a:gd name="connsiteX32" fmla="*/ 879325 w 1200150"/>
                <a:gd name="connsiteY32" fmla="*/ 152091 h 819150"/>
                <a:gd name="connsiteX33" fmla="*/ 905137 w 1200150"/>
                <a:gd name="connsiteY33" fmla="*/ 179237 h 819150"/>
                <a:gd name="connsiteX34" fmla="*/ 884468 w 1200150"/>
                <a:gd name="connsiteY34" fmla="*/ 181808 h 819150"/>
                <a:gd name="connsiteX35" fmla="*/ 858655 w 1200150"/>
                <a:gd name="connsiteY35" fmla="*/ 186952 h 819150"/>
                <a:gd name="connsiteX36" fmla="*/ 834081 w 1200150"/>
                <a:gd name="connsiteY36" fmla="*/ 197239 h 819150"/>
                <a:gd name="connsiteX37" fmla="*/ 815983 w 1200150"/>
                <a:gd name="connsiteY37" fmla="*/ 214003 h 819150"/>
                <a:gd name="connsiteX38" fmla="*/ 786265 w 1200150"/>
                <a:gd name="connsiteY38" fmla="*/ 223052 h 819150"/>
                <a:gd name="connsiteX39" fmla="*/ 753975 w 1200150"/>
                <a:gd name="connsiteY39" fmla="*/ 225624 h 819150"/>
                <a:gd name="connsiteX40" fmla="*/ 734544 w 1200150"/>
                <a:gd name="connsiteY40" fmla="*/ 230767 h 819150"/>
                <a:gd name="connsiteX41" fmla="*/ 739688 w 1200150"/>
                <a:gd name="connsiteY41" fmla="*/ 254008 h 819150"/>
                <a:gd name="connsiteX42" fmla="*/ 715113 w 1200150"/>
                <a:gd name="connsiteY42" fmla="*/ 273344 h 819150"/>
                <a:gd name="connsiteX43" fmla="*/ 678918 w 1200150"/>
                <a:gd name="connsiteY43" fmla="*/ 288870 h 819150"/>
                <a:gd name="connsiteX44" fmla="*/ 633674 w 1200150"/>
                <a:gd name="connsiteY44" fmla="*/ 290108 h 819150"/>
                <a:gd name="connsiteX45" fmla="*/ 598813 w 1200150"/>
                <a:gd name="connsiteY45" fmla="*/ 308205 h 819150"/>
                <a:gd name="connsiteX46" fmla="*/ 583287 w 1200150"/>
                <a:gd name="connsiteY46" fmla="*/ 300490 h 819150"/>
                <a:gd name="connsiteX47" fmla="*/ 562618 w 1200150"/>
                <a:gd name="connsiteY47" fmla="*/ 295346 h 819150"/>
                <a:gd name="connsiteX48" fmla="*/ 540616 w 1200150"/>
                <a:gd name="connsiteY48" fmla="*/ 290203 h 819150"/>
                <a:gd name="connsiteX49" fmla="*/ 504420 w 1200150"/>
                <a:gd name="connsiteY49" fmla="*/ 282488 h 819150"/>
                <a:gd name="connsiteX50" fmla="*/ 456605 w 1200150"/>
                <a:gd name="connsiteY50" fmla="*/ 281154 h 819150"/>
                <a:gd name="connsiteX51" fmla="*/ 430792 w 1200150"/>
                <a:gd name="connsiteY51" fmla="*/ 278583 h 819150"/>
                <a:gd name="connsiteX52" fmla="*/ 419172 w 1200150"/>
                <a:gd name="connsiteY52" fmla="*/ 257913 h 819150"/>
                <a:gd name="connsiteX53" fmla="*/ 403646 w 1200150"/>
                <a:gd name="connsiteY53" fmla="*/ 241149 h 819150"/>
                <a:gd name="connsiteX54" fmla="*/ 390692 w 1200150"/>
                <a:gd name="connsiteY54" fmla="*/ 232100 h 819150"/>
                <a:gd name="connsiteX55" fmla="*/ 375642 w 1200150"/>
                <a:gd name="connsiteY55" fmla="*/ 223052 h 819150"/>
                <a:gd name="connsiteX56" fmla="*/ 330494 w 1200150"/>
                <a:gd name="connsiteY56" fmla="*/ 212003 h 819150"/>
                <a:gd name="connsiteX57" fmla="*/ 334971 w 1200150"/>
                <a:gd name="connsiteY57" fmla="*/ 195620 h 819150"/>
                <a:gd name="connsiteX58" fmla="*/ 336209 w 1200150"/>
                <a:gd name="connsiteY58" fmla="*/ 175522 h 819150"/>
                <a:gd name="connsiteX59" fmla="*/ 325541 w 1200150"/>
                <a:gd name="connsiteY59" fmla="*/ 160377 h 819150"/>
                <a:gd name="connsiteX60" fmla="*/ 308301 w 1200150"/>
                <a:gd name="connsiteY60" fmla="*/ 146471 h 819150"/>
                <a:gd name="connsiteX61" fmla="*/ 290298 w 1200150"/>
                <a:gd name="connsiteY61" fmla="*/ 136660 h 819150"/>
                <a:gd name="connsiteX62" fmla="*/ 275915 w 1200150"/>
                <a:gd name="connsiteY62" fmla="*/ 118182 h 819150"/>
                <a:gd name="connsiteX63" fmla="*/ 275249 w 1200150"/>
                <a:gd name="connsiteY63" fmla="*/ 115800 h 819150"/>
                <a:gd name="connsiteX64" fmla="*/ 267629 w 1200150"/>
                <a:gd name="connsiteY64" fmla="*/ 114562 h 819150"/>
                <a:gd name="connsiteX65" fmla="*/ 262390 w 1200150"/>
                <a:gd name="connsiteY65" fmla="*/ 111419 h 819150"/>
                <a:gd name="connsiteX66" fmla="*/ 255437 w 1200150"/>
                <a:gd name="connsiteY66" fmla="*/ 124373 h 819150"/>
                <a:gd name="connsiteX67" fmla="*/ 246864 w 1200150"/>
                <a:gd name="connsiteY67" fmla="*/ 135422 h 819150"/>
                <a:gd name="connsiteX68" fmla="*/ 233720 w 1200150"/>
                <a:gd name="connsiteY68" fmla="*/ 150566 h 819150"/>
                <a:gd name="connsiteX69" fmla="*/ 236577 w 1200150"/>
                <a:gd name="connsiteY69" fmla="*/ 166568 h 819150"/>
                <a:gd name="connsiteX70" fmla="*/ 217718 w 1200150"/>
                <a:gd name="connsiteY70" fmla="*/ 173522 h 819150"/>
                <a:gd name="connsiteX71" fmla="*/ 199239 w 1200150"/>
                <a:gd name="connsiteY71" fmla="*/ 171903 h 819150"/>
                <a:gd name="connsiteX72" fmla="*/ 185714 w 1200150"/>
                <a:gd name="connsiteY72" fmla="*/ 171903 h 819150"/>
                <a:gd name="connsiteX73" fmla="*/ 173426 w 1200150"/>
                <a:gd name="connsiteY73" fmla="*/ 210479 h 819150"/>
                <a:gd name="connsiteX74" fmla="*/ 173426 w 1200150"/>
                <a:gd name="connsiteY74" fmla="*/ 219908 h 819150"/>
                <a:gd name="connsiteX75" fmla="*/ 159043 w 1200150"/>
                <a:gd name="connsiteY75" fmla="*/ 216194 h 819150"/>
                <a:gd name="connsiteX76" fmla="*/ 140184 w 1200150"/>
                <a:gd name="connsiteY76" fmla="*/ 219908 h 819150"/>
                <a:gd name="connsiteX77" fmla="*/ 128659 w 1200150"/>
                <a:gd name="connsiteY77" fmla="*/ 227719 h 819150"/>
                <a:gd name="connsiteX78" fmla="*/ 133136 w 1200150"/>
                <a:gd name="connsiteY78" fmla="*/ 245054 h 819150"/>
                <a:gd name="connsiteX79" fmla="*/ 141137 w 1200150"/>
                <a:gd name="connsiteY79" fmla="*/ 267248 h 819150"/>
                <a:gd name="connsiteX80" fmla="*/ 130468 w 1200150"/>
                <a:gd name="connsiteY80" fmla="*/ 282392 h 819150"/>
                <a:gd name="connsiteX81" fmla="*/ 129135 w 1200150"/>
                <a:gd name="connsiteY81" fmla="*/ 294870 h 819150"/>
                <a:gd name="connsiteX82" fmla="*/ 111324 w 1200150"/>
                <a:gd name="connsiteY82" fmla="*/ 303728 h 819150"/>
                <a:gd name="connsiteX83" fmla="*/ 95798 w 1200150"/>
                <a:gd name="connsiteY83" fmla="*/ 312587 h 819150"/>
                <a:gd name="connsiteX84" fmla="*/ 79796 w 1200150"/>
                <a:gd name="connsiteY84" fmla="*/ 321445 h 819150"/>
                <a:gd name="connsiteX85" fmla="*/ 61508 w 1200150"/>
                <a:gd name="connsiteY85" fmla="*/ 326779 h 819150"/>
                <a:gd name="connsiteX86" fmla="*/ 49506 w 1200150"/>
                <a:gd name="connsiteY86" fmla="*/ 334780 h 819150"/>
                <a:gd name="connsiteX87" fmla="*/ 37028 w 1200150"/>
                <a:gd name="connsiteY87" fmla="*/ 330779 h 819150"/>
                <a:gd name="connsiteX88" fmla="*/ 25027 w 1200150"/>
                <a:gd name="connsiteY88" fmla="*/ 334780 h 819150"/>
                <a:gd name="connsiteX89" fmla="*/ 13883 w 1200150"/>
                <a:gd name="connsiteY89" fmla="*/ 341924 h 819150"/>
                <a:gd name="connsiteX90" fmla="*/ 5024 w 1200150"/>
                <a:gd name="connsiteY90" fmla="*/ 347258 h 819150"/>
                <a:gd name="connsiteX91" fmla="*/ 1786 w 1200150"/>
                <a:gd name="connsiteY91" fmla="*/ 357164 h 819150"/>
                <a:gd name="connsiteX92" fmla="*/ 1786 w 1200150"/>
                <a:gd name="connsiteY92" fmla="*/ 357164 h 819150"/>
                <a:gd name="connsiteX93" fmla="*/ 4929 w 1200150"/>
                <a:gd name="connsiteY93" fmla="*/ 374595 h 819150"/>
                <a:gd name="connsiteX94" fmla="*/ 24741 w 1200150"/>
                <a:gd name="connsiteY94" fmla="*/ 387263 h 819150"/>
                <a:gd name="connsiteX95" fmla="*/ 28742 w 1200150"/>
                <a:gd name="connsiteY95" fmla="*/ 414218 h 819150"/>
                <a:gd name="connsiteX96" fmla="*/ 28170 w 1200150"/>
                <a:gd name="connsiteY96" fmla="*/ 414314 h 819150"/>
                <a:gd name="connsiteX97" fmla="*/ 46459 w 1200150"/>
                <a:gd name="connsiteY97" fmla="*/ 429173 h 819150"/>
                <a:gd name="connsiteX98" fmla="*/ 56650 w 1200150"/>
                <a:gd name="connsiteY98" fmla="*/ 444317 h 819150"/>
                <a:gd name="connsiteX99" fmla="*/ 72271 w 1200150"/>
                <a:gd name="connsiteY99" fmla="*/ 452604 h 819150"/>
                <a:gd name="connsiteX100" fmla="*/ 73033 w 1200150"/>
                <a:gd name="connsiteY100" fmla="*/ 450699 h 819150"/>
                <a:gd name="connsiteX101" fmla="*/ 80939 w 1200150"/>
                <a:gd name="connsiteY101" fmla="*/ 449937 h 819150"/>
                <a:gd name="connsiteX102" fmla="*/ 85511 w 1200150"/>
                <a:gd name="connsiteY102" fmla="*/ 453842 h 819150"/>
                <a:gd name="connsiteX103" fmla="*/ 108276 w 1200150"/>
                <a:gd name="connsiteY103" fmla="*/ 440793 h 819150"/>
                <a:gd name="connsiteX104" fmla="*/ 131421 w 1200150"/>
                <a:gd name="connsiteY104" fmla="*/ 459938 h 819150"/>
                <a:gd name="connsiteX105" fmla="*/ 111418 w 1200150"/>
                <a:gd name="connsiteY105" fmla="*/ 483941 h 819150"/>
                <a:gd name="connsiteX106" fmla="*/ 102846 w 1200150"/>
                <a:gd name="connsiteY106" fmla="*/ 484799 h 819150"/>
                <a:gd name="connsiteX107" fmla="*/ 101608 w 1200150"/>
                <a:gd name="connsiteY107" fmla="*/ 491942 h 819150"/>
                <a:gd name="connsiteX108" fmla="*/ 112657 w 1200150"/>
                <a:gd name="connsiteY108" fmla="*/ 509373 h 819150"/>
                <a:gd name="connsiteX109" fmla="*/ 100751 w 1200150"/>
                <a:gd name="connsiteY109" fmla="*/ 516517 h 819150"/>
                <a:gd name="connsiteX110" fmla="*/ 95988 w 1200150"/>
                <a:gd name="connsiteY110" fmla="*/ 525185 h 819150"/>
                <a:gd name="connsiteX111" fmla="*/ 103132 w 1200150"/>
                <a:gd name="connsiteY111" fmla="*/ 540996 h 819150"/>
                <a:gd name="connsiteX112" fmla="*/ 119801 w 1200150"/>
                <a:gd name="connsiteY112" fmla="*/ 552903 h 819150"/>
                <a:gd name="connsiteX113" fmla="*/ 131707 w 1200150"/>
                <a:gd name="connsiteY113" fmla="*/ 563190 h 819150"/>
                <a:gd name="connsiteX114" fmla="*/ 140375 w 1200150"/>
                <a:gd name="connsiteY114" fmla="*/ 571953 h 819150"/>
                <a:gd name="connsiteX115" fmla="*/ 139993 w 1200150"/>
                <a:gd name="connsiteY115" fmla="*/ 573191 h 819150"/>
                <a:gd name="connsiteX116" fmla="*/ 152281 w 1200150"/>
                <a:gd name="connsiteY116" fmla="*/ 569381 h 819150"/>
                <a:gd name="connsiteX117" fmla="*/ 168283 w 1200150"/>
                <a:gd name="connsiteY117" fmla="*/ 572524 h 819150"/>
                <a:gd name="connsiteX118" fmla="*/ 209145 w 1200150"/>
                <a:gd name="connsiteY118" fmla="*/ 602337 h 819150"/>
                <a:gd name="connsiteX119" fmla="*/ 247817 w 1200150"/>
                <a:gd name="connsiteY119" fmla="*/ 617863 h 819150"/>
                <a:gd name="connsiteX120" fmla="*/ 274010 w 1200150"/>
                <a:gd name="connsiteY120" fmla="*/ 622721 h 819150"/>
                <a:gd name="connsiteX121" fmla="*/ 278583 w 1200150"/>
                <a:gd name="connsiteY121" fmla="*/ 622816 h 819150"/>
                <a:gd name="connsiteX122" fmla="*/ 285155 w 1200150"/>
                <a:gd name="connsiteY122" fmla="*/ 617863 h 819150"/>
                <a:gd name="connsiteX123" fmla="*/ 291441 w 1200150"/>
                <a:gd name="connsiteY123" fmla="*/ 628150 h 819150"/>
                <a:gd name="connsiteX124" fmla="*/ 292584 w 1200150"/>
                <a:gd name="connsiteY124" fmla="*/ 637008 h 819150"/>
                <a:gd name="connsiteX125" fmla="*/ 297061 w 1200150"/>
                <a:gd name="connsiteY125" fmla="*/ 628531 h 819150"/>
                <a:gd name="connsiteX126" fmla="*/ 311349 w 1200150"/>
                <a:gd name="connsiteY126" fmla="*/ 616053 h 819150"/>
                <a:gd name="connsiteX127" fmla="*/ 327827 w 1200150"/>
                <a:gd name="connsiteY127" fmla="*/ 618720 h 819150"/>
                <a:gd name="connsiteX128" fmla="*/ 350972 w 1200150"/>
                <a:gd name="connsiteY128" fmla="*/ 625007 h 819150"/>
                <a:gd name="connsiteX129" fmla="*/ 358021 w 1200150"/>
                <a:gd name="connsiteY129" fmla="*/ 622625 h 819150"/>
                <a:gd name="connsiteX130" fmla="*/ 367546 w 1200150"/>
                <a:gd name="connsiteY130" fmla="*/ 613958 h 819150"/>
                <a:gd name="connsiteX131" fmla="*/ 375452 w 1200150"/>
                <a:gd name="connsiteY131" fmla="*/ 606052 h 819150"/>
                <a:gd name="connsiteX132" fmla="*/ 392883 w 1200150"/>
                <a:gd name="connsiteY132" fmla="*/ 595003 h 819150"/>
                <a:gd name="connsiteX133" fmla="*/ 416600 w 1200150"/>
                <a:gd name="connsiteY133" fmla="*/ 594241 h 819150"/>
                <a:gd name="connsiteX134" fmla="*/ 426887 w 1200150"/>
                <a:gd name="connsiteY134" fmla="*/ 592622 h 819150"/>
                <a:gd name="connsiteX135" fmla="*/ 434792 w 1200150"/>
                <a:gd name="connsiteY135" fmla="*/ 606052 h 819150"/>
                <a:gd name="connsiteX136" fmla="*/ 446318 w 1200150"/>
                <a:gd name="connsiteY136" fmla="*/ 612338 h 819150"/>
                <a:gd name="connsiteX137" fmla="*/ 449747 w 1200150"/>
                <a:gd name="connsiteY137" fmla="*/ 610338 h 819150"/>
                <a:gd name="connsiteX138" fmla="*/ 463082 w 1200150"/>
                <a:gd name="connsiteY138" fmla="*/ 616149 h 819150"/>
                <a:gd name="connsiteX139" fmla="*/ 467558 w 1200150"/>
                <a:gd name="connsiteY139" fmla="*/ 627293 h 819150"/>
                <a:gd name="connsiteX140" fmla="*/ 475560 w 1200150"/>
                <a:gd name="connsiteY140" fmla="*/ 637104 h 819150"/>
                <a:gd name="connsiteX141" fmla="*/ 470702 w 1200150"/>
                <a:gd name="connsiteY141" fmla="*/ 666441 h 819150"/>
                <a:gd name="connsiteX142" fmla="*/ 454224 w 1200150"/>
                <a:gd name="connsiteY142" fmla="*/ 694444 h 819150"/>
                <a:gd name="connsiteX143" fmla="*/ 457748 w 1200150"/>
                <a:gd name="connsiteY143" fmla="*/ 704255 h 819150"/>
                <a:gd name="connsiteX144" fmla="*/ 475940 w 1200150"/>
                <a:gd name="connsiteY144" fmla="*/ 707779 h 819150"/>
                <a:gd name="connsiteX145" fmla="*/ 482132 w 1200150"/>
                <a:gd name="connsiteY145" fmla="*/ 724257 h 819150"/>
                <a:gd name="connsiteX146" fmla="*/ 489656 w 1200150"/>
                <a:gd name="connsiteY146" fmla="*/ 733116 h 819150"/>
                <a:gd name="connsiteX147" fmla="*/ 489656 w 1200150"/>
                <a:gd name="connsiteY147" fmla="*/ 746450 h 819150"/>
                <a:gd name="connsiteX148" fmla="*/ 500801 w 1200150"/>
                <a:gd name="connsiteY148" fmla="*/ 751784 h 819150"/>
                <a:gd name="connsiteX149" fmla="*/ 513278 w 1200150"/>
                <a:gd name="connsiteY149" fmla="*/ 758452 h 819150"/>
                <a:gd name="connsiteX150" fmla="*/ 522327 w 1200150"/>
                <a:gd name="connsiteY150" fmla="*/ 756547 h 819150"/>
                <a:gd name="connsiteX151" fmla="*/ 532234 w 1200150"/>
                <a:gd name="connsiteY151" fmla="*/ 765977 h 819150"/>
                <a:gd name="connsiteX152" fmla="*/ 532995 w 1200150"/>
                <a:gd name="connsiteY152" fmla="*/ 750165 h 819150"/>
                <a:gd name="connsiteX153" fmla="*/ 536139 w 1200150"/>
                <a:gd name="connsiteY153" fmla="*/ 739878 h 819150"/>
                <a:gd name="connsiteX154" fmla="*/ 549569 w 1200150"/>
                <a:gd name="connsiteY154" fmla="*/ 735116 h 819150"/>
                <a:gd name="connsiteX155" fmla="*/ 564618 w 1200150"/>
                <a:gd name="connsiteY155" fmla="*/ 733496 h 819150"/>
                <a:gd name="connsiteX156" fmla="*/ 582049 w 1200150"/>
                <a:gd name="connsiteY156" fmla="*/ 733496 h 819150"/>
                <a:gd name="connsiteX157" fmla="*/ 595479 w 1200150"/>
                <a:gd name="connsiteY157" fmla="*/ 731115 h 819150"/>
                <a:gd name="connsiteX158" fmla="*/ 611291 w 1200150"/>
                <a:gd name="connsiteY158" fmla="*/ 720828 h 819150"/>
                <a:gd name="connsiteX159" fmla="*/ 627864 w 1200150"/>
                <a:gd name="connsiteY159" fmla="*/ 729496 h 819150"/>
                <a:gd name="connsiteX160" fmla="*/ 633389 w 1200150"/>
                <a:gd name="connsiteY160" fmla="*/ 741402 h 819150"/>
                <a:gd name="connsiteX161" fmla="*/ 653201 w 1200150"/>
                <a:gd name="connsiteY161" fmla="*/ 756452 h 819150"/>
                <a:gd name="connsiteX162" fmla="*/ 657297 w 1200150"/>
                <a:gd name="connsiteY162" fmla="*/ 759786 h 819150"/>
                <a:gd name="connsiteX163" fmla="*/ 669584 w 1200150"/>
                <a:gd name="connsiteY163" fmla="*/ 756547 h 819150"/>
                <a:gd name="connsiteX164" fmla="*/ 680537 w 1200150"/>
                <a:gd name="connsiteY164" fmla="*/ 757118 h 819150"/>
                <a:gd name="connsiteX165" fmla="*/ 692063 w 1200150"/>
                <a:gd name="connsiteY165" fmla="*/ 757118 h 819150"/>
                <a:gd name="connsiteX166" fmla="*/ 697397 w 1200150"/>
                <a:gd name="connsiteY166" fmla="*/ 765405 h 819150"/>
                <a:gd name="connsiteX167" fmla="*/ 701874 w 1200150"/>
                <a:gd name="connsiteY167" fmla="*/ 782836 h 819150"/>
                <a:gd name="connsiteX168" fmla="*/ 707208 w 1200150"/>
                <a:gd name="connsiteY168" fmla="*/ 774263 h 819150"/>
                <a:gd name="connsiteX169" fmla="*/ 735401 w 1200150"/>
                <a:gd name="connsiteY169" fmla="*/ 757404 h 819150"/>
                <a:gd name="connsiteX170" fmla="*/ 774550 w 1200150"/>
                <a:gd name="connsiteY170" fmla="*/ 734544 h 819150"/>
                <a:gd name="connsiteX171" fmla="*/ 794076 w 1200150"/>
                <a:gd name="connsiteY171" fmla="*/ 735116 h 819150"/>
                <a:gd name="connsiteX172" fmla="*/ 828747 w 1200150"/>
                <a:gd name="connsiteY172" fmla="*/ 729496 h 819150"/>
                <a:gd name="connsiteX173" fmla="*/ 840653 w 1200150"/>
                <a:gd name="connsiteY173" fmla="*/ 719114 h 819150"/>
                <a:gd name="connsiteX174" fmla="*/ 852559 w 1200150"/>
                <a:gd name="connsiteY174" fmla="*/ 709589 h 819150"/>
                <a:gd name="connsiteX175" fmla="*/ 864084 w 1200150"/>
                <a:gd name="connsiteY175" fmla="*/ 697397 h 819150"/>
                <a:gd name="connsiteX176" fmla="*/ 877705 w 1200150"/>
                <a:gd name="connsiteY176" fmla="*/ 688824 h 819150"/>
                <a:gd name="connsiteX177" fmla="*/ 887801 w 1200150"/>
                <a:gd name="connsiteY177" fmla="*/ 679013 h 819150"/>
                <a:gd name="connsiteX178" fmla="*/ 896374 w 1200150"/>
                <a:gd name="connsiteY178" fmla="*/ 671584 h 819150"/>
                <a:gd name="connsiteX179" fmla="*/ 899041 w 1200150"/>
                <a:gd name="connsiteY179" fmla="*/ 656154 h 819150"/>
                <a:gd name="connsiteX180" fmla="*/ 896374 w 1200150"/>
                <a:gd name="connsiteY180" fmla="*/ 646343 h 819150"/>
                <a:gd name="connsiteX181" fmla="*/ 910281 w 1200150"/>
                <a:gd name="connsiteY181" fmla="*/ 639866 h 819150"/>
                <a:gd name="connsiteX182" fmla="*/ 919520 w 1200150"/>
                <a:gd name="connsiteY182" fmla="*/ 625959 h 819150"/>
                <a:gd name="connsiteX183" fmla="*/ 932569 w 1200150"/>
                <a:gd name="connsiteY183" fmla="*/ 613767 h 819150"/>
                <a:gd name="connsiteX184" fmla="*/ 936760 w 1200150"/>
                <a:gd name="connsiteY184" fmla="*/ 597479 h 819150"/>
                <a:gd name="connsiteX185" fmla="*/ 939999 w 1200150"/>
                <a:gd name="connsiteY185" fmla="*/ 589764 h 819150"/>
                <a:gd name="connsiteX186" fmla="*/ 948571 w 1200150"/>
                <a:gd name="connsiteY186" fmla="*/ 577667 h 819150"/>
                <a:gd name="connsiteX187" fmla="*/ 940284 w 1200150"/>
                <a:gd name="connsiteY187" fmla="*/ 575286 h 819150"/>
                <a:gd name="connsiteX188" fmla="*/ 928759 w 1200150"/>
                <a:gd name="connsiteY188" fmla="*/ 571095 h 819150"/>
                <a:gd name="connsiteX189" fmla="*/ 921616 w 1200150"/>
                <a:gd name="connsiteY189" fmla="*/ 567000 h 819150"/>
                <a:gd name="connsiteX190" fmla="*/ 942665 w 1200150"/>
                <a:gd name="connsiteY190" fmla="*/ 556617 h 819150"/>
                <a:gd name="connsiteX191" fmla="*/ 930474 w 1200150"/>
                <a:gd name="connsiteY191" fmla="*/ 545663 h 819150"/>
                <a:gd name="connsiteX192" fmla="*/ 912662 w 1200150"/>
                <a:gd name="connsiteY192" fmla="*/ 532614 h 819150"/>
                <a:gd name="connsiteX193" fmla="*/ 923901 w 1200150"/>
                <a:gd name="connsiteY193" fmla="*/ 532043 h 819150"/>
                <a:gd name="connsiteX194" fmla="*/ 941713 w 1200150"/>
                <a:gd name="connsiteY194" fmla="*/ 535567 h 819150"/>
                <a:gd name="connsiteX195" fmla="*/ 924854 w 1200150"/>
                <a:gd name="connsiteY195" fmla="*/ 516612 h 819150"/>
                <a:gd name="connsiteX196" fmla="*/ 921330 w 1200150"/>
                <a:gd name="connsiteY196" fmla="*/ 504420 h 819150"/>
                <a:gd name="connsiteX197" fmla="*/ 908566 w 1200150"/>
                <a:gd name="connsiteY197" fmla="*/ 480132 h 819150"/>
                <a:gd name="connsiteX198" fmla="*/ 890754 w 1200150"/>
                <a:gd name="connsiteY198" fmla="*/ 467654 h 819150"/>
                <a:gd name="connsiteX199" fmla="*/ 900279 w 1200150"/>
                <a:gd name="connsiteY199" fmla="*/ 448985 h 819150"/>
                <a:gd name="connsiteX200" fmla="*/ 909804 w 1200150"/>
                <a:gd name="connsiteY200" fmla="*/ 438317 h 819150"/>
                <a:gd name="connsiteX201" fmla="*/ 920758 w 1200150"/>
                <a:gd name="connsiteY201" fmla="*/ 430601 h 819150"/>
                <a:gd name="connsiteX202" fmla="*/ 932950 w 1200150"/>
                <a:gd name="connsiteY202" fmla="*/ 424410 h 819150"/>
                <a:gd name="connsiteX203" fmla="*/ 955810 w 1200150"/>
                <a:gd name="connsiteY203" fmla="*/ 417647 h 819150"/>
                <a:gd name="connsiteX204" fmla="*/ 944285 w 1200150"/>
                <a:gd name="connsiteY204" fmla="*/ 404884 h 819150"/>
                <a:gd name="connsiteX205" fmla="*/ 924758 w 1200150"/>
                <a:gd name="connsiteY205" fmla="*/ 396883 h 819150"/>
                <a:gd name="connsiteX206" fmla="*/ 898089 w 1200150"/>
                <a:gd name="connsiteY206" fmla="*/ 414409 h 819150"/>
                <a:gd name="connsiteX207" fmla="*/ 885611 w 1200150"/>
                <a:gd name="connsiteY207" fmla="*/ 398407 h 819150"/>
                <a:gd name="connsiteX208" fmla="*/ 864846 w 1200150"/>
                <a:gd name="connsiteY208" fmla="*/ 391263 h 819150"/>
                <a:gd name="connsiteX209" fmla="*/ 864560 w 1200150"/>
                <a:gd name="connsiteY209" fmla="*/ 366403 h 819150"/>
                <a:gd name="connsiteX210" fmla="*/ 889421 w 1200150"/>
                <a:gd name="connsiteY210" fmla="*/ 358974 h 819150"/>
                <a:gd name="connsiteX211" fmla="*/ 912852 w 1200150"/>
                <a:gd name="connsiteY211" fmla="*/ 342686 h 819150"/>
                <a:gd name="connsiteX212" fmla="*/ 946952 w 1200150"/>
                <a:gd name="connsiteY212" fmla="*/ 329351 h 819150"/>
                <a:gd name="connsiteX213" fmla="*/ 933331 w 1200150"/>
                <a:gd name="connsiteY213" fmla="*/ 356592 h 819150"/>
                <a:gd name="connsiteX214" fmla="*/ 930378 w 1200150"/>
                <a:gd name="connsiteY214" fmla="*/ 372023 h 819150"/>
                <a:gd name="connsiteX215" fmla="*/ 944285 w 1200150"/>
                <a:gd name="connsiteY215" fmla="*/ 371737 h 819150"/>
                <a:gd name="connsiteX216" fmla="*/ 981337 w 1200150"/>
                <a:gd name="connsiteY216" fmla="*/ 350972 h 819150"/>
                <a:gd name="connsiteX217" fmla="*/ 990957 w 1200150"/>
                <a:gd name="connsiteY217" fmla="*/ 349734 h 819150"/>
                <a:gd name="connsiteX218" fmla="*/ 996577 w 1200150"/>
                <a:gd name="connsiteY218" fmla="*/ 340876 h 819150"/>
                <a:gd name="connsiteX219" fmla="*/ 1034010 w 1200150"/>
                <a:gd name="connsiteY219" fmla="*/ 320207 h 819150"/>
                <a:gd name="connsiteX220" fmla="*/ 1046964 w 1200150"/>
                <a:gd name="connsiteY220" fmla="*/ 306015 h 819150"/>
                <a:gd name="connsiteX221" fmla="*/ 1059918 w 1200150"/>
                <a:gd name="connsiteY221" fmla="*/ 311158 h 819150"/>
                <a:gd name="connsiteX222" fmla="*/ 1072872 w 1200150"/>
                <a:gd name="connsiteY222" fmla="*/ 307253 h 819150"/>
                <a:gd name="connsiteX223" fmla="*/ 1080587 w 1200150"/>
                <a:gd name="connsiteY223" fmla="*/ 299442 h 819150"/>
                <a:gd name="connsiteX224" fmla="*/ 1094780 w 1200150"/>
                <a:gd name="connsiteY224" fmla="*/ 289155 h 819150"/>
                <a:gd name="connsiteX225" fmla="*/ 1106400 w 1200150"/>
                <a:gd name="connsiteY225" fmla="*/ 273629 h 819150"/>
                <a:gd name="connsiteX226" fmla="*/ 1123164 w 1200150"/>
                <a:gd name="connsiteY226" fmla="*/ 280107 h 819150"/>
                <a:gd name="connsiteX227" fmla="*/ 1128689 w 1200150"/>
                <a:gd name="connsiteY227" fmla="*/ 280868 h 819150"/>
                <a:gd name="connsiteX228" fmla="*/ 1133547 w 1200150"/>
                <a:gd name="connsiteY228" fmla="*/ 277154 h 819150"/>
                <a:gd name="connsiteX229" fmla="*/ 1132118 w 1200150"/>
                <a:gd name="connsiteY229" fmla="*/ 258008 h 819150"/>
                <a:gd name="connsiteX230" fmla="*/ 1130880 w 1200150"/>
                <a:gd name="connsiteY230" fmla="*/ 241435 h 819150"/>
                <a:gd name="connsiteX231" fmla="*/ 1133832 w 1200150"/>
                <a:gd name="connsiteY231" fmla="*/ 227243 h 819150"/>
                <a:gd name="connsiteX232" fmla="*/ 1150406 w 1200150"/>
                <a:gd name="connsiteY232" fmla="*/ 219528 h 819150"/>
                <a:gd name="connsiteX233" fmla="*/ 1168217 w 1200150"/>
                <a:gd name="connsiteY233" fmla="*/ 219528 h 819150"/>
                <a:gd name="connsiteX234" fmla="*/ 1177742 w 1200150"/>
                <a:gd name="connsiteY234" fmla="*/ 206478 h 819150"/>
                <a:gd name="connsiteX235" fmla="*/ 1189649 w 1200150"/>
                <a:gd name="connsiteY235" fmla="*/ 191048 h 819150"/>
                <a:gd name="connsiteX236" fmla="*/ 1200317 w 1200150"/>
                <a:gd name="connsiteY236" fmla="*/ 165521 h 819150"/>
                <a:gd name="connsiteX237" fmla="*/ 1200031 w 1200150"/>
                <a:gd name="connsiteY237" fmla="*/ 148852 h 819150"/>
                <a:gd name="connsiteX238" fmla="*/ 909519 w 1200150"/>
                <a:gd name="connsiteY238" fmla="*/ 710255 h 819150"/>
                <a:gd name="connsiteX239" fmla="*/ 920187 w 1200150"/>
                <a:gd name="connsiteY239" fmla="*/ 744641 h 819150"/>
                <a:gd name="connsiteX240" fmla="*/ 945047 w 1200150"/>
                <a:gd name="connsiteY240" fmla="*/ 682347 h 819150"/>
                <a:gd name="connsiteX241" fmla="*/ 909519 w 1200150"/>
                <a:gd name="connsiteY241" fmla="*/ 710255 h 819150"/>
                <a:gd name="connsiteX242" fmla="*/ 697873 w 1200150"/>
                <a:gd name="connsiteY242" fmla="*/ 790837 h 819150"/>
                <a:gd name="connsiteX243" fmla="*/ 678347 w 1200150"/>
                <a:gd name="connsiteY243" fmla="*/ 818079 h 819150"/>
                <a:gd name="connsiteX244" fmla="*/ 712160 w 1200150"/>
                <a:gd name="connsiteY244" fmla="*/ 816269 h 819150"/>
                <a:gd name="connsiteX245" fmla="*/ 722828 w 1200150"/>
                <a:gd name="connsiteY245" fmla="*/ 792551 h 819150"/>
                <a:gd name="connsiteX246" fmla="*/ 697873 w 1200150"/>
                <a:gd name="connsiteY246" fmla="*/ 7908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200150" h="819150">
                  <a:moveTo>
                    <a:pt x="1200031" y="148852"/>
                  </a:moveTo>
                  <a:cubicBezTo>
                    <a:pt x="1200603" y="138184"/>
                    <a:pt x="1188125" y="141708"/>
                    <a:pt x="1184029" y="144661"/>
                  </a:cubicBezTo>
                  <a:cubicBezTo>
                    <a:pt x="1179838" y="147614"/>
                    <a:pt x="1168027" y="144661"/>
                    <a:pt x="1164503" y="151805"/>
                  </a:cubicBezTo>
                  <a:cubicBezTo>
                    <a:pt x="1160978" y="158949"/>
                    <a:pt x="1154978" y="154757"/>
                    <a:pt x="1146691" y="155996"/>
                  </a:cubicBezTo>
                  <a:cubicBezTo>
                    <a:pt x="1138404" y="157139"/>
                    <a:pt x="1126498" y="153615"/>
                    <a:pt x="1127165" y="148280"/>
                  </a:cubicBezTo>
                  <a:cubicBezTo>
                    <a:pt x="1127736" y="142946"/>
                    <a:pt x="1122402" y="137612"/>
                    <a:pt x="1122974" y="131136"/>
                  </a:cubicBezTo>
                  <a:cubicBezTo>
                    <a:pt x="1123545" y="124563"/>
                    <a:pt x="1114687" y="127516"/>
                    <a:pt x="1108782" y="121611"/>
                  </a:cubicBezTo>
                  <a:cubicBezTo>
                    <a:pt x="1102876" y="115705"/>
                    <a:pt x="1090970" y="111514"/>
                    <a:pt x="1088589" y="112752"/>
                  </a:cubicBezTo>
                  <a:cubicBezTo>
                    <a:pt x="1086207" y="113991"/>
                    <a:pt x="1079064" y="106275"/>
                    <a:pt x="1068967" y="105608"/>
                  </a:cubicBezTo>
                  <a:cubicBezTo>
                    <a:pt x="1058871" y="105037"/>
                    <a:pt x="1060109" y="98465"/>
                    <a:pt x="1061252" y="94369"/>
                  </a:cubicBezTo>
                  <a:cubicBezTo>
                    <a:pt x="1062395" y="90273"/>
                    <a:pt x="1052965" y="77224"/>
                    <a:pt x="1051155" y="70080"/>
                  </a:cubicBezTo>
                  <a:cubicBezTo>
                    <a:pt x="1049346" y="62936"/>
                    <a:pt x="1042297" y="61793"/>
                    <a:pt x="1039344" y="46363"/>
                  </a:cubicBezTo>
                  <a:cubicBezTo>
                    <a:pt x="1036392" y="30932"/>
                    <a:pt x="1028105" y="35123"/>
                    <a:pt x="1029819" y="27980"/>
                  </a:cubicBezTo>
                  <a:cubicBezTo>
                    <a:pt x="1031629" y="20836"/>
                    <a:pt x="1019723" y="17312"/>
                    <a:pt x="1016770" y="13121"/>
                  </a:cubicBezTo>
                  <a:cubicBezTo>
                    <a:pt x="1013818" y="8930"/>
                    <a:pt x="1001340" y="10739"/>
                    <a:pt x="992481" y="5977"/>
                  </a:cubicBezTo>
                  <a:cubicBezTo>
                    <a:pt x="983623" y="1214"/>
                    <a:pt x="978289" y="4834"/>
                    <a:pt x="970002" y="2453"/>
                  </a:cubicBezTo>
                  <a:cubicBezTo>
                    <a:pt x="961715" y="71"/>
                    <a:pt x="942761" y="4834"/>
                    <a:pt x="940380" y="4834"/>
                  </a:cubicBezTo>
                  <a:cubicBezTo>
                    <a:pt x="937998" y="4834"/>
                    <a:pt x="923139" y="1881"/>
                    <a:pt x="914853" y="13121"/>
                  </a:cubicBezTo>
                  <a:cubicBezTo>
                    <a:pt x="906566" y="24360"/>
                    <a:pt x="913043" y="23789"/>
                    <a:pt x="916662" y="23789"/>
                  </a:cubicBezTo>
                  <a:cubicBezTo>
                    <a:pt x="920187" y="23789"/>
                    <a:pt x="921996" y="34457"/>
                    <a:pt x="922568" y="37981"/>
                  </a:cubicBezTo>
                  <a:cubicBezTo>
                    <a:pt x="923139" y="41505"/>
                    <a:pt x="916662" y="46839"/>
                    <a:pt x="913710" y="48077"/>
                  </a:cubicBezTo>
                  <a:cubicBezTo>
                    <a:pt x="910757" y="49316"/>
                    <a:pt x="902470" y="62270"/>
                    <a:pt x="901232" y="67032"/>
                  </a:cubicBezTo>
                  <a:cubicBezTo>
                    <a:pt x="900089" y="71795"/>
                    <a:pt x="890564" y="83606"/>
                    <a:pt x="891707" y="87797"/>
                  </a:cubicBezTo>
                  <a:cubicBezTo>
                    <a:pt x="892850" y="91988"/>
                    <a:pt x="886944" y="96083"/>
                    <a:pt x="882849" y="96655"/>
                  </a:cubicBezTo>
                  <a:cubicBezTo>
                    <a:pt x="878658" y="97226"/>
                    <a:pt x="867418" y="105513"/>
                    <a:pt x="863894" y="106751"/>
                  </a:cubicBezTo>
                  <a:cubicBezTo>
                    <a:pt x="860275" y="107990"/>
                    <a:pt x="846082" y="105608"/>
                    <a:pt x="844367" y="101417"/>
                  </a:cubicBezTo>
                  <a:cubicBezTo>
                    <a:pt x="843796" y="100084"/>
                    <a:pt x="842081" y="98941"/>
                    <a:pt x="839891" y="98084"/>
                  </a:cubicBezTo>
                  <a:lnTo>
                    <a:pt x="823889" y="130183"/>
                  </a:lnTo>
                  <a:lnTo>
                    <a:pt x="822555" y="140470"/>
                  </a:lnTo>
                  <a:cubicBezTo>
                    <a:pt x="822555" y="140470"/>
                    <a:pt x="812268" y="143042"/>
                    <a:pt x="819983" y="150852"/>
                  </a:cubicBezTo>
                  <a:cubicBezTo>
                    <a:pt x="827699" y="158567"/>
                    <a:pt x="829032" y="152091"/>
                    <a:pt x="840653" y="152091"/>
                  </a:cubicBezTo>
                  <a:cubicBezTo>
                    <a:pt x="852273" y="152091"/>
                    <a:pt x="857417" y="161139"/>
                    <a:pt x="859989" y="154662"/>
                  </a:cubicBezTo>
                  <a:cubicBezTo>
                    <a:pt x="862560" y="148185"/>
                    <a:pt x="872847" y="144375"/>
                    <a:pt x="879325" y="152091"/>
                  </a:cubicBezTo>
                  <a:cubicBezTo>
                    <a:pt x="885801" y="159806"/>
                    <a:pt x="906471" y="172760"/>
                    <a:pt x="905137" y="179237"/>
                  </a:cubicBezTo>
                  <a:cubicBezTo>
                    <a:pt x="903803" y="185714"/>
                    <a:pt x="892183" y="184380"/>
                    <a:pt x="884468" y="181808"/>
                  </a:cubicBezTo>
                  <a:cubicBezTo>
                    <a:pt x="876753" y="179237"/>
                    <a:pt x="866370" y="186952"/>
                    <a:pt x="858655" y="186952"/>
                  </a:cubicBezTo>
                  <a:cubicBezTo>
                    <a:pt x="850940" y="186952"/>
                    <a:pt x="841891" y="189524"/>
                    <a:pt x="834081" y="197239"/>
                  </a:cubicBezTo>
                  <a:cubicBezTo>
                    <a:pt x="826366" y="204954"/>
                    <a:pt x="827603" y="212765"/>
                    <a:pt x="815983" y="214003"/>
                  </a:cubicBezTo>
                  <a:cubicBezTo>
                    <a:pt x="804362" y="215337"/>
                    <a:pt x="799219" y="214003"/>
                    <a:pt x="786265" y="223052"/>
                  </a:cubicBezTo>
                  <a:cubicBezTo>
                    <a:pt x="773311" y="232100"/>
                    <a:pt x="759119" y="228195"/>
                    <a:pt x="753975" y="225624"/>
                  </a:cubicBezTo>
                  <a:cubicBezTo>
                    <a:pt x="748832" y="223052"/>
                    <a:pt x="739783" y="221718"/>
                    <a:pt x="734544" y="230767"/>
                  </a:cubicBezTo>
                  <a:cubicBezTo>
                    <a:pt x="729401" y="239816"/>
                    <a:pt x="741021" y="243721"/>
                    <a:pt x="739688" y="254008"/>
                  </a:cubicBezTo>
                  <a:cubicBezTo>
                    <a:pt x="738354" y="264295"/>
                    <a:pt x="725496" y="261723"/>
                    <a:pt x="715113" y="273344"/>
                  </a:cubicBezTo>
                  <a:cubicBezTo>
                    <a:pt x="704731" y="284964"/>
                    <a:pt x="687967" y="290108"/>
                    <a:pt x="678918" y="288870"/>
                  </a:cubicBezTo>
                  <a:cubicBezTo>
                    <a:pt x="669869" y="287536"/>
                    <a:pt x="650534" y="282392"/>
                    <a:pt x="633674" y="290108"/>
                  </a:cubicBezTo>
                  <a:cubicBezTo>
                    <a:pt x="616910" y="297823"/>
                    <a:pt x="605290" y="309539"/>
                    <a:pt x="598813" y="308205"/>
                  </a:cubicBezTo>
                  <a:cubicBezTo>
                    <a:pt x="592336" y="306872"/>
                    <a:pt x="592336" y="299157"/>
                    <a:pt x="583287" y="300490"/>
                  </a:cubicBezTo>
                  <a:cubicBezTo>
                    <a:pt x="574239" y="301824"/>
                    <a:pt x="569095" y="299157"/>
                    <a:pt x="562618" y="295346"/>
                  </a:cubicBezTo>
                  <a:cubicBezTo>
                    <a:pt x="556141" y="291441"/>
                    <a:pt x="550998" y="297918"/>
                    <a:pt x="540616" y="290203"/>
                  </a:cubicBezTo>
                  <a:cubicBezTo>
                    <a:pt x="530233" y="282488"/>
                    <a:pt x="512231" y="283726"/>
                    <a:pt x="504420" y="282488"/>
                  </a:cubicBezTo>
                  <a:cubicBezTo>
                    <a:pt x="496705" y="281154"/>
                    <a:pt x="466987" y="282488"/>
                    <a:pt x="456605" y="281154"/>
                  </a:cubicBezTo>
                  <a:cubicBezTo>
                    <a:pt x="446318" y="279821"/>
                    <a:pt x="432030" y="283726"/>
                    <a:pt x="430792" y="278583"/>
                  </a:cubicBezTo>
                  <a:cubicBezTo>
                    <a:pt x="429554" y="273439"/>
                    <a:pt x="421743" y="269534"/>
                    <a:pt x="419172" y="257913"/>
                  </a:cubicBezTo>
                  <a:cubicBezTo>
                    <a:pt x="416600" y="246293"/>
                    <a:pt x="410123" y="242387"/>
                    <a:pt x="403646" y="241149"/>
                  </a:cubicBezTo>
                  <a:cubicBezTo>
                    <a:pt x="397169" y="239816"/>
                    <a:pt x="396407" y="233053"/>
                    <a:pt x="390692" y="232100"/>
                  </a:cubicBezTo>
                  <a:cubicBezTo>
                    <a:pt x="387930" y="231624"/>
                    <a:pt x="384691" y="223052"/>
                    <a:pt x="375642" y="223052"/>
                  </a:cubicBezTo>
                  <a:cubicBezTo>
                    <a:pt x="366594" y="223052"/>
                    <a:pt x="335066" y="219337"/>
                    <a:pt x="330494" y="212003"/>
                  </a:cubicBezTo>
                  <a:cubicBezTo>
                    <a:pt x="326017" y="204573"/>
                    <a:pt x="334971" y="202954"/>
                    <a:pt x="334971" y="195620"/>
                  </a:cubicBezTo>
                  <a:cubicBezTo>
                    <a:pt x="334971" y="188190"/>
                    <a:pt x="339924" y="178379"/>
                    <a:pt x="336209" y="175522"/>
                  </a:cubicBezTo>
                  <a:cubicBezTo>
                    <a:pt x="332494" y="172665"/>
                    <a:pt x="326398" y="166092"/>
                    <a:pt x="325541" y="160377"/>
                  </a:cubicBezTo>
                  <a:cubicBezTo>
                    <a:pt x="324683" y="154567"/>
                    <a:pt x="314873" y="146852"/>
                    <a:pt x="308301" y="146471"/>
                  </a:cubicBezTo>
                  <a:cubicBezTo>
                    <a:pt x="301728" y="146090"/>
                    <a:pt x="296394" y="141994"/>
                    <a:pt x="290298" y="136660"/>
                  </a:cubicBezTo>
                  <a:cubicBezTo>
                    <a:pt x="284107" y="131326"/>
                    <a:pt x="278392" y="131707"/>
                    <a:pt x="275915" y="118182"/>
                  </a:cubicBezTo>
                  <a:cubicBezTo>
                    <a:pt x="275725" y="117324"/>
                    <a:pt x="275535" y="116562"/>
                    <a:pt x="275249" y="115800"/>
                  </a:cubicBezTo>
                  <a:cubicBezTo>
                    <a:pt x="272772" y="115515"/>
                    <a:pt x="269629" y="114562"/>
                    <a:pt x="267629" y="114562"/>
                  </a:cubicBezTo>
                  <a:cubicBezTo>
                    <a:pt x="266010" y="114562"/>
                    <a:pt x="264105" y="113228"/>
                    <a:pt x="262390" y="111419"/>
                  </a:cubicBezTo>
                  <a:cubicBezTo>
                    <a:pt x="260771" y="117038"/>
                    <a:pt x="255437" y="119896"/>
                    <a:pt x="255437" y="124373"/>
                  </a:cubicBezTo>
                  <a:cubicBezTo>
                    <a:pt x="255437" y="129326"/>
                    <a:pt x="253437" y="135422"/>
                    <a:pt x="246864" y="135422"/>
                  </a:cubicBezTo>
                  <a:cubicBezTo>
                    <a:pt x="240292" y="135422"/>
                    <a:pt x="234196" y="140375"/>
                    <a:pt x="233720" y="150566"/>
                  </a:cubicBezTo>
                  <a:cubicBezTo>
                    <a:pt x="233339" y="160853"/>
                    <a:pt x="239435" y="162092"/>
                    <a:pt x="236577" y="166568"/>
                  </a:cubicBezTo>
                  <a:cubicBezTo>
                    <a:pt x="233720" y="171045"/>
                    <a:pt x="221814" y="175617"/>
                    <a:pt x="217718" y="173522"/>
                  </a:cubicBezTo>
                  <a:cubicBezTo>
                    <a:pt x="213622" y="171426"/>
                    <a:pt x="205812" y="172665"/>
                    <a:pt x="199239" y="171903"/>
                  </a:cubicBezTo>
                  <a:cubicBezTo>
                    <a:pt x="192667" y="171045"/>
                    <a:pt x="187714" y="162854"/>
                    <a:pt x="185714" y="171903"/>
                  </a:cubicBezTo>
                  <a:cubicBezTo>
                    <a:pt x="183618" y="180951"/>
                    <a:pt x="170093" y="207621"/>
                    <a:pt x="173426" y="210479"/>
                  </a:cubicBezTo>
                  <a:cubicBezTo>
                    <a:pt x="176665" y="213336"/>
                    <a:pt x="179142" y="219908"/>
                    <a:pt x="173426" y="219908"/>
                  </a:cubicBezTo>
                  <a:cubicBezTo>
                    <a:pt x="167712" y="219908"/>
                    <a:pt x="161901" y="219051"/>
                    <a:pt x="159043" y="216194"/>
                  </a:cubicBezTo>
                  <a:cubicBezTo>
                    <a:pt x="156186" y="213336"/>
                    <a:pt x="146756" y="220194"/>
                    <a:pt x="140184" y="219908"/>
                  </a:cubicBezTo>
                  <a:cubicBezTo>
                    <a:pt x="137136" y="219718"/>
                    <a:pt x="124182" y="225528"/>
                    <a:pt x="128659" y="227719"/>
                  </a:cubicBezTo>
                  <a:cubicBezTo>
                    <a:pt x="133136" y="229910"/>
                    <a:pt x="133136" y="240578"/>
                    <a:pt x="133136" y="245054"/>
                  </a:cubicBezTo>
                  <a:cubicBezTo>
                    <a:pt x="133136" y="249531"/>
                    <a:pt x="142947" y="262866"/>
                    <a:pt x="141137" y="267248"/>
                  </a:cubicBezTo>
                  <a:cubicBezTo>
                    <a:pt x="139327" y="271724"/>
                    <a:pt x="130468" y="276582"/>
                    <a:pt x="130468" y="282392"/>
                  </a:cubicBezTo>
                  <a:cubicBezTo>
                    <a:pt x="130468" y="288203"/>
                    <a:pt x="132278" y="293537"/>
                    <a:pt x="129135" y="294870"/>
                  </a:cubicBezTo>
                  <a:cubicBezTo>
                    <a:pt x="125992" y="296204"/>
                    <a:pt x="116276" y="300204"/>
                    <a:pt x="111324" y="303728"/>
                  </a:cubicBezTo>
                  <a:cubicBezTo>
                    <a:pt x="106466" y="307253"/>
                    <a:pt x="98465" y="307253"/>
                    <a:pt x="95798" y="312587"/>
                  </a:cubicBezTo>
                  <a:cubicBezTo>
                    <a:pt x="93131" y="317921"/>
                    <a:pt x="89130" y="322493"/>
                    <a:pt x="79796" y="321445"/>
                  </a:cubicBezTo>
                  <a:cubicBezTo>
                    <a:pt x="71795" y="320588"/>
                    <a:pt x="67794" y="319254"/>
                    <a:pt x="61508" y="326779"/>
                  </a:cubicBezTo>
                  <a:cubicBezTo>
                    <a:pt x="55317" y="334304"/>
                    <a:pt x="53983" y="331256"/>
                    <a:pt x="49506" y="334780"/>
                  </a:cubicBezTo>
                  <a:cubicBezTo>
                    <a:pt x="45030" y="338304"/>
                    <a:pt x="40648" y="332113"/>
                    <a:pt x="37028" y="330779"/>
                  </a:cubicBezTo>
                  <a:cubicBezTo>
                    <a:pt x="33504" y="329446"/>
                    <a:pt x="28551" y="334780"/>
                    <a:pt x="25027" y="334780"/>
                  </a:cubicBezTo>
                  <a:cubicBezTo>
                    <a:pt x="21503" y="334780"/>
                    <a:pt x="18360" y="340590"/>
                    <a:pt x="13883" y="341924"/>
                  </a:cubicBezTo>
                  <a:cubicBezTo>
                    <a:pt x="9406" y="343257"/>
                    <a:pt x="5024" y="341924"/>
                    <a:pt x="5024" y="347258"/>
                  </a:cubicBezTo>
                  <a:cubicBezTo>
                    <a:pt x="5024" y="350591"/>
                    <a:pt x="4167" y="354401"/>
                    <a:pt x="1786" y="357164"/>
                  </a:cubicBezTo>
                  <a:lnTo>
                    <a:pt x="1786" y="357164"/>
                  </a:lnTo>
                  <a:lnTo>
                    <a:pt x="4929" y="374595"/>
                  </a:lnTo>
                  <a:cubicBezTo>
                    <a:pt x="4929" y="374595"/>
                    <a:pt x="23979" y="380881"/>
                    <a:pt x="24741" y="387263"/>
                  </a:cubicBezTo>
                  <a:cubicBezTo>
                    <a:pt x="25503" y="393645"/>
                    <a:pt x="28742" y="414218"/>
                    <a:pt x="28742" y="414218"/>
                  </a:cubicBezTo>
                  <a:cubicBezTo>
                    <a:pt x="28742" y="414218"/>
                    <a:pt x="28456" y="414218"/>
                    <a:pt x="28170" y="414314"/>
                  </a:cubicBezTo>
                  <a:cubicBezTo>
                    <a:pt x="35885" y="420315"/>
                    <a:pt x="46459" y="426791"/>
                    <a:pt x="46459" y="429173"/>
                  </a:cubicBezTo>
                  <a:cubicBezTo>
                    <a:pt x="46459" y="431840"/>
                    <a:pt x="47315" y="439841"/>
                    <a:pt x="56650" y="444317"/>
                  </a:cubicBezTo>
                  <a:cubicBezTo>
                    <a:pt x="62556" y="447175"/>
                    <a:pt x="68651" y="450128"/>
                    <a:pt x="72271" y="452604"/>
                  </a:cubicBezTo>
                  <a:cubicBezTo>
                    <a:pt x="72747" y="451461"/>
                    <a:pt x="73033" y="450699"/>
                    <a:pt x="73033" y="450699"/>
                  </a:cubicBezTo>
                  <a:lnTo>
                    <a:pt x="80939" y="449937"/>
                  </a:lnTo>
                  <a:cubicBezTo>
                    <a:pt x="80939" y="449937"/>
                    <a:pt x="83320" y="451461"/>
                    <a:pt x="85511" y="453842"/>
                  </a:cubicBezTo>
                  <a:cubicBezTo>
                    <a:pt x="87416" y="447461"/>
                    <a:pt x="101132" y="440412"/>
                    <a:pt x="108276" y="440793"/>
                  </a:cubicBezTo>
                  <a:cubicBezTo>
                    <a:pt x="115800" y="441270"/>
                    <a:pt x="133136" y="454986"/>
                    <a:pt x="131421" y="459938"/>
                  </a:cubicBezTo>
                  <a:cubicBezTo>
                    <a:pt x="129612" y="464796"/>
                    <a:pt x="117229" y="482608"/>
                    <a:pt x="111418" y="483941"/>
                  </a:cubicBezTo>
                  <a:cubicBezTo>
                    <a:pt x="109228" y="484418"/>
                    <a:pt x="105990" y="484703"/>
                    <a:pt x="102846" y="484799"/>
                  </a:cubicBezTo>
                  <a:cubicBezTo>
                    <a:pt x="102275" y="487751"/>
                    <a:pt x="101608" y="490418"/>
                    <a:pt x="101608" y="491942"/>
                  </a:cubicBezTo>
                  <a:cubicBezTo>
                    <a:pt x="101608" y="495943"/>
                    <a:pt x="108752" y="502229"/>
                    <a:pt x="112657" y="509373"/>
                  </a:cubicBezTo>
                  <a:cubicBezTo>
                    <a:pt x="116658" y="516517"/>
                    <a:pt x="106275" y="521279"/>
                    <a:pt x="100751" y="516517"/>
                  </a:cubicBezTo>
                  <a:cubicBezTo>
                    <a:pt x="95226" y="511754"/>
                    <a:pt x="92845" y="521279"/>
                    <a:pt x="95988" y="525185"/>
                  </a:cubicBezTo>
                  <a:cubicBezTo>
                    <a:pt x="99131" y="529185"/>
                    <a:pt x="97608" y="540234"/>
                    <a:pt x="103132" y="540996"/>
                  </a:cubicBezTo>
                  <a:cubicBezTo>
                    <a:pt x="108656" y="541758"/>
                    <a:pt x="113419" y="552903"/>
                    <a:pt x="119801" y="552903"/>
                  </a:cubicBezTo>
                  <a:cubicBezTo>
                    <a:pt x="126183" y="552903"/>
                    <a:pt x="131707" y="563190"/>
                    <a:pt x="131707" y="563190"/>
                  </a:cubicBezTo>
                  <a:cubicBezTo>
                    <a:pt x="131707" y="563190"/>
                    <a:pt x="140375" y="568714"/>
                    <a:pt x="140375" y="571953"/>
                  </a:cubicBezTo>
                  <a:cubicBezTo>
                    <a:pt x="140375" y="572333"/>
                    <a:pt x="140280" y="572715"/>
                    <a:pt x="139993" y="573191"/>
                  </a:cubicBezTo>
                  <a:cubicBezTo>
                    <a:pt x="146947" y="572524"/>
                    <a:pt x="151519" y="572238"/>
                    <a:pt x="152281" y="569381"/>
                  </a:cubicBezTo>
                  <a:cubicBezTo>
                    <a:pt x="153138" y="566237"/>
                    <a:pt x="162092" y="566237"/>
                    <a:pt x="168283" y="572524"/>
                  </a:cubicBezTo>
                  <a:cubicBezTo>
                    <a:pt x="174475" y="578715"/>
                    <a:pt x="199811" y="594812"/>
                    <a:pt x="209145" y="602337"/>
                  </a:cubicBezTo>
                  <a:cubicBezTo>
                    <a:pt x="218480" y="609862"/>
                    <a:pt x="240292" y="618339"/>
                    <a:pt x="247817" y="617863"/>
                  </a:cubicBezTo>
                  <a:cubicBezTo>
                    <a:pt x="255342" y="617387"/>
                    <a:pt x="262485" y="623197"/>
                    <a:pt x="274010" y="622721"/>
                  </a:cubicBezTo>
                  <a:cubicBezTo>
                    <a:pt x="275725" y="622721"/>
                    <a:pt x="277249" y="622721"/>
                    <a:pt x="278583" y="622816"/>
                  </a:cubicBezTo>
                  <a:cubicBezTo>
                    <a:pt x="280202" y="621101"/>
                    <a:pt x="282964" y="621006"/>
                    <a:pt x="285155" y="617863"/>
                  </a:cubicBezTo>
                  <a:cubicBezTo>
                    <a:pt x="288298" y="613100"/>
                    <a:pt x="293060" y="621863"/>
                    <a:pt x="291441" y="628150"/>
                  </a:cubicBezTo>
                  <a:cubicBezTo>
                    <a:pt x="290679" y="631103"/>
                    <a:pt x="291346" y="634341"/>
                    <a:pt x="292584" y="637008"/>
                  </a:cubicBezTo>
                  <a:cubicBezTo>
                    <a:pt x="294203" y="634722"/>
                    <a:pt x="295823" y="631770"/>
                    <a:pt x="297061" y="628531"/>
                  </a:cubicBezTo>
                  <a:cubicBezTo>
                    <a:pt x="301062" y="618720"/>
                    <a:pt x="307253" y="619196"/>
                    <a:pt x="311349" y="616053"/>
                  </a:cubicBezTo>
                  <a:cubicBezTo>
                    <a:pt x="315349" y="612910"/>
                    <a:pt x="319349" y="614243"/>
                    <a:pt x="327827" y="618720"/>
                  </a:cubicBezTo>
                  <a:cubicBezTo>
                    <a:pt x="335828" y="622911"/>
                    <a:pt x="339066" y="614053"/>
                    <a:pt x="350972" y="625007"/>
                  </a:cubicBezTo>
                  <a:cubicBezTo>
                    <a:pt x="353449" y="623864"/>
                    <a:pt x="356592" y="622625"/>
                    <a:pt x="358021" y="622625"/>
                  </a:cubicBezTo>
                  <a:cubicBezTo>
                    <a:pt x="360402" y="622625"/>
                    <a:pt x="363546" y="617863"/>
                    <a:pt x="367546" y="613958"/>
                  </a:cubicBezTo>
                  <a:cubicBezTo>
                    <a:pt x="371547" y="609957"/>
                    <a:pt x="370689" y="605195"/>
                    <a:pt x="375452" y="606052"/>
                  </a:cubicBezTo>
                  <a:cubicBezTo>
                    <a:pt x="380214" y="606814"/>
                    <a:pt x="382596" y="600528"/>
                    <a:pt x="392883" y="595003"/>
                  </a:cubicBezTo>
                  <a:cubicBezTo>
                    <a:pt x="403169" y="589479"/>
                    <a:pt x="411837" y="598146"/>
                    <a:pt x="416600" y="594241"/>
                  </a:cubicBezTo>
                  <a:cubicBezTo>
                    <a:pt x="421362" y="590241"/>
                    <a:pt x="426887" y="588716"/>
                    <a:pt x="426887" y="592622"/>
                  </a:cubicBezTo>
                  <a:cubicBezTo>
                    <a:pt x="426887" y="596622"/>
                    <a:pt x="433269" y="601385"/>
                    <a:pt x="434792" y="606052"/>
                  </a:cubicBezTo>
                  <a:cubicBezTo>
                    <a:pt x="436221" y="610338"/>
                    <a:pt x="444508" y="612053"/>
                    <a:pt x="446318" y="612338"/>
                  </a:cubicBezTo>
                  <a:cubicBezTo>
                    <a:pt x="447842" y="611576"/>
                    <a:pt x="448985" y="610815"/>
                    <a:pt x="449747" y="610338"/>
                  </a:cubicBezTo>
                  <a:cubicBezTo>
                    <a:pt x="454605" y="606814"/>
                    <a:pt x="463082" y="610815"/>
                    <a:pt x="463082" y="616149"/>
                  </a:cubicBezTo>
                  <a:cubicBezTo>
                    <a:pt x="463082" y="621483"/>
                    <a:pt x="463558" y="627293"/>
                    <a:pt x="467558" y="627293"/>
                  </a:cubicBezTo>
                  <a:cubicBezTo>
                    <a:pt x="471559" y="627293"/>
                    <a:pt x="475560" y="627293"/>
                    <a:pt x="475560" y="637104"/>
                  </a:cubicBezTo>
                  <a:cubicBezTo>
                    <a:pt x="475560" y="646914"/>
                    <a:pt x="479084" y="657963"/>
                    <a:pt x="470702" y="666441"/>
                  </a:cubicBezTo>
                  <a:cubicBezTo>
                    <a:pt x="462224" y="674918"/>
                    <a:pt x="452414" y="689967"/>
                    <a:pt x="454224" y="694444"/>
                  </a:cubicBezTo>
                  <a:cubicBezTo>
                    <a:pt x="456034" y="698921"/>
                    <a:pt x="451556" y="707303"/>
                    <a:pt x="457748" y="704255"/>
                  </a:cubicBezTo>
                  <a:cubicBezTo>
                    <a:pt x="463939" y="701112"/>
                    <a:pt x="478226" y="704255"/>
                    <a:pt x="475940" y="707779"/>
                  </a:cubicBezTo>
                  <a:cubicBezTo>
                    <a:pt x="473750" y="711303"/>
                    <a:pt x="476417" y="723781"/>
                    <a:pt x="482132" y="724257"/>
                  </a:cubicBezTo>
                  <a:cubicBezTo>
                    <a:pt x="487942" y="724733"/>
                    <a:pt x="491466" y="727877"/>
                    <a:pt x="489656" y="733116"/>
                  </a:cubicBezTo>
                  <a:cubicBezTo>
                    <a:pt x="487847" y="738450"/>
                    <a:pt x="484799" y="746450"/>
                    <a:pt x="489656" y="746450"/>
                  </a:cubicBezTo>
                  <a:cubicBezTo>
                    <a:pt x="494514" y="746450"/>
                    <a:pt x="501658" y="746450"/>
                    <a:pt x="500801" y="751784"/>
                  </a:cubicBezTo>
                  <a:cubicBezTo>
                    <a:pt x="499944" y="757118"/>
                    <a:pt x="504325" y="761976"/>
                    <a:pt x="513278" y="758452"/>
                  </a:cubicBezTo>
                  <a:cubicBezTo>
                    <a:pt x="518517" y="756357"/>
                    <a:pt x="521089" y="754451"/>
                    <a:pt x="522327" y="756547"/>
                  </a:cubicBezTo>
                  <a:cubicBezTo>
                    <a:pt x="525851" y="756452"/>
                    <a:pt x="526137" y="764453"/>
                    <a:pt x="532234" y="765977"/>
                  </a:cubicBezTo>
                  <a:cubicBezTo>
                    <a:pt x="538615" y="767596"/>
                    <a:pt x="535376" y="752546"/>
                    <a:pt x="532995" y="750165"/>
                  </a:cubicBezTo>
                  <a:cubicBezTo>
                    <a:pt x="530614" y="747784"/>
                    <a:pt x="533757" y="737497"/>
                    <a:pt x="536139" y="739878"/>
                  </a:cubicBezTo>
                  <a:cubicBezTo>
                    <a:pt x="538520" y="742259"/>
                    <a:pt x="545664" y="739878"/>
                    <a:pt x="549569" y="735116"/>
                  </a:cubicBezTo>
                  <a:cubicBezTo>
                    <a:pt x="553569" y="730353"/>
                    <a:pt x="561475" y="739116"/>
                    <a:pt x="564618" y="733496"/>
                  </a:cubicBezTo>
                  <a:cubicBezTo>
                    <a:pt x="567762" y="727972"/>
                    <a:pt x="574905" y="737497"/>
                    <a:pt x="582049" y="733496"/>
                  </a:cubicBezTo>
                  <a:cubicBezTo>
                    <a:pt x="589193" y="729496"/>
                    <a:pt x="592336" y="736640"/>
                    <a:pt x="595479" y="731115"/>
                  </a:cubicBezTo>
                  <a:cubicBezTo>
                    <a:pt x="598623" y="725591"/>
                    <a:pt x="608910" y="718447"/>
                    <a:pt x="611291" y="720828"/>
                  </a:cubicBezTo>
                  <a:cubicBezTo>
                    <a:pt x="613672" y="723209"/>
                    <a:pt x="615291" y="727972"/>
                    <a:pt x="627864" y="729496"/>
                  </a:cubicBezTo>
                  <a:cubicBezTo>
                    <a:pt x="640533" y="731115"/>
                    <a:pt x="633389" y="737402"/>
                    <a:pt x="633389" y="741402"/>
                  </a:cubicBezTo>
                  <a:cubicBezTo>
                    <a:pt x="633389" y="745403"/>
                    <a:pt x="647676" y="755690"/>
                    <a:pt x="653201" y="756452"/>
                  </a:cubicBezTo>
                  <a:cubicBezTo>
                    <a:pt x="654249" y="756642"/>
                    <a:pt x="655677" y="757880"/>
                    <a:pt x="657297" y="759786"/>
                  </a:cubicBezTo>
                  <a:cubicBezTo>
                    <a:pt x="661106" y="757880"/>
                    <a:pt x="668060" y="761024"/>
                    <a:pt x="669584" y="756547"/>
                  </a:cubicBezTo>
                  <a:cubicBezTo>
                    <a:pt x="671394" y="751213"/>
                    <a:pt x="677871" y="752642"/>
                    <a:pt x="680537" y="757118"/>
                  </a:cubicBezTo>
                  <a:cubicBezTo>
                    <a:pt x="683205" y="761595"/>
                    <a:pt x="686157" y="762453"/>
                    <a:pt x="692063" y="757118"/>
                  </a:cubicBezTo>
                  <a:cubicBezTo>
                    <a:pt x="697968" y="751784"/>
                    <a:pt x="700921" y="762453"/>
                    <a:pt x="697397" y="765405"/>
                  </a:cubicBezTo>
                  <a:cubicBezTo>
                    <a:pt x="693873" y="768358"/>
                    <a:pt x="696254" y="777502"/>
                    <a:pt x="701874" y="782836"/>
                  </a:cubicBezTo>
                  <a:cubicBezTo>
                    <a:pt x="707493" y="788170"/>
                    <a:pt x="708351" y="779597"/>
                    <a:pt x="707208" y="774263"/>
                  </a:cubicBezTo>
                  <a:cubicBezTo>
                    <a:pt x="706065" y="768929"/>
                    <a:pt x="716733" y="763596"/>
                    <a:pt x="735401" y="757404"/>
                  </a:cubicBezTo>
                  <a:cubicBezTo>
                    <a:pt x="754071" y="751213"/>
                    <a:pt x="774264" y="737497"/>
                    <a:pt x="774550" y="734544"/>
                  </a:cubicBezTo>
                  <a:cubicBezTo>
                    <a:pt x="774835" y="731591"/>
                    <a:pt x="787884" y="739878"/>
                    <a:pt x="794076" y="735116"/>
                  </a:cubicBezTo>
                  <a:cubicBezTo>
                    <a:pt x="800267" y="730353"/>
                    <a:pt x="822841" y="729782"/>
                    <a:pt x="828747" y="729496"/>
                  </a:cubicBezTo>
                  <a:cubicBezTo>
                    <a:pt x="834652" y="729210"/>
                    <a:pt x="834366" y="724162"/>
                    <a:pt x="840653" y="719114"/>
                  </a:cubicBezTo>
                  <a:cubicBezTo>
                    <a:pt x="846844" y="714066"/>
                    <a:pt x="845416" y="711684"/>
                    <a:pt x="852559" y="709589"/>
                  </a:cubicBezTo>
                  <a:cubicBezTo>
                    <a:pt x="859703" y="707493"/>
                    <a:pt x="864084" y="701016"/>
                    <a:pt x="864084" y="697397"/>
                  </a:cubicBezTo>
                  <a:cubicBezTo>
                    <a:pt x="864084" y="693872"/>
                    <a:pt x="877419" y="692634"/>
                    <a:pt x="877705" y="688824"/>
                  </a:cubicBezTo>
                  <a:cubicBezTo>
                    <a:pt x="877991" y="685014"/>
                    <a:pt x="887801" y="683776"/>
                    <a:pt x="887801" y="679013"/>
                  </a:cubicBezTo>
                  <a:cubicBezTo>
                    <a:pt x="887801" y="674251"/>
                    <a:pt x="893707" y="675204"/>
                    <a:pt x="896374" y="671584"/>
                  </a:cubicBezTo>
                  <a:cubicBezTo>
                    <a:pt x="899041" y="668060"/>
                    <a:pt x="894278" y="657678"/>
                    <a:pt x="899041" y="656154"/>
                  </a:cubicBezTo>
                  <a:cubicBezTo>
                    <a:pt x="903803" y="654629"/>
                    <a:pt x="897231" y="649010"/>
                    <a:pt x="896374" y="646343"/>
                  </a:cubicBezTo>
                  <a:cubicBezTo>
                    <a:pt x="895517" y="643676"/>
                    <a:pt x="905232" y="643104"/>
                    <a:pt x="910281" y="639866"/>
                  </a:cubicBezTo>
                  <a:cubicBezTo>
                    <a:pt x="915329" y="636627"/>
                    <a:pt x="918568" y="631579"/>
                    <a:pt x="919520" y="625959"/>
                  </a:cubicBezTo>
                  <a:cubicBezTo>
                    <a:pt x="920377" y="620340"/>
                    <a:pt x="928664" y="615291"/>
                    <a:pt x="932569" y="613767"/>
                  </a:cubicBezTo>
                  <a:cubicBezTo>
                    <a:pt x="936475" y="612338"/>
                    <a:pt x="937903" y="604337"/>
                    <a:pt x="936760" y="597479"/>
                  </a:cubicBezTo>
                  <a:cubicBezTo>
                    <a:pt x="935617" y="590621"/>
                    <a:pt x="943618" y="592431"/>
                    <a:pt x="939999" y="589764"/>
                  </a:cubicBezTo>
                  <a:cubicBezTo>
                    <a:pt x="936475" y="587097"/>
                    <a:pt x="941427" y="579668"/>
                    <a:pt x="948571" y="577667"/>
                  </a:cubicBezTo>
                  <a:cubicBezTo>
                    <a:pt x="955715" y="575572"/>
                    <a:pt x="944094" y="572333"/>
                    <a:pt x="940284" y="575286"/>
                  </a:cubicBezTo>
                  <a:cubicBezTo>
                    <a:pt x="936475" y="578239"/>
                    <a:pt x="932284" y="566714"/>
                    <a:pt x="928759" y="571095"/>
                  </a:cubicBezTo>
                  <a:cubicBezTo>
                    <a:pt x="925235" y="575572"/>
                    <a:pt x="915138" y="568428"/>
                    <a:pt x="921616" y="567000"/>
                  </a:cubicBezTo>
                  <a:cubicBezTo>
                    <a:pt x="928093" y="565475"/>
                    <a:pt x="938189" y="558141"/>
                    <a:pt x="942665" y="556617"/>
                  </a:cubicBezTo>
                  <a:cubicBezTo>
                    <a:pt x="947143" y="555093"/>
                    <a:pt x="936093" y="545378"/>
                    <a:pt x="930474" y="545663"/>
                  </a:cubicBezTo>
                  <a:cubicBezTo>
                    <a:pt x="924854" y="545949"/>
                    <a:pt x="918662" y="532614"/>
                    <a:pt x="912662" y="532614"/>
                  </a:cubicBezTo>
                  <a:cubicBezTo>
                    <a:pt x="906756" y="532614"/>
                    <a:pt x="917139" y="528423"/>
                    <a:pt x="923901" y="532043"/>
                  </a:cubicBezTo>
                  <a:cubicBezTo>
                    <a:pt x="930759" y="535567"/>
                    <a:pt x="938665" y="538615"/>
                    <a:pt x="941713" y="535567"/>
                  </a:cubicBezTo>
                  <a:cubicBezTo>
                    <a:pt x="944666" y="532614"/>
                    <a:pt x="930188" y="520803"/>
                    <a:pt x="924854" y="516612"/>
                  </a:cubicBezTo>
                  <a:cubicBezTo>
                    <a:pt x="919520" y="512421"/>
                    <a:pt x="924568" y="506801"/>
                    <a:pt x="921330" y="504420"/>
                  </a:cubicBezTo>
                  <a:cubicBezTo>
                    <a:pt x="918091" y="502039"/>
                    <a:pt x="910947" y="486990"/>
                    <a:pt x="908566" y="480132"/>
                  </a:cubicBezTo>
                  <a:cubicBezTo>
                    <a:pt x="906185" y="473274"/>
                    <a:pt x="893707" y="472130"/>
                    <a:pt x="890754" y="467654"/>
                  </a:cubicBezTo>
                  <a:cubicBezTo>
                    <a:pt x="887801" y="463177"/>
                    <a:pt x="891040" y="452795"/>
                    <a:pt x="900279" y="448985"/>
                  </a:cubicBezTo>
                  <a:cubicBezTo>
                    <a:pt x="909423" y="445175"/>
                    <a:pt x="905613" y="437459"/>
                    <a:pt x="909804" y="438317"/>
                  </a:cubicBezTo>
                  <a:cubicBezTo>
                    <a:pt x="913995" y="439174"/>
                    <a:pt x="917519" y="437459"/>
                    <a:pt x="920758" y="430601"/>
                  </a:cubicBezTo>
                  <a:cubicBezTo>
                    <a:pt x="923997" y="423839"/>
                    <a:pt x="929616" y="427934"/>
                    <a:pt x="932950" y="424410"/>
                  </a:cubicBezTo>
                  <a:cubicBezTo>
                    <a:pt x="936189" y="420886"/>
                    <a:pt x="950762" y="421172"/>
                    <a:pt x="955810" y="417647"/>
                  </a:cubicBezTo>
                  <a:cubicBezTo>
                    <a:pt x="960859" y="414123"/>
                    <a:pt x="951048" y="403074"/>
                    <a:pt x="944285" y="404884"/>
                  </a:cubicBezTo>
                  <a:cubicBezTo>
                    <a:pt x="937522" y="406694"/>
                    <a:pt x="929521" y="404027"/>
                    <a:pt x="924758" y="396883"/>
                  </a:cubicBezTo>
                  <a:cubicBezTo>
                    <a:pt x="919996" y="389739"/>
                    <a:pt x="907614" y="409932"/>
                    <a:pt x="898089" y="414409"/>
                  </a:cubicBezTo>
                  <a:cubicBezTo>
                    <a:pt x="888564" y="418886"/>
                    <a:pt x="882372" y="406408"/>
                    <a:pt x="885611" y="398407"/>
                  </a:cubicBezTo>
                  <a:cubicBezTo>
                    <a:pt x="888850" y="390406"/>
                    <a:pt x="878181" y="390692"/>
                    <a:pt x="864846" y="391263"/>
                  </a:cubicBezTo>
                  <a:cubicBezTo>
                    <a:pt x="851511" y="391835"/>
                    <a:pt x="856560" y="367546"/>
                    <a:pt x="864560" y="366403"/>
                  </a:cubicBezTo>
                  <a:cubicBezTo>
                    <a:pt x="872562" y="365165"/>
                    <a:pt x="884373" y="373833"/>
                    <a:pt x="889421" y="358974"/>
                  </a:cubicBezTo>
                  <a:cubicBezTo>
                    <a:pt x="894469" y="344115"/>
                    <a:pt x="901517" y="355735"/>
                    <a:pt x="912852" y="342686"/>
                  </a:cubicBezTo>
                  <a:cubicBezTo>
                    <a:pt x="924092" y="329637"/>
                    <a:pt x="937141" y="321636"/>
                    <a:pt x="946952" y="329351"/>
                  </a:cubicBezTo>
                  <a:cubicBezTo>
                    <a:pt x="956762" y="337066"/>
                    <a:pt x="936569" y="349163"/>
                    <a:pt x="933331" y="356592"/>
                  </a:cubicBezTo>
                  <a:cubicBezTo>
                    <a:pt x="930092" y="364022"/>
                    <a:pt x="936284" y="366403"/>
                    <a:pt x="930378" y="372023"/>
                  </a:cubicBezTo>
                  <a:cubicBezTo>
                    <a:pt x="924473" y="377642"/>
                    <a:pt x="932760" y="379166"/>
                    <a:pt x="944285" y="371737"/>
                  </a:cubicBezTo>
                  <a:cubicBezTo>
                    <a:pt x="955810" y="364308"/>
                    <a:pt x="970098" y="355449"/>
                    <a:pt x="981337" y="350972"/>
                  </a:cubicBezTo>
                  <a:cubicBezTo>
                    <a:pt x="984290" y="349734"/>
                    <a:pt x="987624" y="349449"/>
                    <a:pt x="990957" y="349734"/>
                  </a:cubicBezTo>
                  <a:cubicBezTo>
                    <a:pt x="992576" y="345448"/>
                    <a:pt x="994386" y="342019"/>
                    <a:pt x="996577" y="340876"/>
                  </a:cubicBezTo>
                  <a:cubicBezTo>
                    <a:pt x="1004293" y="336971"/>
                    <a:pt x="1030105" y="325350"/>
                    <a:pt x="1034010" y="320207"/>
                  </a:cubicBezTo>
                  <a:cubicBezTo>
                    <a:pt x="1037915" y="315063"/>
                    <a:pt x="1041726" y="306015"/>
                    <a:pt x="1046964" y="306015"/>
                  </a:cubicBezTo>
                  <a:cubicBezTo>
                    <a:pt x="1052108" y="306015"/>
                    <a:pt x="1052108" y="311158"/>
                    <a:pt x="1059918" y="311158"/>
                  </a:cubicBezTo>
                  <a:cubicBezTo>
                    <a:pt x="1067633" y="311158"/>
                    <a:pt x="1076682" y="313730"/>
                    <a:pt x="1072872" y="307253"/>
                  </a:cubicBezTo>
                  <a:cubicBezTo>
                    <a:pt x="1068967" y="300776"/>
                    <a:pt x="1071634" y="300776"/>
                    <a:pt x="1080587" y="299442"/>
                  </a:cubicBezTo>
                  <a:cubicBezTo>
                    <a:pt x="1089636" y="298204"/>
                    <a:pt x="1088303" y="289155"/>
                    <a:pt x="1094780" y="289155"/>
                  </a:cubicBezTo>
                  <a:cubicBezTo>
                    <a:pt x="1101257" y="289155"/>
                    <a:pt x="1099923" y="273629"/>
                    <a:pt x="1106400" y="273629"/>
                  </a:cubicBezTo>
                  <a:cubicBezTo>
                    <a:pt x="1112877" y="273629"/>
                    <a:pt x="1115449" y="282678"/>
                    <a:pt x="1123164" y="280107"/>
                  </a:cubicBezTo>
                  <a:cubicBezTo>
                    <a:pt x="1124593" y="279630"/>
                    <a:pt x="1126593" y="280011"/>
                    <a:pt x="1128689" y="280868"/>
                  </a:cubicBezTo>
                  <a:cubicBezTo>
                    <a:pt x="1130308" y="279630"/>
                    <a:pt x="1131927" y="278392"/>
                    <a:pt x="1133547" y="277154"/>
                  </a:cubicBezTo>
                  <a:cubicBezTo>
                    <a:pt x="1132785" y="269058"/>
                    <a:pt x="1133737" y="261818"/>
                    <a:pt x="1132118" y="258008"/>
                  </a:cubicBezTo>
                  <a:cubicBezTo>
                    <a:pt x="1129165" y="250865"/>
                    <a:pt x="1132118" y="245531"/>
                    <a:pt x="1130880" y="241435"/>
                  </a:cubicBezTo>
                  <a:cubicBezTo>
                    <a:pt x="1129737" y="237244"/>
                    <a:pt x="1129070" y="227243"/>
                    <a:pt x="1133832" y="227243"/>
                  </a:cubicBezTo>
                  <a:cubicBezTo>
                    <a:pt x="1138595" y="227243"/>
                    <a:pt x="1144500" y="215337"/>
                    <a:pt x="1150406" y="219528"/>
                  </a:cubicBezTo>
                  <a:cubicBezTo>
                    <a:pt x="1156311" y="223718"/>
                    <a:pt x="1168217" y="224862"/>
                    <a:pt x="1168217" y="219528"/>
                  </a:cubicBezTo>
                  <a:cubicBezTo>
                    <a:pt x="1168217" y="214193"/>
                    <a:pt x="1176504" y="213622"/>
                    <a:pt x="1177742" y="206478"/>
                  </a:cubicBezTo>
                  <a:cubicBezTo>
                    <a:pt x="1178885" y="199334"/>
                    <a:pt x="1187839" y="197620"/>
                    <a:pt x="1189649" y="191048"/>
                  </a:cubicBezTo>
                  <a:cubicBezTo>
                    <a:pt x="1191458" y="184571"/>
                    <a:pt x="1194411" y="169140"/>
                    <a:pt x="1200317" y="165521"/>
                  </a:cubicBezTo>
                  <a:cubicBezTo>
                    <a:pt x="1206603" y="161901"/>
                    <a:pt x="1199460" y="159520"/>
                    <a:pt x="1200031" y="148852"/>
                  </a:cubicBezTo>
                  <a:close/>
                  <a:moveTo>
                    <a:pt x="909519" y="710255"/>
                  </a:moveTo>
                  <a:cubicBezTo>
                    <a:pt x="903042" y="733973"/>
                    <a:pt x="918186" y="746070"/>
                    <a:pt x="920187" y="744641"/>
                  </a:cubicBezTo>
                  <a:cubicBezTo>
                    <a:pt x="926092" y="740450"/>
                    <a:pt x="950381" y="689491"/>
                    <a:pt x="945047" y="682347"/>
                  </a:cubicBezTo>
                  <a:cubicBezTo>
                    <a:pt x="939808" y="675299"/>
                    <a:pt x="916091" y="686538"/>
                    <a:pt x="909519" y="710255"/>
                  </a:cubicBezTo>
                  <a:close/>
                  <a:moveTo>
                    <a:pt x="697873" y="790837"/>
                  </a:moveTo>
                  <a:cubicBezTo>
                    <a:pt x="690158" y="790837"/>
                    <a:pt x="670631" y="802076"/>
                    <a:pt x="678347" y="818079"/>
                  </a:cubicBezTo>
                  <a:cubicBezTo>
                    <a:pt x="686062" y="834080"/>
                    <a:pt x="711589" y="823412"/>
                    <a:pt x="712160" y="816269"/>
                  </a:cubicBezTo>
                  <a:cubicBezTo>
                    <a:pt x="712732" y="809125"/>
                    <a:pt x="724353" y="797981"/>
                    <a:pt x="722828" y="792551"/>
                  </a:cubicBezTo>
                  <a:cubicBezTo>
                    <a:pt x="721591" y="788456"/>
                    <a:pt x="705683" y="790837"/>
                    <a:pt x="697873" y="790837"/>
                  </a:cubicBezTo>
                  <a:close/>
                </a:path>
              </a:pathLst>
            </a:custGeom>
            <a:grpFill/>
            <a:ln w="2381" cap="flat">
              <a:solidFill>
                <a:srgbClr val="FFFFFF"/>
              </a:solidFill>
              <a:prstDash val="solid"/>
              <a:miter/>
            </a:ln>
          </p:spPr>
          <p:txBody>
            <a:bodyPr rtlCol="0" anchor="ctr"/>
            <a:lstStyle/>
            <a:p>
              <a:endParaRPr lang="en-ID"/>
            </a:p>
          </p:txBody>
        </p:sp>
        <p:sp>
          <p:nvSpPr>
            <p:cNvPr id="146" name="Freeform: Shape 153">
              <a:extLst>
                <a:ext uri="{FF2B5EF4-FFF2-40B4-BE49-F238E27FC236}">
                  <a16:creationId xmlns:a16="http://schemas.microsoft.com/office/drawing/2014/main" id="{B0E5E8B1-4A60-8644-B0AB-3ED246B0B1F3}"/>
                </a:ext>
              </a:extLst>
            </p:cNvPr>
            <p:cNvSpPr/>
            <p:nvPr/>
          </p:nvSpPr>
          <p:spPr>
            <a:xfrm>
              <a:off x="8199962" y="3573022"/>
              <a:ext cx="180975" cy="266700"/>
            </a:xfrm>
            <a:custGeom>
              <a:avLst/>
              <a:gdLst>
                <a:gd name="connsiteX0" fmla="*/ 102218 w 180975"/>
                <a:gd name="connsiteY0" fmla="*/ 102771 h 266700"/>
                <a:gd name="connsiteX1" fmla="*/ 126506 w 180975"/>
                <a:gd name="connsiteY1" fmla="*/ 120583 h 266700"/>
                <a:gd name="connsiteX2" fmla="*/ 132412 w 180975"/>
                <a:gd name="connsiteY2" fmla="*/ 138394 h 266700"/>
                <a:gd name="connsiteX3" fmla="*/ 140698 w 180975"/>
                <a:gd name="connsiteY3" fmla="*/ 147253 h 266700"/>
                <a:gd name="connsiteX4" fmla="*/ 150795 w 180975"/>
                <a:gd name="connsiteY4" fmla="*/ 172208 h 266700"/>
                <a:gd name="connsiteX5" fmla="*/ 157367 w 180975"/>
                <a:gd name="connsiteY5" fmla="*/ 166874 h 266700"/>
                <a:gd name="connsiteX6" fmla="*/ 166226 w 180975"/>
                <a:gd name="connsiteY6" fmla="*/ 154968 h 266700"/>
                <a:gd name="connsiteX7" fmla="*/ 160892 w 180975"/>
                <a:gd name="connsiteY7" fmla="*/ 130679 h 266700"/>
                <a:gd name="connsiteX8" fmla="*/ 138317 w 180975"/>
                <a:gd name="connsiteY8" fmla="*/ 114677 h 266700"/>
                <a:gd name="connsiteX9" fmla="*/ 124696 w 180975"/>
                <a:gd name="connsiteY9" fmla="*/ 96865 h 266700"/>
                <a:gd name="connsiteX10" fmla="*/ 96884 w 180975"/>
                <a:gd name="connsiteY10" fmla="*/ 92103 h 266700"/>
                <a:gd name="connsiteX11" fmla="*/ 86787 w 180975"/>
                <a:gd name="connsiteY11" fmla="*/ 73720 h 266700"/>
                <a:gd name="connsiteX12" fmla="*/ 100408 w 180975"/>
                <a:gd name="connsiteY12" fmla="*/ 45240 h 266700"/>
                <a:gd name="connsiteX13" fmla="*/ 99169 w 180975"/>
                <a:gd name="connsiteY13" fmla="*/ 12664 h 266700"/>
                <a:gd name="connsiteX14" fmla="*/ 95645 w 180975"/>
                <a:gd name="connsiteY14" fmla="*/ 5520 h 266700"/>
                <a:gd name="connsiteX15" fmla="*/ 66594 w 180975"/>
                <a:gd name="connsiteY15" fmla="*/ 3139 h 266700"/>
                <a:gd name="connsiteX16" fmla="*/ 62403 w 180975"/>
                <a:gd name="connsiteY16" fmla="*/ 50002 h 266700"/>
                <a:gd name="connsiteX17" fmla="*/ 52878 w 180975"/>
                <a:gd name="connsiteY17" fmla="*/ 47621 h 266700"/>
                <a:gd name="connsiteX18" fmla="*/ 58212 w 180975"/>
                <a:gd name="connsiteY18" fmla="*/ 74862 h 266700"/>
                <a:gd name="connsiteX19" fmla="*/ 63546 w 180975"/>
                <a:gd name="connsiteY19" fmla="*/ 90293 h 266700"/>
                <a:gd name="connsiteX20" fmla="*/ 83739 w 180975"/>
                <a:gd name="connsiteY20" fmla="*/ 96770 h 266700"/>
                <a:gd name="connsiteX21" fmla="*/ 102218 w 180975"/>
                <a:gd name="connsiteY21" fmla="*/ 102771 h 266700"/>
                <a:gd name="connsiteX22" fmla="*/ 64308 w 180975"/>
                <a:gd name="connsiteY22" fmla="*/ 108105 h 266700"/>
                <a:gd name="connsiteX23" fmla="*/ 83263 w 180975"/>
                <a:gd name="connsiteY23" fmla="*/ 129441 h 266700"/>
                <a:gd name="connsiteX24" fmla="*/ 64308 w 180975"/>
                <a:gd name="connsiteY24" fmla="*/ 108105 h 266700"/>
                <a:gd name="connsiteX25" fmla="*/ 97455 w 180975"/>
                <a:gd name="connsiteY25" fmla="*/ 165636 h 266700"/>
                <a:gd name="connsiteX26" fmla="*/ 108123 w 180975"/>
                <a:gd name="connsiteY26" fmla="*/ 159730 h 266700"/>
                <a:gd name="connsiteX27" fmla="*/ 109933 w 180975"/>
                <a:gd name="connsiteY27" fmla="*/ 175732 h 266700"/>
                <a:gd name="connsiteX28" fmla="*/ 112886 w 180975"/>
                <a:gd name="connsiteY28" fmla="*/ 197640 h 266700"/>
                <a:gd name="connsiteX29" fmla="*/ 134221 w 180975"/>
                <a:gd name="connsiteY29" fmla="*/ 165636 h 266700"/>
                <a:gd name="connsiteX30" fmla="*/ 126506 w 180975"/>
                <a:gd name="connsiteY30" fmla="*/ 162112 h 266700"/>
                <a:gd name="connsiteX31" fmla="*/ 96312 w 180975"/>
                <a:gd name="connsiteY31" fmla="*/ 138394 h 266700"/>
                <a:gd name="connsiteX32" fmla="*/ 97455 w 180975"/>
                <a:gd name="connsiteY32" fmla="*/ 165636 h 266700"/>
                <a:gd name="connsiteX33" fmla="*/ 27542 w 180975"/>
                <a:gd name="connsiteY33" fmla="*/ 176875 h 266700"/>
                <a:gd name="connsiteX34" fmla="*/ 2014 w 180975"/>
                <a:gd name="connsiteY34" fmla="*/ 210117 h 266700"/>
                <a:gd name="connsiteX35" fmla="*/ 38210 w 180975"/>
                <a:gd name="connsiteY35" fmla="*/ 176304 h 266700"/>
                <a:gd name="connsiteX36" fmla="*/ 43544 w 180975"/>
                <a:gd name="connsiteY36" fmla="*/ 154968 h 266700"/>
                <a:gd name="connsiteX37" fmla="*/ 27542 w 180975"/>
                <a:gd name="connsiteY37" fmla="*/ 176875 h 266700"/>
                <a:gd name="connsiteX38" fmla="*/ 133078 w 180975"/>
                <a:gd name="connsiteY38" fmla="*/ 188782 h 266700"/>
                <a:gd name="connsiteX39" fmla="*/ 147937 w 180975"/>
                <a:gd name="connsiteY39" fmla="*/ 179257 h 266700"/>
                <a:gd name="connsiteX40" fmla="*/ 133078 w 180975"/>
                <a:gd name="connsiteY40" fmla="*/ 188782 h 266700"/>
                <a:gd name="connsiteX41" fmla="*/ 186419 w 180975"/>
                <a:gd name="connsiteY41" fmla="*/ 234978 h 266700"/>
                <a:gd name="connsiteX42" fmla="*/ 181656 w 180975"/>
                <a:gd name="connsiteY42" fmla="*/ 190496 h 266700"/>
                <a:gd name="connsiteX43" fmla="*/ 167464 w 180975"/>
                <a:gd name="connsiteY43" fmla="*/ 189258 h 266700"/>
                <a:gd name="connsiteX44" fmla="*/ 156224 w 180975"/>
                <a:gd name="connsiteY44" fmla="*/ 199926 h 266700"/>
                <a:gd name="connsiteX45" fmla="*/ 144413 w 180975"/>
                <a:gd name="connsiteY45" fmla="*/ 208784 h 266700"/>
                <a:gd name="connsiteX46" fmla="*/ 126602 w 180975"/>
                <a:gd name="connsiteY46" fmla="*/ 204688 h 266700"/>
                <a:gd name="connsiteX47" fmla="*/ 103456 w 180975"/>
                <a:gd name="connsiteY47" fmla="*/ 218309 h 266700"/>
                <a:gd name="connsiteX48" fmla="*/ 95741 w 180975"/>
                <a:gd name="connsiteY48" fmla="*/ 239074 h 266700"/>
                <a:gd name="connsiteX49" fmla="*/ 113552 w 180975"/>
                <a:gd name="connsiteY49" fmla="*/ 229549 h 266700"/>
                <a:gd name="connsiteX50" fmla="*/ 128411 w 180975"/>
                <a:gd name="connsiteY50" fmla="*/ 224215 h 266700"/>
                <a:gd name="connsiteX51" fmla="*/ 144985 w 180975"/>
                <a:gd name="connsiteY51" fmla="*/ 258600 h 266700"/>
                <a:gd name="connsiteX52" fmla="*/ 165749 w 180975"/>
                <a:gd name="connsiteY52" fmla="*/ 269268 h 266700"/>
                <a:gd name="connsiteX53" fmla="*/ 165178 w 180975"/>
                <a:gd name="connsiteY53" fmla="*/ 243836 h 266700"/>
                <a:gd name="connsiteX54" fmla="*/ 186419 w 180975"/>
                <a:gd name="connsiteY54" fmla="*/ 234978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80975" h="266700">
                  <a:moveTo>
                    <a:pt x="102218" y="102771"/>
                  </a:moveTo>
                  <a:cubicBezTo>
                    <a:pt x="113457" y="100961"/>
                    <a:pt x="128887" y="115249"/>
                    <a:pt x="126506" y="120583"/>
                  </a:cubicBezTo>
                  <a:cubicBezTo>
                    <a:pt x="124125" y="125916"/>
                    <a:pt x="127078" y="143062"/>
                    <a:pt x="132412" y="138394"/>
                  </a:cubicBezTo>
                  <a:cubicBezTo>
                    <a:pt x="137746" y="133632"/>
                    <a:pt x="146032" y="139633"/>
                    <a:pt x="140698" y="147253"/>
                  </a:cubicBezTo>
                  <a:cubicBezTo>
                    <a:pt x="135364" y="154968"/>
                    <a:pt x="148986" y="162683"/>
                    <a:pt x="150795" y="172208"/>
                  </a:cubicBezTo>
                  <a:cubicBezTo>
                    <a:pt x="152605" y="181733"/>
                    <a:pt x="158511" y="174018"/>
                    <a:pt x="157367" y="166874"/>
                  </a:cubicBezTo>
                  <a:cubicBezTo>
                    <a:pt x="156224" y="159730"/>
                    <a:pt x="158511" y="160397"/>
                    <a:pt x="166226" y="154968"/>
                  </a:cubicBezTo>
                  <a:cubicBezTo>
                    <a:pt x="173941" y="149634"/>
                    <a:pt x="165654" y="140680"/>
                    <a:pt x="160892" y="130679"/>
                  </a:cubicBezTo>
                  <a:cubicBezTo>
                    <a:pt x="156129" y="120583"/>
                    <a:pt x="138317" y="124107"/>
                    <a:pt x="138317" y="114677"/>
                  </a:cubicBezTo>
                  <a:cubicBezTo>
                    <a:pt x="138317" y="105152"/>
                    <a:pt x="125268" y="102199"/>
                    <a:pt x="124696" y="96865"/>
                  </a:cubicBezTo>
                  <a:cubicBezTo>
                    <a:pt x="124125" y="91531"/>
                    <a:pt x="106885" y="86197"/>
                    <a:pt x="96884" y="92103"/>
                  </a:cubicBezTo>
                  <a:cubicBezTo>
                    <a:pt x="86787" y="98008"/>
                    <a:pt x="93931" y="81435"/>
                    <a:pt x="86787" y="73720"/>
                  </a:cubicBezTo>
                  <a:cubicBezTo>
                    <a:pt x="79643" y="66004"/>
                    <a:pt x="92121" y="54765"/>
                    <a:pt x="100408" y="45240"/>
                  </a:cubicBezTo>
                  <a:cubicBezTo>
                    <a:pt x="108694" y="35715"/>
                    <a:pt x="98027" y="19713"/>
                    <a:pt x="99169" y="12664"/>
                  </a:cubicBezTo>
                  <a:cubicBezTo>
                    <a:pt x="100408" y="5520"/>
                    <a:pt x="99741" y="3139"/>
                    <a:pt x="95645" y="5520"/>
                  </a:cubicBezTo>
                  <a:cubicBezTo>
                    <a:pt x="91550" y="7902"/>
                    <a:pt x="74309" y="-1623"/>
                    <a:pt x="66594" y="3139"/>
                  </a:cubicBezTo>
                  <a:cubicBezTo>
                    <a:pt x="58879" y="7902"/>
                    <a:pt x="66023" y="46954"/>
                    <a:pt x="62403" y="50002"/>
                  </a:cubicBezTo>
                  <a:cubicBezTo>
                    <a:pt x="58879" y="52955"/>
                    <a:pt x="54212" y="43620"/>
                    <a:pt x="52878" y="47621"/>
                  </a:cubicBezTo>
                  <a:cubicBezTo>
                    <a:pt x="51068" y="52955"/>
                    <a:pt x="53450" y="74862"/>
                    <a:pt x="58212" y="74862"/>
                  </a:cubicBezTo>
                  <a:cubicBezTo>
                    <a:pt x="62975" y="74862"/>
                    <a:pt x="66499" y="80768"/>
                    <a:pt x="63546" y="90293"/>
                  </a:cubicBezTo>
                  <a:cubicBezTo>
                    <a:pt x="60593" y="99818"/>
                    <a:pt x="72404" y="100961"/>
                    <a:pt x="83739" y="96770"/>
                  </a:cubicBezTo>
                  <a:cubicBezTo>
                    <a:pt x="95074" y="92770"/>
                    <a:pt x="90978" y="104581"/>
                    <a:pt x="102218" y="102771"/>
                  </a:cubicBezTo>
                  <a:close/>
                  <a:moveTo>
                    <a:pt x="64308" y="108105"/>
                  </a:moveTo>
                  <a:cubicBezTo>
                    <a:pt x="66118" y="116391"/>
                    <a:pt x="70214" y="133632"/>
                    <a:pt x="83263" y="129441"/>
                  </a:cubicBezTo>
                  <a:cubicBezTo>
                    <a:pt x="96312" y="125345"/>
                    <a:pt x="62975" y="102199"/>
                    <a:pt x="64308" y="108105"/>
                  </a:cubicBezTo>
                  <a:close/>
                  <a:moveTo>
                    <a:pt x="97455" y="165636"/>
                  </a:moveTo>
                  <a:cubicBezTo>
                    <a:pt x="100408" y="165064"/>
                    <a:pt x="107552" y="165636"/>
                    <a:pt x="108123" y="159730"/>
                  </a:cubicBezTo>
                  <a:cubicBezTo>
                    <a:pt x="108694" y="153825"/>
                    <a:pt x="115267" y="170398"/>
                    <a:pt x="109933" y="175732"/>
                  </a:cubicBezTo>
                  <a:cubicBezTo>
                    <a:pt x="104599" y="181066"/>
                    <a:pt x="104599" y="195925"/>
                    <a:pt x="112886" y="197640"/>
                  </a:cubicBezTo>
                  <a:cubicBezTo>
                    <a:pt x="121172" y="199450"/>
                    <a:pt x="136603" y="170970"/>
                    <a:pt x="134221" y="165636"/>
                  </a:cubicBezTo>
                  <a:cubicBezTo>
                    <a:pt x="131840" y="160302"/>
                    <a:pt x="124696" y="169160"/>
                    <a:pt x="126506" y="162112"/>
                  </a:cubicBezTo>
                  <a:cubicBezTo>
                    <a:pt x="128316" y="154968"/>
                    <a:pt x="105170" y="136585"/>
                    <a:pt x="96312" y="138394"/>
                  </a:cubicBezTo>
                  <a:cubicBezTo>
                    <a:pt x="87359" y="140109"/>
                    <a:pt x="90502" y="167065"/>
                    <a:pt x="97455" y="165636"/>
                  </a:cubicBezTo>
                  <a:close/>
                  <a:moveTo>
                    <a:pt x="27542" y="176875"/>
                  </a:moveTo>
                  <a:cubicBezTo>
                    <a:pt x="19255" y="187543"/>
                    <a:pt x="-557" y="205260"/>
                    <a:pt x="2014" y="210117"/>
                  </a:cubicBezTo>
                  <a:cubicBezTo>
                    <a:pt x="5539" y="216595"/>
                    <a:pt x="27542" y="184019"/>
                    <a:pt x="38210" y="176304"/>
                  </a:cubicBezTo>
                  <a:cubicBezTo>
                    <a:pt x="48878" y="168589"/>
                    <a:pt x="47068" y="162112"/>
                    <a:pt x="43544" y="154968"/>
                  </a:cubicBezTo>
                  <a:cubicBezTo>
                    <a:pt x="40020" y="147824"/>
                    <a:pt x="35829" y="166207"/>
                    <a:pt x="27542" y="176875"/>
                  </a:cubicBezTo>
                  <a:close/>
                  <a:moveTo>
                    <a:pt x="133078" y="188782"/>
                  </a:moveTo>
                  <a:cubicBezTo>
                    <a:pt x="135460" y="194687"/>
                    <a:pt x="152605" y="185257"/>
                    <a:pt x="147937" y="179257"/>
                  </a:cubicBezTo>
                  <a:cubicBezTo>
                    <a:pt x="143175" y="173351"/>
                    <a:pt x="131269" y="184305"/>
                    <a:pt x="133078" y="188782"/>
                  </a:cubicBezTo>
                  <a:close/>
                  <a:moveTo>
                    <a:pt x="186419" y="234978"/>
                  </a:moveTo>
                  <a:cubicBezTo>
                    <a:pt x="193563" y="226691"/>
                    <a:pt x="181656" y="204783"/>
                    <a:pt x="181656" y="190496"/>
                  </a:cubicBezTo>
                  <a:cubicBezTo>
                    <a:pt x="181656" y="176208"/>
                    <a:pt x="162130" y="180400"/>
                    <a:pt x="167464" y="189258"/>
                  </a:cubicBezTo>
                  <a:cubicBezTo>
                    <a:pt x="172798" y="198116"/>
                    <a:pt x="157367" y="191067"/>
                    <a:pt x="156224" y="199926"/>
                  </a:cubicBezTo>
                  <a:cubicBezTo>
                    <a:pt x="155081" y="208784"/>
                    <a:pt x="143746" y="201736"/>
                    <a:pt x="144413" y="208784"/>
                  </a:cubicBezTo>
                  <a:cubicBezTo>
                    <a:pt x="144985" y="215928"/>
                    <a:pt x="132602" y="208784"/>
                    <a:pt x="126602" y="204688"/>
                  </a:cubicBezTo>
                  <a:cubicBezTo>
                    <a:pt x="120696" y="200497"/>
                    <a:pt x="112409" y="215928"/>
                    <a:pt x="103456" y="218309"/>
                  </a:cubicBezTo>
                  <a:cubicBezTo>
                    <a:pt x="94598" y="220690"/>
                    <a:pt x="89835" y="239550"/>
                    <a:pt x="95741" y="239074"/>
                  </a:cubicBezTo>
                  <a:cubicBezTo>
                    <a:pt x="102884" y="238502"/>
                    <a:pt x="106409" y="228977"/>
                    <a:pt x="113552" y="229549"/>
                  </a:cubicBezTo>
                  <a:cubicBezTo>
                    <a:pt x="120696" y="230120"/>
                    <a:pt x="118315" y="222405"/>
                    <a:pt x="128411" y="224215"/>
                  </a:cubicBezTo>
                  <a:cubicBezTo>
                    <a:pt x="138508" y="226024"/>
                    <a:pt x="131364" y="256219"/>
                    <a:pt x="144985" y="258600"/>
                  </a:cubicBezTo>
                  <a:cubicBezTo>
                    <a:pt x="158605" y="260981"/>
                    <a:pt x="159177" y="269268"/>
                    <a:pt x="165749" y="269268"/>
                  </a:cubicBezTo>
                  <a:cubicBezTo>
                    <a:pt x="172226" y="269268"/>
                    <a:pt x="164606" y="250313"/>
                    <a:pt x="165178" y="243836"/>
                  </a:cubicBezTo>
                  <a:cubicBezTo>
                    <a:pt x="165654" y="237359"/>
                    <a:pt x="179275" y="243265"/>
                    <a:pt x="186419" y="234978"/>
                  </a:cubicBezTo>
                  <a:close/>
                </a:path>
              </a:pathLst>
            </a:custGeom>
            <a:grpFill/>
            <a:ln w="2381" cap="flat">
              <a:solidFill>
                <a:srgbClr val="FFFFFF"/>
              </a:solidFill>
              <a:prstDash val="solid"/>
              <a:miter/>
            </a:ln>
          </p:spPr>
          <p:txBody>
            <a:bodyPr rtlCol="0" anchor="ctr"/>
            <a:lstStyle/>
            <a:p>
              <a:endParaRPr lang="en-ID"/>
            </a:p>
          </p:txBody>
        </p:sp>
        <p:sp>
          <p:nvSpPr>
            <p:cNvPr id="147" name="Freeform: Shape 154">
              <a:extLst>
                <a:ext uri="{FF2B5EF4-FFF2-40B4-BE49-F238E27FC236}">
                  <a16:creationId xmlns:a16="http://schemas.microsoft.com/office/drawing/2014/main" id="{2E5272D5-155E-6248-BDF7-B5ACA40464D7}"/>
                </a:ext>
              </a:extLst>
            </p:cNvPr>
            <p:cNvSpPr/>
            <p:nvPr/>
          </p:nvSpPr>
          <p:spPr>
            <a:xfrm>
              <a:off x="8676822" y="4007001"/>
              <a:ext cx="247650" cy="161925"/>
            </a:xfrm>
            <a:custGeom>
              <a:avLst/>
              <a:gdLst>
                <a:gd name="connsiteX0" fmla="*/ 184380 w 247650"/>
                <a:gd name="connsiteY0" fmla="*/ 150757 h 161925"/>
                <a:gd name="connsiteX1" fmla="*/ 170188 w 247650"/>
                <a:gd name="connsiteY1" fmla="*/ 137136 h 161925"/>
                <a:gd name="connsiteX2" fmla="*/ 149995 w 247650"/>
                <a:gd name="connsiteY2" fmla="*/ 127611 h 161925"/>
                <a:gd name="connsiteX3" fmla="*/ 135803 w 247650"/>
                <a:gd name="connsiteY3" fmla="*/ 100941 h 161925"/>
                <a:gd name="connsiteX4" fmla="*/ 131040 w 247650"/>
                <a:gd name="connsiteY4" fmla="*/ 84368 h 161925"/>
                <a:gd name="connsiteX5" fmla="*/ 135231 w 247650"/>
                <a:gd name="connsiteY5" fmla="*/ 71318 h 161925"/>
                <a:gd name="connsiteX6" fmla="*/ 95512 w 247650"/>
                <a:gd name="connsiteY6" fmla="*/ 49411 h 161925"/>
                <a:gd name="connsiteX7" fmla="*/ 16645 w 247650"/>
                <a:gd name="connsiteY7" fmla="*/ 6168 h 161925"/>
                <a:gd name="connsiteX8" fmla="*/ 1786 w 247650"/>
                <a:gd name="connsiteY8" fmla="*/ 1786 h 161925"/>
                <a:gd name="connsiteX9" fmla="*/ 1786 w 247650"/>
                <a:gd name="connsiteY9" fmla="*/ 128278 h 161925"/>
                <a:gd name="connsiteX10" fmla="*/ 23122 w 247650"/>
                <a:gd name="connsiteY10" fmla="*/ 135327 h 161925"/>
                <a:gd name="connsiteX11" fmla="*/ 47410 w 247650"/>
                <a:gd name="connsiteY11" fmla="*/ 121706 h 161925"/>
                <a:gd name="connsiteX12" fmla="*/ 59317 w 247650"/>
                <a:gd name="connsiteY12" fmla="*/ 106847 h 161925"/>
                <a:gd name="connsiteX13" fmla="*/ 101417 w 247650"/>
                <a:gd name="connsiteY13" fmla="*/ 116277 h 161925"/>
                <a:gd name="connsiteX14" fmla="*/ 145328 w 247650"/>
                <a:gd name="connsiteY14" fmla="*/ 155424 h 161925"/>
                <a:gd name="connsiteX15" fmla="*/ 187428 w 247650"/>
                <a:gd name="connsiteY15" fmla="*/ 163139 h 161925"/>
                <a:gd name="connsiteX16" fmla="*/ 184380 w 247650"/>
                <a:gd name="connsiteY16" fmla="*/ 150757 h 161925"/>
                <a:gd name="connsiteX17" fmla="*/ 218194 w 247650"/>
                <a:gd name="connsiteY17" fmla="*/ 45220 h 161925"/>
                <a:gd name="connsiteX18" fmla="*/ 193905 w 247650"/>
                <a:gd name="connsiteY18" fmla="*/ 59412 h 161925"/>
                <a:gd name="connsiteX19" fmla="*/ 151233 w 247650"/>
                <a:gd name="connsiteY19" fmla="*/ 61222 h 161925"/>
                <a:gd name="connsiteX20" fmla="*/ 183809 w 247650"/>
                <a:gd name="connsiteY20" fmla="*/ 76081 h 161925"/>
                <a:gd name="connsiteX21" fmla="*/ 225337 w 247650"/>
                <a:gd name="connsiteY21" fmla="*/ 55317 h 161925"/>
                <a:gd name="connsiteX22" fmla="*/ 231243 w 247650"/>
                <a:gd name="connsiteY22" fmla="*/ 37505 h 161925"/>
                <a:gd name="connsiteX23" fmla="*/ 218194 w 247650"/>
                <a:gd name="connsiteY23" fmla="*/ 45220 h 161925"/>
                <a:gd name="connsiteX24" fmla="*/ 238387 w 247650"/>
                <a:gd name="connsiteY24" fmla="*/ 22741 h 161925"/>
                <a:gd name="connsiteX25" fmla="*/ 232481 w 247650"/>
                <a:gd name="connsiteY25" fmla="*/ 23884 h 161925"/>
                <a:gd name="connsiteX26" fmla="*/ 244959 w 247650"/>
                <a:gd name="connsiteY26" fmla="*/ 42839 h 161925"/>
                <a:gd name="connsiteX27" fmla="*/ 238387 w 247650"/>
                <a:gd name="connsiteY27" fmla="*/ 227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7650" h="161925">
                  <a:moveTo>
                    <a:pt x="184380" y="150757"/>
                  </a:moveTo>
                  <a:cubicBezTo>
                    <a:pt x="180284" y="148947"/>
                    <a:pt x="169616" y="141899"/>
                    <a:pt x="170188" y="137136"/>
                  </a:cubicBezTo>
                  <a:cubicBezTo>
                    <a:pt x="170759" y="132374"/>
                    <a:pt x="158377" y="132945"/>
                    <a:pt x="149995" y="127611"/>
                  </a:cubicBezTo>
                  <a:cubicBezTo>
                    <a:pt x="141708" y="122277"/>
                    <a:pt x="144661" y="105132"/>
                    <a:pt x="135803" y="100941"/>
                  </a:cubicBezTo>
                  <a:cubicBezTo>
                    <a:pt x="126945" y="96750"/>
                    <a:pt x="120372" y="83796"/>
                    <a:pt x="131040" y="84368"/>
                  </a:cubicBezTo>
                  <a:cubicBezTo>
                    <a:pt x="141708" y="84939"/>
                    <a:pt x="143518" y="79034"/>
                    <a:pt x="135231" y="71318"/>
                  </a:cubicBezTo>
                  <a:cubicBezTo>
                    <a:pt x="126945" y="63603"/>
                    <a:pt x="96750" y="60651"/>
                    <a:pt x="95512" y="49411"/>
                  </a:cubicBezTo>
                  <a:cubicBezTo>
                    <a:pt x="94369" y="38172"/>
                    <a:pt x="40362" y="11406"/>
                    <a:pt x="16645" y="6168"/>
                  </a:cubicBezTo>
                  <a:cubicBezTo>
                    <a:pt x="12454" y="5215"/>
                    <a:pt x="7310" y="3691"/>
                    <a:pt x="1786" y="1786"/>
                  </a:cubicBezTo>
                  <a:lnTo>
                    <a:pt x="1786" y="128278"/>
                  </a:lnTo>
                  <a:cubicBezTo>
                    <a:pt x="7310" y="131993"/>
                    <a:pt x="14168" y="134946"/>
                    <a:pt x="23122" y="135327"/>
                  </a:cubicBezTo>
                  <a:cubicBezTo>
                    <a:pt x="49220" y="136470"/>
                    <a:pt x="42648" y="121706"/>
                    <a:pt x="47410" y="121706"/>
                  </a:cubicBezTo>
                  <a:cubicBezTo>
                    <a:pt x="52173" y="121706"/>
                    <a:pt x="53983" y="113419"/>
                    <a:pt x="59317" y="106847"/>
                  </a:cubicBezTo>
                  <a:cubicBezTo>
                    <a:pt x="64651" y="100370"/>
                    <a:pt x="87796" y="105608"/>
                    <a:pt x="101417" y="116277"/>
                  </a:cubicBezTo>
                  <a:cubicBezTo>
                    <a:pt x="115038" y="126945"/>
                    <a:pt x="131040" y="158377"/>
                    <a:pt x="145328" y="155424"/>
                  </a:cubicBezTo>
                  <a:cubicBezTo>
                    <a:pt x="159520" y="152472"/>
                    <a:pt x="174379" y="163711"/>
                    <a:pt x="187428" y="163139"/>
                  </a:cubicBezTo>
                  <a:cubicBezTo>
                    <a:pt x="200382" y="162663"/>
                    <a:pt x="188571" y="152567"/>
                    <a:pt x="184380" y="150757"/>
                  </a:cubicBezTo>
                  <a:close/>
                  <a:moveTo>
                    <a:pt x="218194" y="45220"/>
                  </a:moveTo>
                  <a:cubicBezTo>
                    <a:pt x="218194" y="50554"/>
                    <a:pt x="208764" y="53507"/>
                    <a:pt x="193905" y="59412"/>
                  </a:cubicBezTo>
                  <a:cubicBezTo>
                    <a:pt x="179141" y="65318"/>
                    <a:pt x="152185" y="52650"/>
                    <a:pt x="151233" y="61222"/>
                  </a:cubicBezTo>
                  <a:cubicBezTo>
                    <a:pt x="150662" y="66556"/>
                    <a:pt x="167807" y="76081"/>
                    <a:pt x="183809" y="76081"/>
                  </a:cubicBezTo>
                  <a:cubicBezTo>
                    <a:pt x="199810" y="76081"/>
                    <a:pt x="225337" y="60079"/>
                    <a:pt x="225337" y="55317"/>
                  </a:cubicBezTo>
                  <a:cubicBezTo>
                    <a:pt x="225337" y="50554"/>
                    <a:pt x="235434" y="42267"/>
                    <a:pt x="231243" y="37505"/>
                  </a:cubicBezTo>
                  <a:cubicBezTo>
                    <a:pt x="227147" y="32838"/>
                    <a:pt x="218194" y="39886"/>
                    <a:pt x="218194" y="45220"/>
                  </a:cubicBezTo>
                  <a:close/>
                  <a:moveTo>
                    <a:pt x="238387" y="22741"/>
                  </a:moveTo>
                  <a:cubicBezTo>
                    <a:pt x="228862" y="16835"/>
                    <a:pt x="220575" y="12644"/>
                    <a:pt x="232481" y="23884"/>
                  </a:cubicBezTo>
                  <a:cubicBezTo>
                    <a:pt x="244387" y="35123"/>
                    <a:pt x="238006" y="44744"/>
                    <a:pt x="244959" y="42839"/>
                  </a:cubicBezTo>
                  <a:cubicBezTo>
                    <a:pt x="256104" y="39981"/>
                    <a:pt x="247816" y="28647"/>
                    <a:pt x="238387" y="22741"/>
                  </a:cubicBezTo>
                  <a:close/>
                </a:path>
              </a:pathLst>
            </a:custGeom>
            <a:grpFill/>
            <a:ln w="2381" cap="flat">
              <a:solidFill>
                <a:srgbClr val="FFFFFF"/>
              </a:solidFill>
              <a:prstDash val="solid"/>
              <a:miter/>
            </a:ln>
          </p:spPr>
          <p:txBody>
            <a:bodyPr rtlCol="0" anchor="ctr"/>
            <a:lstStyle/>
            <a:p>
              <a:endParaRPr lang="en-ID"/>
            </a:p>
          </p:txBody>
        </p:sp>
        <p:sp>
          <p:nvSpPr>
            <p:cNvPr id="148" name="Freeform: Shape 155">
              <a:extLst>
                <a:ext uri="{FF2B5EF4-FFF2-40B4-BE49-F238E27FC236}">
                  <a16:creationId xmlns:a16="http://schemas.microsoft.com/office/drawing/2014/main" id="{729B37BD-FBE3-AD46-89F0-B189E46EBF02}"/>
                </a:ext>
              </a:extLst>
            </p:cNvPr>
            <p:cNvSpPr/>
            <p:nvPr/>
          </p:nvSpPr>
          <p:spPr>
            <a:xfrm>
              <a:off x="7466520" y="3754678"/>
              <a:ext cx="38100" cy="76200"/>
            </a:xfrm>
            <a:custGeom>
              <a:avLst/>
              <a:gdLst>
                <a:gd name="connsiteX0" fmla="*/ 11080 w 38100"/>
                <a:gd name="connsiteY0" fmla="*/ 1791 h 76200"/>
                <a:gd name="connsiteX1" fmla="*/ 3936 w 38100"/>
                <a:gd name="connsiteY1" fmla="*/ 20746 h 76200"/>
                <a:gd name="connsiteX2" fmla="*/ 2794 w 38100"/>
                <a:gd name="connsiteY2" fmla="*/ 47416 h 76200"/>
                <a:gd name="connsiteX3" fmla="*/ 12890 w 38100"/>
                <a:gd name="connsiteY3" fmla="*/ 77039 h 76200"/>
                <a:gd name="connsiteX4" fmla="*/ 43751 w 38100"/>
                <a:gd name="connsiteY4" fmla="*/ 48559 h 76200"/>
                <a:gd name="connsiteX5" fmla="*/ 11080 w 38100"/>
                <a:gd name="connsiteY5" fmla="*/ 179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76200">
                  <a:moveTo>
                    <a:pt x="11080" y="1791"/>
                  </a:moveTo>
                  <a:cubicBezTo>
                    <a:pt x="5746" y="2363"/>
                    <a:pt x="6889" y="13031"/>
                    <a:pt x="3936" y="20746"/>
                  </a:cubicBezTo>
                  <a:cubicBezTo>
                    <a:pt x="984" y="28461"/>
                    <a:pt x="1555" y="36177"/>
                    <a:pt x="2794" y="47416"/>
                  </a:cubicBezTo>
                  <a:cubicBezTo>
                    <a:pt x="3936" y="58656"/>
                    <a:pt x="2794" y="70562"/>
                    <a:pt x="12890" y="77039"/>
                  </a:cubicBezTo>
                  <a:cubicBezTo>
                    <a:pt x="24415" y="84564"/>
                    <a:pt x="43084" y="65228"/>
                    <a:pt x="43751" y="48559"/>
                  </a:cubicBezTo>
                  <a:cubicBezTo>
                    <a:pt x="44228" y="31986"/>
                    <a:pt x="15557" y="1315"/>
                    <a:pt x="11080" y="1791"/>
                  </a:cubicBezTo>
                  <a:close/>
                </a:path>
              </a:pathLst>
            </a:custGeom>
            <a:grpFill/>
            <a:ln w="2381" cap="flat">
              <a:solidFill>
                <a:srgbClr val="FFFFFF"/>
              </a:solidFill>
              <a:prstDash val="solid"/>
              <a:miter/>
            </a:ln>
          </p:spPr>
          <p:txBody>
            <a:bodyPr rtlCol="0" anchor="ctr"/>
            <a:lstStyle/>
            <a:p>
              <a:endParaRPr lang="en-ID"/>
            </a:p>
          </p:txBody>
        </p:sp>
        <p:sp>
          <p:nvSpPr>
            <p:cNvPr id="149" name="Freeform: Shape 156">
              <a:extLst>
                <a:ext uri="{FF2B5EF4-FFF2-40B4-BE49-F238E27FC236}">
                  <a16:creationId xmlns:a16="http://schemas.microsoft.com/office/drawing/2014/main" id="{E48BC9AC-CA34-F848-A2EB-BB9AA1451527}"/>
                </a:ext>
              </a:extLst>
            </p:cNvPr>
            <p:cNvSpPr/>
            <p:nvPr/>
          </p:nvSpPr>
          <p:spPr>
            <a:xfrm>
              <a:off x="6722804" y="4188664"/>
              <a:ext cx="142875" cy="285750"/>
            </a:xfrm>
            <a:custGeom>
              <a:avLst/>
              <a:gdLst>
                <a:gd name="connsiteX0" fmla="*/ 124623 w 142875"/>
                <a:gd name="connsiteY0" fmla="*/ 5289 h 285750"/>
                <a:gd name="connsiteX1" fmla="*/ 117479 w 142875"/>
                <a:gd name="connsiteY1" fmla="*/ 11194 h 285750"/>
                <a:gd name="connsiteX2" fmla="*/ 114526 w 142875"/>
                <a:gd name="connsiteY2" fmla="*/ 25482 h 285750"/>
                <a:gd name="connsiteX3" fmla="*/ 102715 w 142875"/>
                <a:gd name="connsiteY3" fmla="*/ 34340 h 285750"/>
                <a:gd name="connsiteX4" fmla="*/ 92619 w 142875"/>
                <a:gd name="connsiteY4" fmla="*/ 43198 h 285750"/>
                <a:gd name="connsiteX5" fmla="*/ 92047 w 142875"/>
                <a:gd name="connsiteY5" fmla="*/ 53866 h 285750"/>
                <a:gd name="connsiteX6" fmla="*/ 77188 w 142875"/>
                <a:gd name="connsiteY6" fmla="*/ 66344 h 285750"/>
                <a:gd name="connsiteX7" fmla="*/ 49375 w 142875"/>
                <a:gd name="connsiteY7" fmla="*/ 80536 h 285750"/>
                <a:gd name="connsiteX8" fmla="*/ 23848 w 142875"/>
                <a:gd name="connsiteY8" fmla="*/ 85299 h 285750"/>
                <a:gd name="connsiteX9" fmla="*/ 15562 w 142875"/>
                <a:gd name="connsiteY9" fmla="*/ 111969 h 285750"/>
                <a:gd name="connsiteX10" fmla="*/ 17943 w 142875"/>
                <a:gd name="connsiteY10" fmla="*/ 148068 h 285750"/>
                <a:gd name="connsiteX11" fmla="*/ 13180 w 142875"/>
                <a:gd name="connsiteY11" fmla="*/ 188931 h 285750"/>
                <a:gd name="connsiteX12" fmla="*/ 5465 w 142875"/>
                <a:gd name="connsiteY12" fmla="*/ 236937 h 285750"/>
                <a:gd name="connsiteX13" fmla="*/ 18514 w 142875"/>
                <a:gd name="connsiteY13" fmla="*/ 274846 h 285750"/>
                <a:gd name="connsiteX14" fmla="*/ 54043 w 142875"/>
                <a:gd name="connsiteY14" fmla="*/ 283705 h 285750"/>
                <a:gd name="connsiteX15" fmla="*/ 74807 w 142875"/>
                <a:gd name="connsiteY15" fmla="*/ 275989 h 285750"/>
                <a:gd name="connsiteX16" fmla="*/ 103858 w 142875"/>
                <a:gd name="connsiteY16" fmla="*/ 191788 h 285750"/>
                <a:gd name="connsiteX17" fmla="*/ 125766 w 142875"/>
                <a:gd name="connsiteY17" fmla="*/ 113493 h 285750"/>
                <a:gd name="connsiteX18" fmla="*/ 129290 w 142875"/>
                <a:gd name="connsiteY18" fmla="*/ 90918 h 285750"/>
                <a:gd name="connsiteX19" fmla="*/ 134624 w 142875"/>
                <a:gd name="connsiteY19" fmla="*/ 78441 h 285750"/>
                <a:gd name="connsiteX20" fmla="*/ 146530 w 142875"/>
                <a:gd name="connsiteY20" fmla="*/ 76059 h 285750"/>
                <a:gd name="connsiteX21" fmla="*/ 138815 w 142875"/>
                <a:gd name="connsiteY21" fmla="*/ 38055 h 285750"/>
                <a:gd name="connsiteX22" fmla="*/ 124623 w 142875"/>
                <a:gd name="connsiteY22" fmla="*/ 528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2875" h="285750">
                  <a:moveTo>
                    <a:pt x="124623" y="5289"/>
                  </a:moveTo>
                  <a:cubicBezTo>
                    <a:pt x="121956" y="-4427"/>
                    <a:pt x="119861" y="8908"/>
                    <a:pt x="117479" y="11194"/>
                  </a:cubicBezTo>
                  <a:cubicBezTo>
                    <a:pt x="115098" y="13575"/>
                    <a:pt x="113955" y="20719"/>
                    <a:pt x="114526" y="25482"/>
                  </a:cubicBezTo>
                  <a:cubicBezTo>
                    <a:pt x="115098" y="30244"/>
                    <a:pt x="107383" y="35007"/>
                    <a:pt x="102715" y="34340"/>
                  </a:cubicBezTo>
                  <a:cubicBezTo>
                    <a:pt x="97953" y="33768"/>
                    <a:pt x="90238" y="36721"/>
                    <a:pt x="92619" y="43198"/>
                  </a:cubicBezTo>
                  <a:cubicBezTo>
                    <a:pt x="95000" y="49771"/>
                    <a:pt x="89095" y="48532"/>
                    <a:pt x="92047" y="53866"/>
                  </a:cubicBezTo>
                  <a:cubicBezTo>
                    <a:pt x="95000" y="59200"/>
                    <a:pt x="85570" y="65773"/>
                    <a:pt x="77188" y="66344"/>
                  </a:cubicBezTo>
                  <a:cubicBezTo>
                    <a:pt x="68902" y="66915"/>
                    <a:pt x="58234" y="81774"/>
                    <a:pt x="49375" y="80536"/>
                  </a:cubicBezTo>
                  <a:cubicBezTo>
                    <a:pt x="40517" y="79393"/>
                    <a:pt x="31564" y="86442"/>
                    <a:pt x="23848" y="85299"/>
                  </a:cubicBezTo>
                  <a:cubicBezTo>
                    <a:pt x="16133" y="84060"/>
                    <a:pt x="21467" y="101301"/>
                    <a:pt x="15562" y="111969"/>
                  </a:cubicBezTo>
                  <a:cubicBezTo>
                    <a:pt x="9656" y="122637"/>
                    <a:pt x="12609" y="135115"/>
                    <a:pt x="17943" y="148068"/>
                  </a:cubicBezTo>
                  <a:cubicBezTo>
                    <a:pt x="23277" y="161118"/>
                    <a:pt x="27468" y="171786"/>
                    <a:pt x="13180" y="188931"/>
                  </a:cubicBezTo>
                  <a:cubicBezTo>
                    <a:pt x="-1012" y="206171"/>
                    <a:pt x="131" y="225126"/>
                    <a:pt x="5465" y="236937"/>
                  </a:cubicBezTo>
                  <a:cubicBezTo>
                    <a:pt x="10799" y="248843"/>
                    <a:pt x="10799" y="266559"/>
                    <a:pt x="18514" y="274846"/>
                  </a:cubicBezTo>
                  <a:cubicBezTo>
                    <a:pt x="26230" y="283133"/>
                    <a:pt x="47566" y="290277"/>
                    <a:pt x="54043" y="283705"/>
                  </a:cubicBezTo>
                  <a:cubicBezTo>
                    <a:pt x="60520" y="277132"/>
                    <a:pt x="67473" y="284562"/>
                    <a:pt x="74807" y="275989"/>
                  </a:cubicBezTo>
                  <a:cubicBezTo>
                    <a:pt x="81951" y="267702"/>
                    <a:pt x="93762" y="222078"/>
                    <a:pt x="103858" y="191788"/>
                  </a:cubicBezTo>
                  <a:cubicBezTo>
                    <a:pt x="113955" y="161594"/>
                    <a:pt x="127004" y="121780"/>
                    <a:pt x="125766" y="113493"/>
                  </a:cubicBezTo>
                  <a:cubicBezTo>
                    <a:pt x="124623" y="105206"/>
                    <a:pt x="132910" y="99872"/>
                    <a:pt x="129290" y="90918"/>
                  </a:cubicBezTo>
                  <a:cubicBezTo>
                    <a:pt x="125766" y="82060"/>
                    <a:pt x="130433" y="71392"/>
                    <a:pt x="134624" y="78441"/>
                  </a:cubicBezTo>
                  <a:cubicBezTo>
                    <a:pt x="138815" y="85584"/>
                    <a:pt x="144721" y="85584"/>
                    <a:pt x="146530" y="76059"/>
                  </a:cubicBezTo>
                  <a:cubicBezTo>
                    <a:pt x="148340" y="66534"/>
                    <a:pt x="139387" y="51771"/>
                    <a:pt x="138815" y="38055"/>
                  </a:cubicBezTo>
                  <a:cubicBezTo>
                    <a:pt x="138244" y="24815"/>
                    <a:pt x="126337" y="11861"/>
                    <a:pt x="124623" y="5289"/>
                  </a:cubicBezTo>
                  <a:close/>
                </a:path>
              </a:pathLst>
            </a:custGeom>
            <a:grpFill/>
            <a:ln w="2381" cap="flat">
              <a:solidFill>
                <a:srgbClr val="FFFFFF"/>
              </a:solidFill>
              <a:prstDash val="solid"/>
              <a:miter/>
            </a:ln>
          </p:spPr>
          <p:txBody>
            <a:bodyPr rtlCol="0" anchor="ctr"/>
            <a:lstStyle/>
            <a:p>
              <a:endParaRPr lang="en-ID"/>
            </a:p>
          </p:txBody>
        </p:sp>
        <p:sp>
          <p:nvSpPr>
            <p:cNvPr id="150" name="Freeform: Shape 157">
              <a:extLst>
                <a:ext uri="{FF2B5EF4-FFF2-40B4-BE49-F238E27FC236}">
                  <a16:creationId xmlns:a16="http://schemas.microsoft.com/office/drawing/2014/main" id="{4C2DE5A3-CDB1-1B42-A560-5E04A00C7B81}"/>
                </a:ext>
              </a:extLst>
            </p:cNvPr>
            <p:cNvSpPr/>
            <p:nvPr/>
          </p:nvSpPr>
          <p:spPr>
            <a:xfrm>
              <a:off x="6714672" y="3558564"/>
              <a:ext cx="238125" cy="142875"/>
            </a:xfrm>
            <a:custGeom>
              <a:avLst/>
              <a:gdLst>
                <a:gd name="connsiteX0" fmla="*/ 170855 w 238125"/>
                <a:gd name="connsiteY0" fmla="*/ 7406 h 142875"/>
                <a:gd name="connsiteX1" fmla="*/ 131326 w 238125"/>
                <a:gd name="connsiteY1" fmla="*/ 9692 h 142875"/>
                <a:gd name="connsiteX2" fmla="*/ 100369 w 238125"/>
                <a:gd name="connsiteY2" fmla="*/ 36647 h 142875"/>
                <a:gd name="connsiteX3" fmla="*/ 86653 w 238125"/>
                <a:gd name="connsiteY3" fmla="*/ 41791 h 142875"/>
                <a:gd name="connsiteX4" fmla="*/ 58555 w 238125"/>
                <a:gd name="connsiteY4" fmla="*/ 37219 h 142875"/>
                <a:gd name="connsiteX5" fmla="*/ 33885 w 238125"/>
                <a:gd name="connsiteY5" fmla="*/ 34933 h 142875"/>
                <a:gd name="connsiteX6" fmla="*/ 19026 w 238125"/>
                <a:gd name="connsiteY6" fmla="*/ 32647 h 142875"/>
                <a:gd name="connsiteX7" fmla="*/ 10453 w 238125"/>
                <a:gd name="connsiteY7" fmla="*/ 40076 h 142875"/>
                <a:gd name="connsiteX8" fmla="*/ 11025 w 238125"/>
                <a:gd name="connsiteY8" fmla="*/ 51030 h 142875"/>
                <a:gd name="connsiteX9" fmla="*/ 1786 w 238125"/>
                <a:gd name="connsiteY9" fmla="*/ 56079 h 142875"/>
                <a:gd name="connsiteX10" fmla="*/ 3500 w 238125"/>
                <a:gd name="connsiteY10" fmla="*/ 68461 h 142875"/>
                <a:gd name="connsiteX11" fmla="*/ 9406 w 238125"/>
                <a:gd name="connsiteY11" fmla="*/ 100465 h 142875"/>
                <a:gd name="connsiteX12" fmla="*/ 16168 w 238125"/>
                <a:gd name="connsiteY12" fmla="*/ 129802 h 142875"/>
                <a:gd name="connsiteX13" fmla="*/ 52649 w 238125"/>
                <a:gd name="connsiteY13" fmla="*/ 125611 h 142875"/>
                <a:gd name="connsiteX14" fmla="*/ 78462 w 238125"/>
                <a:gd name="connsiteY14" fmla="*/ 117610 h 142875"/>
                <a:gd name="connsiteX15" fmla="*/ 100369 w 238125"/>
                <a:gd name="connsiteY15" fmla="*/ 106942 h 142875"/>
                <a:gd name="connsiteX16" fmla="*/ 120277 w 238125"/>
                <a:gd name="connsiteY16" fmla="*/ 103704 h 142875"/>
                <a:gd name="connsiteX17" fmla="*/ 135993 w 238125"/>
                <a:gd name="connsiteY17" fmla="*/ 93035 h 142875"/>
                <a:gd name="connsiteX18" fmla="*/ 178379 w 238125"/>
                <a:gd name="connsiteY18" fmla="*/ 79129 h 142875"/>
                <a:gd name="connsiteX19" fmla="*/ 197620 w 238125"/>
                <a:gd name="connsiteY19" fmla="*/ 58936 h 142875"/>
                <a:gd name="connsiteX20" fmla="*/ 214765 w 238125"/>
                <a:gd name="connsiteY20" fmla="*/ 52459 h 142875"/>
                <a:gd name="connsiteX21" fmla="*/ 190190 w 238125"/>
                <a:gd name="connsiteY21" fmla="*/ 1786 h 142875"/>
                <a:gd name="connsiteX22" fmla="*/ 170855 w 238125"/>
                <a:gd name="connsiteY22" fmla="*/ 7406 h 142875"/>
                <a:gd name="connsiteX23" fmla="*/ 219718 w 238125"/>
                <a:gd name="connsiteY23" fmla="*/ 140184 h 142875"/>
                <a:gd name="connsiteX24" fmla="*/ 240101 w 238125"/>
                <a:gd name="connsiteY24" fmla="*/ 136279 h 142875"/>
                <a:gd name="connsiteX25" fmla="*/ 219718 w 238125"/>
                <a:gd name="connsiteY25" fmla="*/ 14018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8125" h="142875">
                  <a:moveTo>
                    <a:pt x="170855" y="7406"/>
                  </a:moveTo>
                  <a:cubicBezTo>
                    <a:pt x="160568" y="9692"/>
                    <a:pt x="134755" y="7977"/>
                    <a:pt x="131326" y="9692"/>
                  </a:cubicBezTo>
                  <a:cubicBezTo>
                    <a:pt x="127897" y="11406"/>
                    <a:pt x="103799" y="28647"/>
                    <a:pt x="100369" y="36647"/>
                  </a:cubicBezTo>
                  <a:cubicBezTo>
                    <a:pt x="96941" y="44648"/>
                    <a:pt x="91797" y="45792"/>
                    <a:pt x="86653" y="41791"/>
                  </a:cubicBezTo>
                  <a:cubicBezTo>
                    <a:pt x="81510" y="37791"/>
                    <a:pt x="60269" y="38934"/>
                    <a:pt x="58555" y="37219"/>
                  </a:cubicBezTo>
                  <a:cubicBezTo>
                    <a:pt x="56840" y="35505"/>
                    <a:pt x="41410" y="33790"/>
                    <a:pt x="33885" y="34933"/>
                  </a:cubicBezTo>
                  <a:cubicBezTo>
                    <a:pt x="26456" y="36076"/>
                    <a:pt x="22455" y="31504"/>
                    <a:pt x="19026" y="32647"/>
                  </a:cubicBezTo>
                  <a:cubicBezTo>
                    <a:pt x="15597" y="33790"/>
                    <a:pt x="12168" y="37791"/>
                    <a:pt x="10453" y="40076"/>
                  </a:cubicBezTo>
                  <a:cubicBezTo>
                    <a:pt x="8739" y="42363"/>
                    <a:pt x="12168" y="48649"/>
                    <a:pt x="11025" y="51030"/>
                  </a:cubicBezTo>
                  <a:cubicBezTo>
                    <a:pt x="10739" y="51602"/>
                    <a:pt x="7025" y="53602"/>
                    <a:pt x="1786" y="56079"/>
                  </a:cubicBezTo>
                  <a:cubicBezTo>
                    <a:pt x="3595" y="60555"/>
                    <a:pt x="4643" y="65127"/>
                    <a:pt x="3500" y="68461"/>
                  </a:cubicBezTo>
                  <a:cubicBezTo>
                    <a:pt x="1119" y="75319"/>
                    <a:pt x="3215" y="91321"/>
                    <a:pt x="9406" y="100465"/>
                  </a:cubicBezTo>
                  <a:cubicBezTo>
                    <a:pt x="15597" y="109609"/>
                    <a:pt x="13216" y="126563"/>
                    <a:pt x="16168" y="129802"/>
                  </a:cubicBezTo>
                  <a:cubicBezTo>
                    <a:pt x="19121" y="133041"/>
                    <a:pt x="42267" y="132469"/>
                    <a:pt x="52649" y="125611"/>
                  </a:cubicBezTo>
                  <a:cubicBezTo>
                    <a:pt x="63032" y="118848"/>
                    <a:pt x="70175" y="117610"/>
                    <a:pt x="78462" y="117610"/>
                  </a:cubicBezTo>
                  <a:cubicBezTo>
                    <a:pt x="86749" y="117610"/>
                    <a:pt x="97702" y="110466"/>
                    <a:pt x="100369" y="106942"/>
                  </a:cubicBezTo>
                  <a:cubicBezTo>
                    <a:pt x="103036" y="103418"/>
                    <a:pt x="115228" y="103132"/>
                    <a:pt x="120277" y="103704"/>
                  </a:cubicBezTo>
                  <a:cubicBezTo>
                    <a:pt x="125325" y="104275"/>
                    <a:pt x="130373" y="98655"/>
                    <a:pt x="135993" y="93035"/>
                  </a:cubicBezTo>
                  <a:cubicBezTo>
                    <a:pt x="141613" y="87416"/>
                    <a:pt x="159425" y="85034"/>
                    <a:pt x="178379" y="79129"/>
                  </a:cubicBezTo>
                  <a:cubicBezTo>
                    <a:pt x="197334" y="73223"/>
                    <a:pt x="193143" y="64270"/>
                    <a:pt x="197620" y="58936"/>
                  </a:cubicBezTo>
                  <a:cubicBezTo>
                    <a:pt x="201335" y="54459"/>
                    <a:pt x="206573" y="55793"/>
                    <a:pt x="214765" y="52459"/>
                  </a:cubicBezTo>
                  <a:cubicBezTo>
                    <a:pt x="205526" y="33600"/>
                    <a:pt x="195334" y="12454"/>
                    <a:pt x="190190" y="1786"/>
                  </a:cubicBezTo>
                  <a:cubicBezTo>
                    <a:pt x="181046" y="4548"/>
                    <a:pt x="173712" y="6739"/>
                    <a:pt x="170855" y="7406"/>
                  </a:cubicBezTo>
                  <a:close/>
                  <a:moveTo>
                    <a:pt x="219718" y="140184"/>
                  </a:moveTo>
                  <a:cubicBezTo>
                    <a:pt x="226385" y="147042"/>
                    <a:pt x="239435" y="139041"/>
                    <a:pt x="240101" y="136279"/>
                  </a:cubicBezTo>
                  <a:cubicBezTo>
                    <a:pt x="240768" y="133517"/>
                    <a:pt x="212193" y="132469"/>
                    <a:pt x="219718" y="140184"/>
                  </a:cubicBezTo>
                  <a:close/>
                </a:path>
              </a:pathLst>
            </a:custGeom>
            <a:grpFill/>
            <a:ln w="2381" cap="flat">
              <a:solidFill>
                <a:srgbClr val="FFFFFF"/>
              </a:solidFill>
              <a:prstDash val="solid"/>
              <a:miter/>
            </a:ln>
          </p:spPr>
          <p:txBody>
            <a:bodyPr rtlCol="0" anchor="ctr"/>
            <a:lstStyle/>
            <a:p>
              <a:endParaRPr lang="en-ID"/>
            </a:p>
          </p:txBody>
        </p:sp>
        <p:sp>
          <p:nvSpPr>
            <p:cNvPr id="151" name="Freeform: Shape 158">
              <a:extLst>
                <a:ext uri="{FF2B5EF4-FFF2-40B4-BE49-F238E27FC236}">
                  <a16:creationId xmlns:a16="http://schemas.microsoft.com/office/drawing/2014/main" id="{91C92A4A-038F-D241-BC29-E90148919E20}"/>
                </a:ext>
              </a:extLst>
            </p:cNvPr>
            <p:cNvSpPr/>
            <p:nvPr/>
          </p:nvSpPr>
          <p:spPr>
            <a:xfrm>
              <a:off x="7232994" y="5024508"/>
              <a:ext cx="38100" cy="28575"/>
            </a:xfrm>
            <a:custGeom>
              <a:avLst/>
              <a:gdLst>
                <a:gd name="connsiteX0" fmla="*/ 15435 w 38100"/>
                <a:gd name="connsiteY0" fmla="*/ 2883 h 28575"/>
                <a:gd name="connsiteX1" fmla="*/ 8482 w 38100"/>
                <a:gd name="connsiteY1" fmla="*/ 25457 h 28575"/>
                <a:gd name="connsiteX2" fmla="*/ 24960 w 38100"/>
                <a:gd name="connsiteY2" fmla="*/ 25457 h 28575"/>
                <a:gd name="connsiteX3" fmla="*/ 42295 w 38100"/>
                <a:gd name="connsiteY3" fmla="*/ 17646 h 28575"/>
                <a:gd name="connsiteX4" fmla="*/ 15435 w 38100"/>
                <a:gd name="connsiteY4" fmla="*/ 288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28575">
                  <a:moveTo>
                    <a:pt x="15435" y="2883"/>
                  </a:moveTo>
                  <a:cubicBezTo>
                    <a:pt x="12863" y="-3213"/>
                    <a:pt x="-8949" y="17742"/>
                    <a:pt x="8482" y="25457"/>
                  </a:cubicBezTo>
                  <a:cubicBezTo>
                    <a:pt x="16292" y="28886"/>
                    <a:pt x="19817" y="21075"/>
                    <a:pt x="24960" y="25457"/>
                  </a:cubicBezTo>
                  <a:cubicBezTo>
                    <a:pt x="30103" y="29839"/>
                    <a:pt x="40581" y="28029"/>
                    <a:pt x="42295" y="17646"/>
                  </a:cubicBezTo>
                  <a:cubicBezTo>
                    <a:pt x="44105" y="7169"/>
                    <a:pt x="18007" y="8883"/>
                    <a:pt x="15435" y="2883"/>
                  </a:cubicBezTo>
                  <a:close/>
                </a:path>
              </a:pathLst>
            </a:custGeom>
            <a:grpFill/>
            <a:ln w="2381" cap="flat">
              <a:solidFill>
                <a:srgbClr val="FFFFFF"/>
              </a:solidFill>
              <a:prstDash val="solid"/>
              <a:miter/>
            </a:ln>
          </p:spPr>
          <p:txBody>
            <a:bodyPr rtlCol="0" anchor="ctr"/>
            <a:lstStyle/>
            <a:p>
              <a:endParaRPr lang="en-ID"/>
            </a:p>
          </p:txBody>
        </p:sp>
        <p:sp>
          <p:nvSpPr>
            <p:cNvPr id="152" name="Freeform: Shape 159">
              <a:extLst>
                <a:ext uri="{FF2B5EF4-FFF2-40B4-BE49-F238E27FC236}">
                  <a16:creationId xmlns:a16="http://schemas.microsoft.com/office/drawing/2014/main" id="{F5B29389-96A7-8C47-8C07-F3C618FB8381}"/>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3" name="Freeform: Shape 160">
              <a:extLst>
                <a:ext uri="{FF2B5EF4-FFF2-40B4-BE49-F238E27FC236}">
                  <a16:creationId xmlns:a16="http://schemas.microsoft.com/office/drawing/2014/main" id="{77807618-1141-7B41-8C28-121B9D4D7EAA}"/>
                </a:ext>
              </a:extLst>
            </p:cNvPr>
            <p:cNvSpPr/>
            <p:nvPr/>
          </p:nvSpPr>
          <p:spPr>
            <a:xfrm>
              <a:off x="8954799" y="4064010"/>
              <a:ext cx="152400" cy="104775"/>
            </a:xfrm>
            <a:custGeom>
              <a:avLst/>
              <a:gdLst>
                <a:gd name="connsiteX0" fmla="*/ 1844 w 152400"/>
                <a:gd name="connsiteY0" fmla="*/ 2498 h 104775"/>
                <a:gd name="connsiteX1" fmla="*/ 26704 w 152400"/>
                <a:gd name="connsiteY1" fmla="*/ 31550 h 104775"/>
                <a:gd name="connsiteX2" fmla="*/ 1844 w 152400"/>
                <a:gd name="connsiteY2" fmla="*/ 2498 h 104775"/>
                <a:gd name="connsiteX3" fmla="*/ 39848 w 152400"/>
                <a:gd name="connsiteY3" fmla="*/ 27359 h 104775"/>
                <a:gd name="connsiteX4" fmla="*/ 56708 w 152400"/>
                <a:gd name="connsiteY4" fmla="*/ 41170 h 104775"/>
                <a:gd name="connsiteX5" fmla="*/ 39848 w 152400"/>
                <a:gd name="connsiteY5" fmla="*/ 27359 h 104775"/>
                <a:gd name="connsiteX6" fmla="*/ 106523 w 152400"/>
                <a:gd name="connsiteY6" fmla="*/ 62982 h 104775"/>
                <a:gd name="connsiteX7" fmla="*/ 78520 w 152400"/>
                <a:gd name="connsiteY7" fmla="*/ 47837 h 104775"/>
                <a:gd name="connsiteX8" fmla="*/ 106523 w 152400"/>
                <a:gd name="connsiteY8" fmla="*/ 62982 h 104775"/>
                <a:gd name="connsiteX9" fmla="*/ 102904 w 152400"/>
                <a:gd name="connsiteY9" fmla="*/ 82128 h 104775"/>
                <a:gd name="connsiteX10" fmla="*/ 123383 w 152400"/>
                <a:gd name="connsiteY10" fmla="*/ 93272 h 104775"/>
                <a:gd name="connsiteX11" fmla="*/ 102904 w 152400"/>
                <a:gd name="connsiteY11" fmla="*/ 82128 h 104775"/>
                <a:gd name="connsiteX12" fmla="*/ 139385 w 152400"/>
                <a:gd name="connsiteY12" fmla="*/ 101654 h 104775"/>
                <a:gd name="connsiteX13" fmla="*/ 157577 w 152400"/>
                <a:gd name="connsiteY13" fmla="*/ 110512 h 104775"/>
                <a:gd name="connsiteX14" fmla="*/ 139385 w 152400"/>
                <a:gd name="connsiteY14" fmla="*/ 101654 h 104775"/>
                <a:gd name="connsiteX15" fmla="*/ 123859 w 152400"/>
                <a:gd name="connsiteY15" fmla="*/ 62030 h 104775"/>
                <a:gd name="connsiteX16" fmla="*/ 139861 w 152400"/>
                <a:gd name="connsiteY16" fmla="*/ 89176 h 104775"/>
                <a:gd name="connsiteX17" fmla="*/ 123859 w 152400"/>
                <a:gd name="connsiteY17" fmla="*/ 6203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04775">
                  <a:moveTo>
                    <a:pt x="1844" y="2498"/>
                  </a:moveTo>
                  <a:cubicBezTo>
                    <a:pt x="605" y="7832"/>
                    <a:pt x="19655" y="36027"/>
                    <a:pt x="26704" y="31550"/>
                  </a:cubicBezTo>
                  <a:cubicBezTo>
                    <a:pt x="39848" y="23263"/>
                    <a:pt x="3082" y="-2836"/>
                    <a:pt x="1844" y="2498"/>
                  </a:cubicBezTo>
                  <a:close/>
                  <a:moveTo>
                    <a:pt x="39848" y="27359"/>
                  </a:moveTo>
                  <a:cubicBezTo>
                    <a:pt x="39372" y="29549"/>
                    <a:pt x="53660" y="43361"/>
                    <a:pt x="56708" y="41170"/>
                  </a:cubicBezTo>
                  <a:cubicBezTo>
                    <a:pt x="59851" y="38979"/>
                    <a:pt x="40610" y="23358"/>
                    <a:pt x="39848" y="27359"/>
                  </a:cubicBezTo>
                  <a:close/>
                  <a:moveTo>
                    <a:pt x="106523" y="62982"/>
                  </a:moveTo>
                  <a:cubicBezTo>
                    <a:pt x="111381" y="59839"/>
                    <a:pt x="78996" y="42122"/>
                    <a:pt x="78520" y="47837"/>
                  </a:cubicBezTo>
                  <a:cubicBezTo>
                    <a:pt x="78044" y="53171"/>
                    <a:pt x="101570" y="66030"/>
                    <a:pt x="106523" y="62982"/>
                  </a:cubicBezTo>
                  <a:close/>
                  <a:moveTo>
                    <a:pt x="102904" y="82128"/>
                  </a:moveTo>
                  <a:cubicBezTo>
                    <a:pt x="104713" y="90986"/>
                    <a:pt x="118049" y="96320"/>
                    <a:pt x="123383" y="93272"/>
                  </a:cubicBezTo>
                  <a:cubicBezTo>
                    <a:pt x="128717" y="90033"/>
                    <a:pt x="101094" y="72888"/>
                    <a:pt x="102904" y="82128"/>
                  </a:cubicBezTo>
                  <a:close/>
                  <a:moveTo>
                    <a:pt x="139385" y="101654"/>
                  </a:moveTo>
                  <a:cubicBezTo>
                    <a:pt x="140242" y="103845"/>
                    <a:pt x="151862" y="114512"/>
                    <a:pt x="157577" y="110512"/>
                  </a:cubicBezTo>
                  <a:cubicBezTo>
                    <a:pt x="163387" y="106511"/>
                    <a:pt x="137860" y="97844"/>
                    <a:pt x="139385" y="101654"/>
                  </a:cubicBezTo>
                  <a:close/>
                  <a:moveTo>
                    <a:pt x="123859" y="62030"/>
                  </a:moveTo>
                  <a:cubicBezTo>
                    <a:pt x="119382" y="71840"/>
                    <a:pt x="137193" y="88700"/>
                    <a:pt x="139861" y="89176"/>
                  </a:cubicBezTo>
                  <a:cubicBezTo>
                    <a:pt x="142527" y="89652"/>
                    <a:pt x="127288" y="54505"/>
                    <a:pt x="123859" y="62030"/>
                  </a:cubicBezTo>
                  <a:close/>
                </a:path>
              </a:pathLst>
            </a:custGeom>
            <a:grpFill/>
            <a:ln w="2381" cap="flat">
              <a:solidFill>
                <a:srgbClr val="FFFFFF"/>
              </a:solidFill>
              <a:prstDash val="solid"/>
              <a:miter/>
            </a:ln>
          </p:spPr>
          <p:txBody>
            <a:bodyPr rtlCol="0" anchor="ctr"/>
            <a:lstStyle/>
            <a:p>
              <a:endParaRPr lang="en-ID"/>
            </a:p>
          </p:txBody>
        </p:sp>
        <p:sp>
          <p:nvSpPr>
            <p:cNvPr id="154" name="Freeform: Shape 161">
              <a:extLst>
                <a:ext uri="{FF2B5EF4-FFF2-40B4-BE49-F238E27FC236}">
                  <a16:creationId xmlns:a16="http://schemas.microsoft.com/office/drawing/2014/main" id="{186C25B3-F33E-F148-B8CB-42034161515F}"/>
                </a:ext>
              </a:extLst>
            </p:cNvPr>
            <p:cNvSpPr/>
            <p:nvPr/>
          </p:nvSpPr>
          <p:spPr>
            <a:xfrm>
              <a:off x="8111692" y="4169198"/>
              <a:ext cx="819150" cy="723900"/>
            </a:xfrm>
            <a:custGeom>
              <a:avLst/>
              <a:gdLst>
                <a:gd name="connsiteX0" fmla="*/ 818471 w 819150"/>
                <a:gd name="connsiteY0" fmla="*/ 366797 h 723900"/>
                <a:gd name="connsiteX1" fmla="*/ 813613 w 819150"/>
                <a:gd name="connsiteY1" fmla="*/ 352129 h 723900"/>
                <a:gd name="connsiteX2" fmla="*/ 812756 w 819150"/>
                <a:gd name="connsiteY2" fmla="*/ 318791 h 723900"/>
                <a:gd name="connsiteX3" fmla="*/ 807898 w 819150"/>
                <a:gd name="connsiteY3" fmla="*/ 314791 h 723900"/>
                <a:gd name="connsiteX4" fmla="*/ 794563 w 819150"/>
                <a:gd name="connsiteY4" fmla="*/ 299265 h 723900"/>
                <a:gd name="connsiteX5" fmla="*/ 779037 w 819150"/>
                <a:gd name="connsiteY5" fmla="*/ 284120 h 723900"/>
                <a:gd name="connsiteX6" fmla="*/ 769227 w 819150"/>
                <a:gd name="connsiteY6" fmla="*/ 274786 h 723900"/>
                <a:gd name="connsiteX7" fmla="*/ 762083 w 819150"/>
                <a:gd name="connsiteY7" fmla="*/ 253926 h 723900"/>
                <a:gd name="connsiteX8" fmla="*/ 754082 w 819150"/>
                <a:gd name="connsiteY8" fmla="*/ 247259 h 723900"/>
                <a:gd name="connsiteX9" fmla="*/ 742557 w 819150"/>
                <a:gd name="connsiteY9" fmla="*/ 248116 h 723900"/>
                <a:gd name="connsiteX10" fmla="*/ 737699 w 819150"/>
                <a:gd name="connsiteY10" fmla="*/ 234304 h 723900"/>
                <a:gd name="connsiteX11" fmla="*/ 730174 w 819150"/>
                <a:gd name="connsiteY11" fmla="*/ 219636 h 723900"/>
                <a:gd name="connsiteX12" fmla="*/ 723507 w 819150"/>
                <a:gd name="connsiteY12" fmla="*/ 204968 h 723900"/>
                <a:gd name="connsiteX13" fmla="*/ 677310 w 819150"/>
                <a:gd name="connsiteY13" fmla="*/ 177821 h 723900"/>
                <a:gd name="connsiteX14" fmla="*/ 672452 w 819150"/>
                <a:gd name="connsiteY14" fmla="*/ 164010 h 723900"/>
                <a:gd name="connsiteX15" fmla="*/ 667595 w 819150"/>
                <a:gd name="connsiteY15" fmla="*/ 139531 h 723900"/>
                <a:gd name="connsiteX16" fmla="*/ 655593 w 819150"/>
                <a:gd name="connsiteY16" fmla="*/ 118671 h 723900"/>
                <a:gd name="connsiteX17" fmla="*/ 652926 w 819150"/>
                <a:gd name="connsiteY17" fmla="*/ 94192 h 723900"/>
                <a:gd name="connsiteX18" fmla="*/ 639592 w 819150"/>
                <a:gd name="connsiteY18" fmla="*/ 78190 h 723900"/>
                <a:gd name="connsiteX19" fmla="*/ 624066 w 819150"/>
                <a:gd name="connsiteY19" fmla="*/ 78666 h 723900"/>
                <a:gd name="connsiteX20" fmla="*/ 617874 w 819150"/>
                <a:gd name="connsiteY20" fmla="*/ 58663 h 723900"/>
                <a:gd name="connsiteX21" fmla="*/ 608540 w 819150"/>
                <a:gd name="connsiteY21" fmla="*/ 26660 h 723900"/>
                <a:gd name="connsiteX22" fmla="*/ 598729 w 819150"/>
                <a:gd name="connsiteY22" fmla="*/ 2180 h 723900"/>
                <a:gd name="connsiteX23" fmla="*/ 585775 w 819150"/>
                <a:gd name="connsiteY23" fmla="*/ 16849 h 723900"/>
                <a:gd name="connsiteX24" fmla="*/ 580917 w 819150"/>
                <a:gd name="connsiteY24" fmla="*/ 32851 h 723900"/>
                <a:gd name="connsiteX25" fmla="*/ 578250 w 819150"/>
                <a:gd name="connsiteY25" fmla="*/ 55044 h 723900"/>
                <a:gd name="connsiteX26" fmla="*/ 576441 w 819150"/>
                <a:gd name="connsiteY26" fmla="*/ 90572 h 723900"/>
                <a:gd name="connsiteX27" fmla="*/ 570249 w 819150"/>
                <a:gd name="connsiteY27" fmla="*/ 121243 h 723900"/>
                <a:gd name="connsiteX28" fmla="*/ 553390 w 819150"/>
                <a:gd name="connsiteY28" fmla="*/ 144769 h 723900"/>
                <a:gd name="connsiteX29" fmla="*/ 528911 w 819150"/>
                <a:gd name="connsiteY29" fmla="*/ 134578 h 723900"/>
                <a:gd name="connsiteX30" fmla="*/ 511099 w 819150"/>
                <a:gd name="connsiteY30" fmla="*/ 126101 h 723900"/>
                <a:gd name="connsiteX31" fmla="*/ 491573 w 819150"/>
                <a:gd name="connsiteY31" fmla="*/ 110575 h 723900"/>
                <a:gd name="connsiteX32" fmla="*/ 471094 w 819150"/>
                <a:gd name="connsiteY32" fmla="*/ 103431 h 723900"/>
                <a:gd name="connsiteX33" fmla="*/ 457759 w 819150"/>
                <a:gd name="connsiteY33" fmla="*/ 88286 h 723900"/>
                <a:gd name="connsiteX34" fmla="*/ 459569 w 819150"/>
                <a:gd name="connsiteY34" fmla="*/ 78476 h 723900"/>
                <a:gd name="connsiteX35" fmla="*/ 461379 w 819150"/>
                <a:gd name="connsiteY35" fmla="*/ 61616 h 723900"/>
                <a:gd name="connsiteX36" fmla="*/ 474237 w 819150"/>
                <a:gd name="connsiteY36" fmla="*/ 52282 h 723900"/>
                <a:gd name="connsiteX37" fmla="*/ 480905 w 819150"/>
                <a:gd name="connsiteY37" fmla="*/ 38947 h 723900"/>
                <a:gd name="connsiteX38" fmla="*/ 476428 w 819150"/>
                <a:gd name="connsiteY38" fmla="*/ 29136 h 723900"/>
                <a:gd name="connsiteX39" fmla="*/ 468903 w 819150"/>
                <a:gd name="connsiteY39" fmla="*/ 37137 h 723900"/>
                <a:gd name="connsiteX40" fmla="*/ 461379 w 819150"/>
                <a:gd name="connsiteY40" fmla="*/ 26469 h 723900"/>
                <a:gd name="connsiteX41" fmla="*/ 446234 w 819150"/>
                <a:gd name="connsiteY41" fmla="*/ 32660 h 723900"/>
                <a:gd name="connsiteX42" fmla="*/ 407086 w 819150"/>
                <a:gd name="connsiteY42" fmla="*/ 20659 h 723900"/>
                <a:gd name="connsiteX43" fmla="*/ 388417 w 819150"/>
                <a:gd name="connsiteY43" fmla="*/ 9134 h 723900"/>
                <a:gd name="connsiteX44" fmla="*/ 395942 w 819150"/>
                <a:gd name="connsiteY44" fmla="*/ 22469 h 723900"/>
                <a:gd name="connsiteX45" fmla="*/ 365271 w 819150"/>
                <a:gd name="connsiteY45" fmla="*/ 31803 h 723900"/>
                <a:gd name="connsiteX46" fmla="*/ 359461 w 819150"/>
                <a:gd name="connsiteY46" fmla="*/ 37613 h 723900"/>
                <a:gd name="connsiteX47" fmla="*/ 345269 w 819150"/>
                <a:gd name="connsiteY47" fmla="*/ 55806 h 723900"/>
                <a:gd name="connsiteX48" fmla="*/ 337268 w 819150"/>
                <a:gd name="connsiteY48" fmla="*/ 70474 h 723900"/>
                <a:gd name="connsiteX49" fmla="*/ 338125 w 819150"/>
                <a:gd name="connsiteY49" fmla="*/ 87334 h 723900"/>
                <a:gd name="connsiteX50" fmla="*/ 327838 w 819150"/>
                <a:gd name="connsiteY50" fmla="*/ 89524 h 723900"/>
                <a:gd name="connsiteX51" fmla="*/ 314979 w 819150"/>
                <a:gd name="connsiteY51" fmla="*/ 90382 h 723900"/>
                <a:gd name="connsiteX52" fmla="*/ 308312 w 819150"/>
                <a:gd name="connsiteY52" fmla="*/ 85905 h 723900"/>
                <a:gd name="connsiteX53" fmla="*/ 297168 w 819150"/>
                <a:gd name="connsiteY53" fmla="*/ 76570 h 723900"/>
                <a:gd name="connsiteX54" fmla="*/ 280213 w 819150"/>
                <a:gd name="connsiteY54" fmla="*/ 64093 h 723900"/>
                <a:gd name="connsiteX55" fmla="*/ 268688 w 819150"/>
                <a:gd name="connsiteY55" fmla="*/ 70760 h 723900"/>
                <a:gd name="connsiteX56" fmla="*/ 262496 w 819150"/>
                <a:gd name="connsiteY56" fmla="*/ 80095 h 723900"/>
                <a:gd name="connsiteX57" fmla="*/ 246971 w 819150"/>
                <a:gd name="connsiteY57" fmla="*/ 80571 h 723900"/>
                <a:gd name="connsiteX58" fmla="*/ 243446 w 819150"/>
                <a:gd name="connsiteY58" fmla="*/ 89429 h 723900"/>
                <a:gd name="connsiteX59" fmla="*/ 234112 w 819150"/>
                <a:gd name="connsiteY59" fmla="*/ 96097 h 723900"/>
                <a:gd name="connsiteX60" fmla="*/ 230112 w 819150"/>
                <a:gd name="connsiteY60" fmla="*/ 115623 h 723900"/>
                <a:gd name="connsiteX61" fmla="*/ 215443 w 819150"/>
                <a:gd name="connsiteY61" fmla="*/ 114289 h 723900"/>
                <a:gd name="connsiteX62" fmla="*/ 218586 w 819150"/>
                <a:gd name="connsiteY62" fmla="*/ 129434 h 723900"/>
                <a:gd name="connsiteX63" fmla="*/ 212395 w 819150"/>
                <a:gd name="connsiteY63" fmla="*/ 139626 h 723900"/>
                <a:gd name="connsiteX64" fmla="*/ 204394 w 819150"/>
                <a:gd name="connsiteY64" fmla="*/ 124481 h 723900"/>
                <a:gd name="connsiteX65" fmla="*/ 188868 w 819150"/>
                <a:gd name="connsiteY65" fmla="*/ 132482 h 723900"/>
                <a:gd name="connsiteX66" fmla="*/ 188011 w 819150"/>
                <a:gd name="connsiteY66" fmla="*/ 156009 h 723900"/>
                <a:gd name="connsiteX67" fmla="*/ 159150 w 819150"/>
                <a:gd name="connsiteY67" fmla="*/ 184489 h 723900"/>
                <a:gd name="connsiteX68" fmla="*/ 123622 w 819150"/>
                <a:gd name="connsiteY68" fmla="*/ 194299 h 723900"/>
                <a:gd name="connsiteX69" fmla="*/ 104477 w 819150"/>
                <a:gd name="connsiteY69" fmla="*/ 200491 h 723900"/>
                <a:gd name="connsiteX70" fmla="*/ 85332 w 819150"/>
                <a:gd name="connsiteY70" fmla="*/ 208968 h 723900"/>
                <a:gd name="connsiteX71" fmla="*/ 61329 w 819150"/>
                <a:gd name="connsiteY71" fmla="*/ 214778 h 723900"/>
                <a:gd name="connsiteX72" fmla="*/ 36468 w 819150"/>
                <a:gd name="connsiteY72" fmla="*/ 228589 h 723900"/>
                <a:gd name="connsiteX73" fmla="*/ 25800 w 819150"/>
                <a:gd name="connsiteY73" fmla="*/ 243258 h 723900"/>
                <a:gd name="connsiteX74" fmla="*/ 23609 w 819150"/>
                <a:gd name="connsiteY74" fmla="*/ 230780 h 723900"/>
                <a:gd name="connsiteX75" fmla="*/ 13418 w 819150"/>
                <a:gd name="connsiteY75" fmla="*/ 245449 h 723900"/>
                <a:gd name="connsiteX76" fmla="*/ 14275 w 819150"/>
                <a:gd name="connsiteY76" fmla="*/ 268118 h 723900"/>
                <a:gd name="connsiteX77" fmla="*/ 10751 w 819150"/>
                <a:gd name="connsiteY77" fmla="*/ 300122 h 723900"/>
                <a:gd name="connsiteX78" fmla="*/ 22276 w 819150"/>
                <a:gd name="connsiteY78" fmla="*/ 326792 h 723900"/>
                <a:gd name="connsiteX79" fmla="*/ 10275 w 819150"/>
                <a:gd name="connsiteY79" fmla="*/ 316601 h 723900"/>
                <a:gd name="connsiteX80" fmla="*/ 16085 w 819150"/>
                <a:gd name="connsiteY80" fmla="*/ 330793 h 723900"/>
                <a:gd name="connsiteX81" fmla="*/ 1893 w 819150"/>
                <a:gd name="connsiteY81" fmla="*/ 320125 h 723900"/>
                <a:gd name="connsiteX82" fmla="*/ 22371 w 819150"/>
                <a:gd name="connsiteY82" fmla="*/ 365464 h 723900"/>
                <a:gd name="connsiteX83" fmla="*/ 39230 w 819150"/>
                <a:gd name="connsiteY83" fmla="*/ 403278 h 723900"/>
                <a:gd name="connsiteX84" fmla="*/ 57042 w 819150"/>
                <a:gd name="connsiteY84" fmla="*/ 449093 h 723900"/>
                <a:gd name="connsiteX85" fmla="*/ 52566 w 819150"/>
                <a:gd name="connsiteY85" fmla="*/ 475763 h 723900"/>
                <a:gd name="connsiteX86" fmla="*/ 41040 w 819150"/>
                <a:gd name="connsiteY86" fmla="*/ 492242 h 723900"/>
                <a:gd name="connsiteX87" fmla="*/ 46374 w 819150"/>
                <a:gd name="connsiteY87" fmla="*/ 505577 h 723900"/>
                <a:gd name="connsiteX88" fmla="*/ 61043 w 819150"/>
                <a:gd name="connsiteY88" fmla="*/ 518530 h 723900"/>
                <a:gd name="connsiteX89" fmla="*/ 100191 w 819150"/>
                <a:gd name="connsiteY89" fmla="*/ 522531 h 723900"/>
                <a:gd name="connsiteX90" fmla="*/ 120193 w 819150"/>
                <a:gd name="connsiteY90" fmla="*/ 510529 h 723900"/>
                <a:gd name="connsiteX91" fmla="*/ 134385 w 819150"/>
                <a:gd name="connsiteY91" fmla="*/ 500719 h 723900"/>
                <a:gd name="connsiteX92" fmla="*/ 186011 w 819150"/>
                <a:gd name="connsiteY92" fmla="*/ 497671 h 723900"/>
                <a:gd name="connsiteX93" fmla="*/ 223349 w 819150"/>
                <a:gd name="connsiteY93" fmla="*/ 482050 h 723900"/>
                <a:gd name="connsiteX94" fmla="*/ 250019 w 819150"/>
                <a:gd name="connsiteY94" fmla="*/ 466905 h 723900"/>
                <a:gd name="connsiteX95" fmla="*/ 279832 w 819150"/>
                <a:gd name="connsiteY95" fmla="*/ 461095 h 723900"/>
                <a:gd name="connsiteX96" fmla="*/ 324314 w 819150"/>
                <a:gd name="connsiteY96" fmla="*/ 448236 h 723900"/>
                <a:gd name="connsiteX97" fmla="*/ 366509 w 819150"/>
                <a:gd name="connsiteY97" fmla="*/ 442902 h 723900"/>
                <a:gd name="connsiteX98" fmla="*/ 390989 w 819150"/>
                <a:gd name="connsiteY98" fmla="*/ 454903 h 723900"/>
                <a:gd name="connsiteX99" fmla="*/ 414516 w 819150"/>
                <a:gd name="connsiteY99" fmla="*/ 458047 h 723900"/>
                <a:gd name="connsiteX100" fmla="*/ 426041 w 819150"/>
                <a:gd name="connsiteY100" fmla="*/ 463857 h 723900"/>
                <a:gd name="connsiteX101" fmla="*/ 427374 w 819150"/>
                <a:gd name="connsiteY101" fmla="*/ 476335 h 723900"/>
                <a:gd name="connsiteX102" fmla="*/ 445186 w 819150"/>
                <a:gd name="connsiteY102" fmla="*/ 493194 h 723900"/>
                <a:gd name="connsiteX103" fmla="*/ 450044 w 819150"/>
                <a:gd name="connsiteY103" fmla="*/ 515387 h 723900"/>
                <a:gd name="connsiteX104" fmla="*/ 466522 w 819150"/>
                <a:gd name="connsiteY104" fmla="*/ 509577 h 723900"/>
                <a:gd name="connsiteX105" fmla="*/ 486525 w 819150"/>
                <a:gd name="connsiteY105" fmla="*/ 494432 h 723900"/>
                <a:gd name="connsiteX106" fmla="*/ 503479 w 819150"/>
                <a:gd name="connsiteY106" fmla="*/ 476620 h 723900"/>
                <a:gd name="connsiteX107" fmla="*/ 495002 w 819150"/>
                <a:gd name="connsiteY107" fmla="*/ 505100 h 723900"/>
                <a:gd name="connsiteX108" fmla="*/ 482524 w 819150"/>
                <a:gd name="connsiteY108" fmla="*/ 520626 h 723900"/>
                <a:gd name="connsiteX109" fmla="*/ 501193 w 819150"/>
                <a:gd name="connsiteY109" fmla="*/ 518816 h 723900"/>
                <a:gd name="connsiteX110" fmla="*/ 512337 w 819150"/>
                <a:gd name="connsiteY110" fmla="*/ 513006 h 723900"/>
                <a:gd name="connsiteX111" fmla="*/ 509670 w 819150"/>
                <a:gd name="connsiteY111" fmla="*/ 535295 h 723900"/>
                <a:gd name="connsiteX112" fmla="*/ 524339 w 819150"/>
                <a:gd name="connsiteY112" fmla="*/ 534437 h 723900"/>
                <a:gd name="connsiteX113" fmla="*/ 541198 w 819150"/>
                <a:gd name="connsiteY113" fmla="*/ 562060 h 723900"/>
                <a:gd name="connsiteX114" fmla="*/ 551866 w 819150"/>
                <a:gd name="connsiteY114" fmla="*/ 587872 h 723900"/>
                <a:gd name="connsiteX115" fmla="*/ 572345 w 819150"/>
                <a:gd name="connsiteY115" fmla="*/ 596731 h 723900"/>
                <a:gd name="connsiteX116" fmla="*/ 612826 w 819150"/>
                <a:gd name="connsiteY116" fmla="*/ 611018 h 723900"/>
                <a:gd name="connsiteX117" fmla="*/ 638163 w 819150"/>
                <a:gd name="connsiteY117" fmla="*/ 596350 h 723900"/>
                <a:gd name="connsiteX118" fmla="*/ 646640 w 819150"/>
                <a:gd name="connsiteY118" fmla="*/ 599493 h 723900"/>
                <a:gd name="connsiteX119" fmla="*/ 650164 w 819150"/>
                <a:gd name="connsiteY119" fmla="*/ 605684 h 723900"/>
                <a:gd name="connsiteX120" fmla="*/ 655498 w 819150"/>
                <a:gd name="connsiteY120" fmla="*/ 601684 h 723900"/>
                <a:gd name="connsiteX121" fmla="*/ 668833 w 819150"/>
                <a:gd name="connsiteY121" fmla="*/ 613685 h 723900"/>
                <a:gd name="connsiteX122" fmla="*/ 675500 w 819150"/>
                <a:gd name="connsiteY122" fmla="*/ 618543 h 723900"/>
                <a:gd name="connsiteX123" fmla="*/ 684359 w 819150"/>
                <a:gd name="connsiteY123" fmla="*/ 607399 h 723900"/>
                <a:gd name="connsiteX124" fmla="*/ 703504 w 819150"/>
                <a:gd name="connsiteY124" fmla="*/ 593587 h 723900"/>
                <a:gd name="connsiteX125" fmla="*/ 745319 w 819150"/>
                <a:gd name="connsiteY125" fmla="*/ 586063 h 723900"/>
                <a:gd name="connsiteX126" fmla="*/ 751986 w 819150"/>
                <a:gd name="connsiteY126" fmla="*/ 545581 h 723900"/>
                <a:gd name="connsiteX127" fmla="*/ 767131 w 819150"/>
                <a:gd name="connsiteY127" fmla="*/ 514911 h 723900"/>
                <a:gd name="connsiteX128" fmla="*/ 788467 w 819150"/>
                <a:gd name="connsiteY128" fmla="*/ 471763 h 723900"/>
                <a:gd name="connsiteX129" fmla="*/ 800468 w 819150"/>
                <a:gd name="connsiteY129" fmla="*/ 457952 h 723900"/>
                <a:gd name="connsiteX130" fmla="*/ 811137 w 819150"/>
                <a:gd name="connsiteY130" fmla="*/ 429948 h 723900"/>
                <a:gd name="connsiteX131" fmla="*/ 815994 w 819150"/>
                <a:gd name="connsiteY131" fmla="*/ 404611 h 723900"/>
                <a:gd name="connsiteX132" fmla="*/ 818185 w 819150"/>
                <a:gd name="connsiteY132" fmla="*/ 384609 h 723900"/>
                <a:gd name="connsiteX133" fmla="*/ 818471 w 819150"/>
                <a:gd name="connsiteY133" fmla="*/ 366797 h 723900"/>
                <a:gd name="connsiteX134" fmla="*/ 372891 w 819150"/>
                <a:gd name="connsiteY134" fmla="*/ 18659 h 723900"/>
                <a:gd name="connsiteX135" fmla="*/ 347079 w 819150"/>
                <a:gd name="connsiteY135" fmla="*/ 24850 h 723900"/>
                <a:gd name="connsiteX136" fmla="*/ 372891 w 819150"/>
                <a:gd name="connsiteY136" fmla="*/ 18659 h 723900"/>
                <a:gd name="connsiteX137" fmla="*/ 472999 w 819150"/>
                <a:gd name="connsiteY137" fmla="*/ 545105 h 723900"/>
                <a:gd name="connsiteX138" fmla="*/ 497002 w 819150"/>
                <a:gd name="connsiteY138" fmla="*/ 541962 h 723900"/>
                <a:gd name="connsiteX139" fmla="*/ 472999 w 819150"/>
                <a:gd name="connsiteY139" fmla="*/ 545105 h 723900"/>
                <a:gd name="connsiteX140" fmla="*/ 673977 w 819150"/>
                <a:gd name="connsiteY140" fmla="*/ 668740 h 723900"/>
                <a:gd name="connsiteX141" fmla="*/ 639782 w 819150"/>
                <a:gd name="connsiteY141" fmla="*/ 659024 h 723900"/>
                <a:gd name="connsiteX142" fmla="*/ 649117 w 819150"/>
                <a:gd name="connsiteY142" fmla="*/ 699029 h 723900"/>
                <a:gd name="connsiteX143" fmla="*/ 675786 w 819150"/>
                <a:gd name="connsiteY143" fmla="*/ 730176 h 723900"/>
                <a:gd name="connsiteX144" fmla="*/ 686930 w 819150"/>
                <a:gd name="connsiteY144" fmla="*/ 722175 h 723900"/>
                <a:gd name="connsiteX145" fmla="*/ 691408 w 819150"/>
                <a:gd name="connsiteY145" fmla="*/ 711983 h 723900"/>
                <a:gd name="connsiteX146" fmla="*/ 702932 w 819150"/>
                <a:gd name="connsiteY146" fmla="*/ 714174 h 723900"/>
                <a:gd name="connsiteX147" fmla="*/ 708743 w 819150"/>
                <a:gd name="connsiteY147" fmla="*/ 692362 h 723900"/>
                <a:gd name="connsiteX148" fmla="*/ 707886 w 819150"/>
                <a:gd name="connsiteY148" fmla="*/ 661691 h 723900"/>
                <a:gd name="connsiteX149" fmla="*/ 673977 w 819150"/>
                <a:gd name="connsiteY149" fmla="*/ 66874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819150" h="723900">
                  <a:moveTo>
                    <a:pt x="818471" y="366797"/>
                  </a:moveTo>
                  <a:cubicBezTo>
                    <a:pt x="821995" y="364130"/>
                    <a:pt x="816661" y="349938"/>
                    <a:pt x="813613" y="352129"/>
                  </a:cubicBezTo>
                  <a:cubicBezTo>
                    <a:pt x="810470" y="354320"/>
                    <a:pt x="810470" y="329936"/>
                    <a:pt x="812756" y="318791"/>
                  </a:cubicBezTo>
                  <a:cubicBezTo>
                    <a:pt x="814946" y="307647"/>
                    <a:pt x="813613" y="308980"/>
                    <a:pt x="807898" y="314791"/>
                  </a:cubicBezTo>
                  <a:cubicBezTo>
                    <a:pt x="802088" y="320601"/>
                    <a:pt x="795896" y="303646"/>
                    <a:pt x="794563" y="299265"/>
                  </a:cubicBezTo>
                  <a:cubicBezTo>
                    <a:pt x="793230" y="294788"/>
                    <a:pt x="786562" y="282406"/>
                    <a:pt x="779037" y="284120"/>
                  </a:cubicBezTo>
                  <a:cubicBezTo>
                    <a:pt x="771513" y="285930"/>
                    <a:pt x="776370" y="273452"/>
                    <a:pt x="769227" y="274786"/>
                  </a:cubicBezTo>
                  <a:cubicBezTo>
                    <a:pt x="762083" y="276119"/>
                    <a:pt x="760749" y="264499"/>
                    <a:pt x="762083" y="253926"/>
                  </a:cubicBezTo>
                  <a:cubicBezTo>
                    <a:pt x="763417" y="243258"/>
                    <a:pt x="757225" y="251735"/>
                    <a:pt x="754082" y="247259"/>
                  </a:cubicBezTo>
                  <a:cubicBezTo>
                    <a:pt x="750939" y="242782"/>
                    <a:pt x="747415" y="246401"/>
                    <a:pt x="742557" y="248116"/>
                  </a:cubicBezTo>
                  <a:cubicBezTo>
                    <a:pt x="737699" y="249926"/>
                    <a:pt x="736365" y="238781"/>
                    <a:pt x="737699" y="234304"/>
                  </a:cubicBezTo>
                  <a:cubicBezTo>
                    <a:pt x="739033" y="229828"/>
                    <a:pt x="736841" y="224494"/>
                    <a:pt x="730174" y="219636"/>
                  </a:cubicBezTo>
                  <a:cubicBezTo>
                    <a:pt x="723507" y="214778"/>
                    <a:pt x="723031" y="210778"/>
                    <a:pt x="723507" y="204968"/>
                  </a:cubicBezTo>
                  <a:cubicBezTo>
                    <a:pt x="723983" y="199157"/>
                    <a:pt x="685692" y="179631"/>
                    <a:pt x="677310" y="177821"/>
                  </a:cubicBezTo>
                  <a:cubicBezTo>
                    <a:pt x="668833" y="176011"/>
                    <a:pt x="675977" y="167153"/>
                    <a:pt x="672452" y="164010"/>
                  </a:cubicBezTo>
                  <a:cubicBezTo>
                    <a:pt x="668928" y="160867"/>
                    <a:pt x="667595" y="149342"/>
                    <a:pt x="667595" y="139531"/>
                  </a:cubicBezTo>
                  <a:cubicBezTo>
                    <a:pt x="667595" y="129720"/>
                    <a:pt x="655117" y="126672"/>
                    <a:pt x="655593" y="118671"/>
                  </a:cubicBezTo>
                  <a:cubicBezTo>
                    <a:pt x="656070" y="110670"/>
                    <a:pt x="652069" y="103145"/>
                    <a:pt x="652926" y="94192"/>
                  </a:cubicBezTo>
                  <a:cubicBezTo>
                    <a:pt x="653784" y="85334"/>
                    <a:pt x="640068" y="83047"/>
                    <a:pt x="639592" y="78190"/>
                  </a:cubicBezTo>
                  <a:cubicBezTo>
                    <a:pt x="639115" y="73332"/>
                    <a:pt x="631590" y="77713"/>
                    <a:pt x="624066" y="78666"/>
                  </a:cubicBezTo>
                  <a:cubicBezTo>
                    <a:pt x="616541" y="79523"/>
                    <a:pt x="616922" y="68855"/>
                    <a:pt x="617874" y="58663"/>
                  </a:cubicBezTo>
                  <a:cubicBezTo>
                    <a:pt x="618732" y="48472"/>
                    <a:pt x="614731" y="31517"/>
                    <a:pt x="608540" y="26660"/>
                  </a:cubicBezTo>
                  <a:cubicBezTo>
                    <a:pt x="602348" y="21802"/>
                    <a:pt x="601872" y="4847"/>
                    <a:pt x="598729" y="2180"/>
                  </a:cubicBezTo>
                  <a:cubicBezTo>
                    <a:pt x="595586" y="-487"/>
                    <a:pt x="585394" y="11038"/>
                    <a:pt x="585775" y="16849"/>
                  </a:cubicBezTo>
                  <a:cubicBezTo>
                    <a:pt x="586251" y="22659"/>
                    <a:pt x="584918" y="29327"/>
                    <a:pt x="580917" y="32851"/>
                  </a:cubicBezTo>
                  <a:cubicBezTo>
                    <a:pt x="576917" y="36375"/>
                    <a:pt x="583584" y="50186"/>
                    <a:pt x="578250" y="55044"/>
                  </a:cubicBezTo>
                  <a:cubicBezTo>
                    <a:pt x="572917" y="59902"/>
                    <a:pt x="577774" y="79523"/>
                    <a:pt x="576441" y="90572"/>
                  </a:cubicBezTo>
                  <a:cubicBezTo>
                    <a:pt x="575107" y="101717"/>
                    <a:pt x="575583" y="113718"/>
                    <a:pt x="570249" y="121243"/>
                  </a:cubicBezTo>
                  <a:cubicBezTo>
                    <a:pt x="564915" y="128768"/>
                    <a:pt x="564058" y="140769"/>
                    <a:pt x="553390" y="144769"/>
                  </a:cubicBezTo>
                  <a:cubicBezTo>
                    <a:pt x="542722" y="148770"/>
                    <a:pt x="528530" y="140293"/>
                    <a:pt x="528911" y="134578"/>
                  </a:cubicBezTo>
                  <a:cubicBezTo>
                    <a:pt x="529387" y="128768"/>
                    <a:pt x="517386" y="125243"/>
                    <a:pt x="511099" y="126101"/>
                  </a:cubicBezTo>
                  <a:cubicBezTo>
                    <a:pt x="504908" y="126958"/>
                    <a:pt x="501288" y="118099"/>
                    <a:pt x="491573" y="110575"/>
                  </a:cubicBezTo>
                  <a:cubicBezTo>
                    <a:pt x="481762" y="103050"/>
                    <a:pt x="474237" y="112385"/>
                    <a:pt x="471094" y="103431"/>
                  </a:cubicBezTo>
                  <a:cubicBezTo>
                    <a:pt x="467951" y="94573"/>
                    <a:pt x="464903" y="93239"/>
                    <a:pt x="457759" y="88286"/>
                  </a:cubicBezTo>
                  <a:cubicBezTo>
                    <a:pt x="450615" y="83428"/>
                    <a:pt x="452901" y="83428"/>
                    <a:pt x="459569" y="78476"/>
                  </a:cubicBezTo>
                  <a:cubicBezTo>
                    <a:pt x="466236" y="73618"/>
                    <a:pt x="464903" y="67331"/>
                    <a:pt x="461379" y="61616"/>
                  </a:cubicBezTo>
                  <a:cubicBezTo>
                    <a:pt x="457854" y="55806"/>
                    <a:pt x="465379" y="57139"/>
                    <a:pt x="474237" y="52282"/>
                  </a:cubicBezTo>
                  <a:cubicBezTo>
                    <a:pt x="483096" y="47424"/>
                    <a:pt x="474237" y="41614"/>
                    <a:pt x="480905" y="38947"/>
                  </a:cubicBezTo>
                  <a:cubicBezTo>
                    <a:pt x="487572" y="36280"/>
                    <a:pt x="483572" y="30469"/>
                    <a:pt x="476428" y="29136"/>
                  </a:cubicBezTo>
                  <a:cubicBezTo>
                    <a:pt x="469284" y="27802"/>
                    <a:pt x="471570" y="36280"/>
                    <a:pt x="468903" y="37137"/>
                  </a:cubicBezTo>
                  <a:cubicBezTo>
                    <a:pt x="466236" y="37994"/>
                    <a:pt x="463569" y="25993"/>
                    <a:pt x="461379" y="26469"/>
                  </a:cubicBezTo>
                  <a:cubicBezTo>
                    <a:pt x="459188" y="26850"/>
                    <a:pt x="450711" y="38470"/>
                    <a:pt x="446234" y="32660"/>
                  </a:cubicBezTo>
                  <a:cubicBezTo>
                    <a:pt x="441757" y="26850"/>
                    <a:pt x="416897" y="21992"/>
                    <a:pt x="407086" y="20659"/>
                  </a:cubicBezTo>
                  <a:cubicBezTo>
                    <a:pt x="397275" y="19325"/>
                    <a:pt x="394227" y="6847"/>
                    <a:pt x="388417" y="9134"/>
                  </a:cubicBezTo>
                  <a:cubicBezTo>
                    <a:pt x="382607" y="11419"/>
                    <a:pt x="389274" y="15325"/>
                    <a:pt x="395942" y="22469"/>
                  </a:cubicBezTo>
                  <a:cubicBezTo>
                    <a:pt x="402609" y="29612"/>
                    <a:pt x="373748" y="34470"/>
                    <a:pt x="365271" y="31803"/>
                  </a:cubicBezTo>
                  <a:cubicBezTo>
                    <a:pt x="356794" y="29136"/>
                    <a:pt x="366605" y="37994"/>
                    <a:pt x="359461" y="37613"/>
                  </a:cubicBezTo>
                  <a:cubicBezTo>
                    <a:pt x="352317" y="37137"/>
                    <a:pt x="350984" y="49615"/>
                    <a:pt x="345269" y="55806"/>
                  </a:cubicBezTo>
                  <a:cubicBezTo>
                    <a:pt x="339459" y="61997"/>
                    <a:pt x="343459" y="66474"/>
                    <a:pt x="337268" y="70474"/>
                  </a:cubicBezTo>
                  <a:cubicBezTo>
                    <a:pt x="331077" y="74475"/>
                    <a:pt x="330600" y="78952"/>
                    <a:pt x="338125" y="87334"/>
                  </a:cubicBezTo>
                  <a:cubicBezTo>
                    <a:pt x="345650" y="95811"/>
                    <a:pt x="334601" y="96192"/>
                    <a:pt x="327838" y="89524"/>
                  </a:cubicBezTo>
                  <a:cubicBezTo>
                    <a:pt x="321171" y="82857"/>
                    <a:pt x="314503" y="82857"/>
                    <a:pt x="314979" y="90382"/>
                  </a:cubicBezTo>
                  <a:cubicBezTo>
                    <a:pt x="315455" y="97906"/>
                    <a:pt x="306978" y="94382"/>
                    <a:pt x="308312" y="85905"/>
                  </a:cubicBezTo>
                  <a:cubicBezTo>
                    <a:pt x="309645" y="77428"/>
                    <a:pt x="298977" y="81428"/>
                    <a:pt x="297168" y="76570"/>
                  </a:cubicBezTo>
                  <a:cubicBezTo>
                    <a:pt x="295358" y="71713"/>
                    <a:pt x="286024" y="63712"/>
                    <a:pt x="280213" y="64093"/>
                  </a:cubicBezTo>
                  <a:cubicBezTo>
                    <a:pt x="274403" y="64569"/>
                    <a:pt x="274403" y="70760"/>
                    <a:pt x="268688" y="70760"/>
                  </a:cubicBezTo>
                  <a:cubicBezTo>
                    <a:pt x="262877" y="70760"/>
                    <a:pt x="261544" y="73903"/>
                    <a:pt x="262496" y="80095"/>
                  </a:cubicBezTo>
                  <a:cubicBezTo>
                    <a:pt x="263354" y="86286"/>
                    <a:pt x="253638" y="79619"/>
                    <a:pt x="246971" y="80571"/>
                  </a:cubicBezTo>
                  <a:cubicBezTo>
                    <a:pt x="240303" y="81428"/>
                    <a:pt x="246971" y="89048"/>
                    <a:pt x="243446" y="89429"/>
                  </a:cubicBezTo>
                  <a:cubicBezTo>
                    <a:pt x="239922" y="89905"/>
                    <a:pt x="239922" y="96097"/>
                    <a:pt x="234112" y="96097"/>
                  </a:cubicBezTo>
                  <a:cubicBezTo>
                    <a:pt x="228302" y="96097"/>
                    <a:pt x="229254" y="108955"/>
                    <a:pt x="230112" y="115623"/>
                  </a:cubicBezTo>
                  <a:cubicBezTo>
                    <a:pt x="230969" y="122290"/>
                    <a:pt x="221253" y="112480"/>
                    <a:pt x="215443" y="114289"/>
                  </a:cubicBezTo>
                  <a:cubicBezTo>
                    <a:pt x="209633" y="116099"/>
                    <a:pt x="216777" y="121814"/>
                    <a:pt x="218586" y="129434"/>
                  </a:cubicBezTo>
                  <a:cubicBezTo>
                    <a:pt x="220396" y="136959"/>
                    <a:pt x="215443" y="136578"/>
                    <a:pt x="212395" y="139626"/>
                  </a:cubicBezTo>
                  <a:cubicBezTo>
                    <a:pt x="209252" y="142769"/>
                    <a:pt x="204394" y="131149"/>
                    <a:pt x="204394" y="124481"/>
                  </a:cubicBezTo>
                  <a:cubicBezTo>
                    <a:pt x="204394" y="117814"/>
                    <a:pt x="196869" y="124005"/>
                    <a:pt x="188868" y="132482"/>
                  </a:cubicBezTo>
                  <a:cubicBezTo>
                    <a:pt x="180867" y="140960"/>
                    <a:pt x="191535" y="153818"/>
                    <a:pt x="188011" y="156009"/>
                  </a:cubicBezTo>
                  <a:cubicBezTo>
                    <a:pt x="184487" y="158200"/>
                    <a:pt x="168485" y="173344"/>
                    <a:pt x="159150" y="184489"/>
                  </a:cubicBezTo>
                  <a:cubicBezTo>
                    <a:pt x="149816" y="195633"/>
                    <a:pt x="129813" y="188965"/>
                    <a:pt x="123622" y="194299"/>
                  </a:cubicBezTo>
                  <a:cubicBezTo>
                    <a:pt x="117431" y="199634"/>
                    <a:pt x="110763" y="195633"/>
                    <a:pt x="104477" y="200491"/>
                  </a:cubicBezTo>
                  <a:cubicBezTo>
                    <a:pt x="98286" y="205348"/>
                    <a:pt x="86665" y="214683"/>
                    <a:pt x="85332" y="208968"/>
                  </a:cubicBezTo>
                  <a:cubicBezTo>
                    <a:pt x="83998" y="203158"/>
                    <a:pt x="67996" y="207635"/>
                    <a:pt x="61329" y="214778"/>
                  </a:cubicBezTo>
                  <a:cubicBezTo>
                    <a:pt x="54661" y="221922"/>
                    <a:pt x="43993" y="228113"/>
                    <a:pt x="36468" y="228589"/>
                  </a:cubicBezTo>
                  <a:cubicBezTo>
                    <a:pt x="28943" y="228970"/>
                    <a:pt x="28943" y="240591"/>
                    <a:pt x="25800" y="243258"/>
                  </a:cubicBezTo>
                  <a:cubicBezTo>
                    <a:pt x="22657" y="245925"/>
                    <a:pt x="23609" y="233923"/>
                    <a:pt x="23609" y="230780"/>
                  </a:cubicBezTo>
                  <a:cubicBezTo>
                    <a:pt x="23609" y="227637"/>
                    <a:pt x="16466" y="236114"/>
                    <a:pt x="13418" y="245449"/>
                  </a:cubicBezTo>
                  <a:cubicBezTo>
                    <a:pt x="10275" y="254783"/>
                    <a:pt x="20943" y="258307"/>
                    <a:pt x="14275" y="268118"/>
                  </a:cubicBezTo>
                  <a:cubicBezTo>
                    <a:pt x="7607" y="277929"/>
                    <a:pt x="1416" y="287645"/>
                    <a:pt x="10751" y="300122"/>
                  </a:cubicBezTo>
                  <a:cubicBezTo>
                    <a:pt x="20085" y="312600"/>
                    <a:pt x="25419" y="320601"/>
                    <a:pt x="22276" y="326792"/>
                  </a:cubicBezTo>
                  <a:cubicBezTo>
                    <a:pt x="19133" y="332984"/>
                    <a:pt x="12465" y="314314"/>
                    <a:pt x="10275" y="316601"/>
                  </a:cubicBezTo>
                  <a:cubicBezTo>
                    <a:pt x="8084" y="318791"/>
                    <a:pt x="18752" y="326792"/>
                    <a:pt x="16085" y="330793"/>
                  </a:cubicBezTo>
                  <a:cubicBezTo>
                    <a:pt x="13418" y="334793"/>
                    <a:pt x="3798" y="315648"/>
                    <a:pt x="1893" y="320125"/>
                  </a:cubicBezTo>
                  <a:cubicBezTo>
                    <a:pt x="83" y="324125"/>
                    <a:pt x="21895" y="354320"/>
                    <a:pt x="22371" y="365464"/>
                  </a:cubicBezTo>
                  <a:cubicBezTo>
                    <a:pt x="22848" y="376608"/>
                    <a:pt x="40183" y="387276"/>
                    <a:pt x="39230" y="403278"/>
                  </a:cubicBezTo>
                  <a:cubicBezTo>
                    <a:pt x="38374" y="419280"/>
                    <a:pt x="54375" y="445093"/>
                    <a:pt x="57042" y="449093"/>
                  </a:cubicBezTo>
                  <a:cubicBezTo>
                    <a:pt x="59709" y="453094"/>
                    <a:pt x="50851" y="463762"/>
                    <a:pt x="52566" y="475763"/>
                  </a:cubicBezTo>
                  <a:cubicBezTo>
                    <a:pt x="54375" y="487765"/>
                    <a:pt x="48565" y="492242"/>
                    <a:pt x="41040" y="492242"/>
                  </a:cubicBezTo>
                  <a:cubicBezTo>
                    <a:pt x="33516" y="492242"/>
                    <a:pt x="37897" y="504719"/>
                    <a:pt x="46374" y="505577"/>
                  </a:cubicBezTo>
                  <a:cubicBezTo>
                    <a:pt x="54852" y="506434"/>
                    <a:pt x="51708" y="512244"/>
                    <a:pt x="61043" y="518530"/>
                  </a:cubicBezTo>
                  <a:cubicBezTo>
                    <a:pt x="70377" y="524722"/>
                    <a:pt x="92571" y="522531"/>
                    <a:pt x="100191" y="522531"/>
                  </a:cubicBezTo>
                  <a:cubicBezTo>
                    <a:pt x="107715" y="522531"/>
                    <a:pt x="110001" y="511006"/>
                    <a:pt x="120193" y="510529"/>
                  </a:cubicBezTo>
                  <a:cubicBezTo>
                    <a:pt x="130385" y="510053"/>
                    <a:pt x="129527" y="507005"/>
                    <a:pt x="134385" y="500719"/>
                  </a:cubicBezTo>
                  <a:cubicBezTo>
                    <a:pt x="139243" y="494528"/>
                    <a:pt x="162389" y="496242"/>
                    <a:pt x="186011" y="497671"/>
                  </a:cubicBezTo>
                  <a:cubicBezTo>
                    <a:pt x="209537" y="499004"/>
                    <a:pt x="219825" y="491861"/>
                    <a:pt x="223349" y="482050"/>
                  </a:cubicBezTo>
                  <a:cubicBezTo>
                    <a:pt x="226397" y="473668"/>
                    <a:pt x="243351" y="473192"/>
                    <a:pt x="250019" y="466905"/>
                  </a:cubicBezTo>
                  <a:cubicBezTo>
                    <a:pt x="256686" y="460714"/>
                    <a:pt x="262496" y="460237"/>
                    <a:pt x="279832" y="461095"/>
                  </a:cubicBezTo>
                  <a:cubicBezTo>
                    <a:pt x="297168" y="461952"/>
                    <a:pt x="313170" y="452618"/>
                    <a:pt x="324314" y="448236"/>
                  </a:cubicBezTo>
                  <a:cubicBezTo>
                    <a:pt x="335458" y="443759"/>
                    <a:pt x="355841" y="445569"/>
                    <a:pt x="366509" y="442902"/>
                  </a:cubicBezTo>
                  <a:cubicBezTo>
                    <a:pt x="377177" y="440235"/>
                    <a:pt x="378987" y="456237"/>
                    <a:pt x="390989" y="454903"/>
                  </a:cubicBezTo>
                  <a:cubicBezTo>
                    <a:pt x="402990" y="453570"/>
                    <a:pt x="408324" y="458428"/>
                    <a:pt x="414516" y="458047"/>
                  </a:cubicBezTo>
                  <a:cubicBezTo>
                    <a:pt x="420707" y="457570"/>
                    <a:pt x="419850" y="462523"/>
                    <a:pt x="426041" y="463857"/>
                  </a:cubicBezTo>
                  <a:cubicBezTo>
                    <a:pt x="432232" y="465190"/>
                    <a:pt x="431375" y="470524"/>
                    <a:pt x="427374" y="476335"/>
                  </a:cubicBezTo>
                  <a:cubicBezTo>
                    <a:pt x="423374" y="482050"/>
                    <a:pt x="436709" y="481669"/>
                    <a:pt x="445186" y="493194"/>
                  </a:cubicBezTo>
                  <a:cubicBezTo>
                    <a:pt x="453663" y="504719"/>
                    <a:pt x="445662" y="506529"/>
                    <a:pt x="450044" y="515387"/>
                  </a:cubicBezTo>
                  <a:cubicBezTo>
                    <a:pt x="454521" y="524245"/>
                    <a:pt x="457568" y="522055"/>
                    <a:pt x="466522" y="509577"/>
                  </a:cubicBezTo>
                  <a:cubicBezTo>
                    <a:pt x="475381" y="497099"/>
                    <a:pt x="485191" y="505100"/>
                    <a:pt x="486525" y="494432"/>
                  </a:cubicBezTo>
                  <a:cubicBezTo>
                    <a:pt x="487858" y="483764"/>
                    <a:pt x="497193" y="471286"/>
                    <a:pt x="503479" y="476620"/>
                  </a:cubicBezTo>
                  <a:cubicBezTo>
                    <a:pt x="509670" y="481954"/>
                    <a:pt x="499002" y="484621"/>
                    <a:pt x="495002" y="505100"/>
                  </a:cubicBezTo>
                  <a:cubicBezTo>
                    <a:pt x="491001" y="525579"/>
                    <a:pt x="483857" y="514911"/>
                    <a:pt x="482524" y="520626"/>
                  </a:cubicBezTo>
                  <a:cubicBezTo>
                    <a:pt x="481191" y="526436"/>
                    <a:pt x="501193" y="529484"/>
                    <a:pt x="501193" y="518816"/>
                  </a:cubicBezTo>
                  <a:cubicBezTo>
                    <a:pt x="501193" y="508148"/>
                    <a:pt x="504717" y="503290"/>
                    <a:pt x="512337" y="513006"/>
                  </a:cubicBezTo>
                  <a:cubicBezTo>
                    <a:pt x="519862" y="522817"/>
                    <a:pt x="507861" y="530818"/>
                    <a:pt x="509670" y="535295"/>
                  </a:cubicBezTo>
                  <a:cubicBezTo>
                    <a:pt x="511480" y="539771"/>
                    <a:pt x="519862" y="533961"/>
                    <a:pt x="524339" y="534437"/>
                  </a:cubicBezTo>
                  <a:cubicBezTo>
                    <a:pt x="532245" y="535199"/>
                    <a:pt x="543008" y="552630"/>
                    <a:pt x="541198" y="562060"/>
                  </a:cubicBezTo>
                  <a:cubicBezTo>
                    <a:pt x="539388" y="571394"/>
                    <a:pt x="536721" y="580253"/>
                    <a:pt x="551866" y="587872"/>
                  </a:cubicBezTo>
                  <a:cubicBezTo>
                    <a:pt x="567011" y="595397"/>
                    <a:pt x="561200" y="596731"/>
                    <a:pt x="572345" y="596731"/>
                  </a:cubicBezTo>
                  <a:cubicBezTo>
                    <a:pt x="583489" y="596731"/>
                    <a:pt x="606539" y="605589"/>
                    <a:pt x="612826" y="611018"/>
                  </a:cubicBezTo>
                  <a:cubicBezTo>
                    <a:pt x="619017" y="616352"/>
                    <a:pt x="635019" y="607018"/>
                    <a:pt x="638163" y="596350"/>
                  </a:cubicBezTo>
                  <a:cubicBezTo>
                    <a:pt x="641306" y="585682"/>
                    <a:pt x="652831" y="595969"/>
                    <a:pt x="646640" y="599493"/>
                  </a:cubicBezTo>
                  <a:cubicBezTo>
                    <a:pt x="640448" y="603112"/>
                    <a:pt x="649783" y="611495"/>
                    <a:pt x="650164" y="605684"/>
                  </a:cubicBezTo>
                  <a:cubicBezTo>
                    <a:pt x="650640" y="599874"/>
                    <a:pt x="653308" y="595016"/>
                    <a:pt x="655498" y="601684"/>
                  </a:cubicBezTo>
                  <a:cubicBezTo>
                    <a:pt x="657689" y="608351"/>
                    <a:pt x="665690" y="608351"/>
                    <a:pt x="668833" y="613685"/>
                  </a:cubicBezTo>
                  <a:cubicBezTo>
                    <a:pt x="671976" y="619019"/>
                    <a:pt x="675500" y="623020"/>
                    <a:pt x="675500" y="618543"/>
                  </a:cubicBezTo>
                  <a:cubicBezTo>
                    <a:pt x="675500" y="614066"/>
                    <a:pt x="677310" y="610066"/>
                    <a:pt x="684359" y="607399"/>
                  </a:cubicBezTo>
                  <a:cubicBezTo>
                    <a:pt x="691502" y="604732"/>
                    <a:pt x="695884" y="599874"/>
                    <a:pt x="703504" y="593587"/>
                  </a:cubicBezTo>
                  <a:cubicBezTo>
                    <a:pt x="711029" y="587396"/>
                    <a:pt x="742175" y="586063"/>
                    <a:pt x="745319" y="586063"/>
                  </a:cubicBezTo>
                  <a:cubicBezTo>
                    <a:pt x="748462" y="586063"/>
                    <a:pt x="750177" y="559393"/>
                    <a:pt x="751986" y="545581"/>
                  </a:cubicBezTo>
                  <a:cubicBezTo>
                    <a:pt x="753796" y="531770"/>
                    <a:pt x="765321" y="529579"/>
                    <a:pt x="767131" y="514911"/>
                  </a:cubicBezTo>
                  <a:cubicBezTo>
                    <a:pt x="768941" y="500243"/>
                    <a:pt x="784466" y="473096"/>
                    <a:pt x="788467" y="471763"/>
                  </a:cubicBezTo>
                  <a:cubicBezTo>
                    <a:pt x="792468" y="470429"/>
                    <a:pt x="799992" y="466429"/>
                    <a:pt x="800468" y="457952"/>
                  </a:cubicBezTo>
                  <a:cubicBezTo>
                    <a:pt x="800945" y="449474"/>
                    <a:pt x="811137" y="440140"/>
                    <a:pt x="811137" y="429948"/>
                  </a:cubicBezTo>
                  <a:cubicBezTo>
                    <a:pt x="811137" y="419756"/>
                    <a:pt x="816947" y="407755"/>
                    <a:pt x="815994" y="404611"/>
                  </a:cubicBezTo>
                  <a:cubicBezTo>
                    <a:pt x="815137" y="401468"/>
                    <a:pt x="811518" y="391657"/>
                    <a:pt x="818185" y="384609"/>
                  </a:cubicBezTo>
                  <a:cubicBezTo>
                    <a:pt x="824186" y="377942"/>
                    <a:pt x="814851" y="369464"/>
                    <a:pt x="818471" y="366797"/>
                  </a:cubicBezTo>
                  <a:close/>
                  <a:moveTo>
                    <a:pt x="372891" y="18659"/>
                  </a:moveTo>
                  <a:cubicBezTo>
                    <a:pt x="372034" y="13324"/>
                    <a:pt x="340316" y="19516"/>
                    <a:pt x="347079" y="24850"/>
                  </a:cubicBezTo>
                  <a:cubicBezTo>
                    <a:pt x="351556" y="28469"/>
                    <a:pt x="373844" y="23993"/>
                    <a:pt x="372891" y="18659"/>
                  </a:cubicBezTo>
                  <a:close/>
                  <a:moveTo>
                    <a:pt x="472999" y="545105"/>
                  </a:moveTo>
                  <a:cubicBezTo>
                    <a:pt x="477857" y="549582"/>
                    <a:pt x="494335" y="548248"/>
                    <a:pt x="497002" y="541962"/>
                  </a:cubicBezTo>
                  <a:cubicBezTo>
                    <a:pt x="499669" y="535771"/>
                    <a:pt x="468618" y="541105"/>
                    <a:pt x="472999" y="545105"/>
                  </a:cubicBezTo>
                  <a:close/>
                  <a:moveTo>
                    <a:pt x="673977" y="668740"/>
                  </a:moveTo>
                  <a:cubicBezTo>
                    <a:pt x="661975" y="670073"/>
                    <a:pt x="643973" y="657786"/>
                    <a:pt x="639782" y="659024"/>
                  </a:cubicBezTo>
                  <a:cubicBezTo>
                    <a:pt x="634924" y="660358"/>
                    <a:pt x="655307" y="691028"/>
                    <a:pt x="649117" y="699029"/>
                  </a:cubicBezTo>
                  <a:cubicBezTo>
                    <a:pt x="642925" y="707030"/>
                    <a:pt x="667309" y="728843"/>
                    <a:pt x="675786" y="730176"/>
                  </a:cubicBezTo>
                  <a:cubicBezTo>
                    <a:pt x="684264" y="731510"/>
                    <a:pt x="681120" y="721699"/>
                    <a:pt x="686930" y="722175"/>
                  </a:cubicBezTo>
                  <a:cubicBezTo>
                    <a:pt x="692741" y="722651"/>
                    <a:pt x="690455" y="716365"/>
                    <a:pt x="691408" y="711983"/>
                  </a:cubicBezTo>
                  <a:cubicBezTo>
                    <a:pt x="692264" y="707506"/>
                    <a:pt x="698075" y="716841"/>
                    <a:pt x="702932" y="714174"/>
                  </a:cubicBezTo>
                  <a:cubicBezTo>
                    <a:pt x="707790" y="711507"/>
                    <a:pt x="701599" y="692362"/>
                    <a:pt x="708743" y="692362"/>
                  </a:cubicBezTo>
                  <a:cubicBezTo>
                    <a:pt x="715887" y="692362"/>
                    <a:pt x="710076" y="669311"/>
                    <a:pt x="707886" y="661691"/>
                  </a:cubicBezTo>
                  <a:cubicBezTo>
                    <a:pt x="705504" y="654071"/>
                    <a:pt x="685978" y="667406"/>
                    <a:pt x="673977" y="668740"/>
                  </a:cubicBezTo>
                  <a:close/>
                </a:path>
              </a:pathLst>
            </a:custGeom>
            <a:grpFill/>
            <a:ln w="2381" cap="flat">
              <a:solidFill>
                <a:srgbClr val="FFFFFF"/>
              </a:solidFill>
              <a:prstDash val="solid"/>
              <a:miter/>
            </a:ln>
          </p:spPr>
          <p:txBody>
            <a:bodyPr rtlCol="0" anchor="ctr"/>
            <a:lstStyle/>
            <a:p>
              <a:endParaRPr lang="en-ID"/>
            </a:p>
          </p:txBody>
        </p:sp>
        <p:sp>
          <p:nvSpPr>
            <p:cNvPr id="155" name="Freeform: Shape 162">
              <a:extLst>
                <a:ext uri="{FF2B5EF4-FFF2-40B4-BE49-F238E27FC236}">
                  <a16:creationId xmlns:a16="http://schemas.microsoft.com/office/drawing/2014/main" id="{BB0EF30D-2157-0449-9CA9-25B24DAC37BD}"/>
                </a:ext>
              </a:extLst>
            </p:cNvPr>
            <p:cNvSpPr/>
            <p:nvPr/>
          </p:nvSpPr>
          <p:spPr>
            <a:xfrm>
              <a:off x="9192587" y="4687657"/>
              <a:ext cx="238125" cy="295275"/>
            </a:xfrm>
            <a:custGeom>
              <a:avLst/>
              <a:gdLst>
                <a:gd name="connsiteX0" fmla="*/ 151914 w 238125"/>
                <a:gd name="connsiteY0" fmla="*/ 146280 h 295275"/>
                <a:gd name="connsiteX1" fmla="*/ 135912 w 238125"/>
                <a:gd name="connsiteY1" fmla="*/ 151138 h 295275"/>
                <a:gd name="connsiteX2" fmla="*/ 116385 w 238125"/>
                <a:gd name="connsiteY2" fmla="*/ 143137 h 295275"/>
                <a:gd name="connsiteX3" fmla="*/ 106194 w 238125"/>
                <a:gd name="connsiteY3" fmla="*/ 160472 h 295275"/>
                <a:gd name="connsiteX4" fmla="*/ 89716 w 238125"/>
                <a:gd name="connsiteY4" fmla="*/ 188476 h 295275"/>
                <a:gd name="connsiteX5" fmla="*/ 34565 w 238125"/>
                <a:gd name="connsiteY5" fmla="*/ 224957 h 295275"/>
                <a:gd name="connsiteX6" fmla="*/ 9229 w 238125"/>
                <a:gd name="connsiteY6" fmla="*/ 248960 h 295275"/>
                <a:gd name="connsiteX7" fmla="*/ 3895 w 238125"/>
                <a:gd name="connsiteY7" fmla="*/ 270772 h 295275"/>
                <a:gd name="connsiteX8" fmla="*/ 22088 w 238125"/>
                <a:gd name="connsiteY8" fmla="*/ 278773 h 295275"/>
                <a:gd name="connsiteX9" fmla="*/ 36280 w 238125"/>
                <a:gd name="connsiteY9" fmla="*/ 284583 h 295275"/>
                <a:gd name="connsiteX10" fmla="*/ 73142 w 238125"/>
                <a:gd name="connsiteY10" fmla="*/ 276106 h 295275"/>
                <a:gd name="connsiteX11" fmla="*/ 86477 w 238125"/>
                <a:gd name="connsiteY11" fmla="*/ 252960 h 295275"/>
                <a:gd name="connsiteX12" fmla="*/ 96669 w 238125"/>
                <a:gd name="connsiteY12" fmla="*/ 232101 h 295275"/>
                <a:gd name="connsiteX13" fmla="*/ 118862 w 238125"/>
                <a:gd name="connsiteY13" fmla="*/ 218289 h 295275"/>
                <a:gd name="connsiteX14" fmla="*/ 125530 w 238125"/>
                <a:gd name="connsiteY14" fmla="*/ 207621 h 295275"/>
                <a:gd name="connsiteX15" fmla="*/ 138864 w 238125"/>
                <a:gd name="connsiteY15" fmla="*/ 188952 h 295275"/>
                <a:gd name="connsiteX16" fmla="*/ 154390 w 238125"/>
                <a:gd name="connsiteY16" fmla="*/ 162759 h 295275"/>
                <a:gd name="connsiteX17" fmla="*/ 151914 w 238125"/>
                <a:gd name="connsiteY17" fmla="*/ 146280 h 295275"/>
                <a:gd name="connsiteX18" fmla="*/ 23421 w 238125"/>
                <a:gd name="connsiteY18" fmla="*/ 299633 h 295275"/>
                <a:gd name="connsiteX19" fmla="*/ 30946 w 238125"/>
                <a:gd name="connsiteY19" fmla="*/ 290775 h 295275"/>
                <a:gd name="connsiteX20" fmla="*/ 23421 w 238125"/>
                <a:gd name="connsiteY20" fmla="*/ 299633 h 295275"/>
                <a:gd name="connsiteX21" fmla="*/ 224399 w 238125"/>
                <a:gd name="connsiteY21" fmla="*/ 74652 h 295275"/>
                <a:gd name="connsiteX22" fmla="*/ 204873 w 238125"/>
                <a:gd name="connsiteY22" fmla="*/ 72843 h 295275"/>
                <a:gd name="connsiteX23" fmla="*/ 192871 w 238125"/>
                <a:gd name="connsiteY23" fmla="*/ 60841 h 295275"/>
                <a:gd name="connsiteX24" fmla="*/ 184013 w 238125"/>
                <a:gd name="connsiteY24" fmla="*/ 44839 h 295275"/>
                <a:gd name="connsiteX25" fmla="*/ 183537 w 238125"/>
                <a:gd name="connsiteY25" fmla="*/ 55983 h 295275"/>
                <a:gd name="connsiteX26" fmla="*/ 175536 w 238125"/>
                <a:gd name="connsiteY26" fmla="*/ 51983 h 295275"/>
                <a:gd name="connsiteX27" fmla="*/ 168011 w 238125"/>
                <a:gd name="connsiteY27" fmla="*/ 38172 h 295275"/>
                <a:gd name="connsiteX28" fmla="*/ 160486 w 238125"/>
                <a:gd name="connsiteY28" fmla="*/ 19979 h 295275"/>
                <a:gd name="connsiteX29" fmla="*/ 135626 w 238125"/>
                <a:gd name="connsiteY29" fmla="*/ 1786 h 295275"/>
                <a:gd name="connsiteX30" fmla="*/ 141817 w 238125"/>
                <a:gd name="connsiteY30" fmla="*/ 23122 h 295275"/>
                <a:gd name="connsiteX31" fmla="*/ 155628 w 238125"/>
                <a:gd name="connsiteY31" fmla="*/ 37314 h 295275"/>
                <a:gd name="connsiteX32" fmla="*/ 167630 w 238125"/>
                <a:gd name="connsiteY32" fmla="*/ 53316 h 295275"/>
                <a:gd name="connsiteX33" fmla="*/ 164487 w 238125"/>
                <a:gd name="connsiteY33" fmla="*/ 83130 h 295275"/>
                <a:gd name="connsiteX34" fmla="*/ 148009 w 238125"/>
                <a:gd name="connsiteY34" fmla="*/ 101418 h 295275"/>
                <a:gd name="connsiteX35" fmla="*/ 174678 w 238125"/>
                <a:gd name="connsiteY35" fmla="*/ 125421 h 295275"/>
                <a:gd name="connsiteX36" fmla="*/ 168868 w 238125"/>
                <a:gd name="connsiteY36" fmla="*/ 157425 h 295275"/>
                <a:gd name="connsiteX37" fmla="*/ 187061 w 238125"/>
                <a:gd name="connsiteY37" fmla="*/ 160092 h 295275"/>
                <a:gd name="connsiteX38" fmla="*/ 209254 w 238125"/>
                <a:gd name="connsiteY38" fmla="*/ 128945 h 295275"/>
                <a:gd name="connsiteX39" fmla="*/ 215445 w 238125"/>
                <a:gd name="connsiteY39" fmla="*/ 108085 h 295275"/>
                <a:gd name="connsiteX40" fmla="*/ 228780 w 238125"/>
                <a:gd name="connsiteY40" fmla="*/ 103608 h 295275"/>
                <a:gd name="connsiteX41" fmla="*/ 237258 w 238125"/>
                <a:gd name="connsiteY41" fmla="*/ 91607 h 295275"/>
                <a:gd name="connsiteX42" fmla="*/ 243925 w 238125"/>
                <a:gd name="connsiteY42" fmla="*/ 73795 h 295275"/>
                <a:gd name="connsiteX43" fmla="*/ 224399 w 238125"/>
                <a:gd name="connsiteY43" fmla="*/ 7465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8125" h="295275">
                  <a:moveTo>
                    <a:pt x="151914" y="146280"/>
                  </a:moveTo>
                  <a:cubicBezTo>
                    <a:pt x="145723" y="141804"/>
                    <a:pt x="142579" y="148090"/>
                    <a:pt x="135912" y="151138"/>
                  </a:cubicBezTo>
                  <a:cubicBezTo>
                    <a:pt x="129244" y="154281"/>
                    <a:pt x="124768" y="136470"/>
                    <a:pt x="116385" y="143137"/>
                  </a:cubicBezTo>
                  <a:cubicBezTo>
                    <a:pt x="107908" y="149805"/>
                    <a:pt x="115528" y="152472"/>
                    <a:pt x="106194" y="160472"/>
                  </a:cubicBezTo>
                  <a:cubicBezTo>
                    <a:pt x="96859" y="168473"/>
                    <a:pt x="100860" y="171140"/>
                    <a:pt x="89716" y="188476"/>
                  </a:cubicBezTo>
                  <a:cubicBezTo>
                    <a:pt x="78571" y="205812"/>
                    <a:pt x="40376" y="215622"/>
                    <a:pt x="34565" y="224957"/>
                  </a:cubicBezTo>
                  <a:cubicBezTo>
                    <a:pt x="28755" y="234291"/>
                    <a:pt x="9705" y="241816"/>
                    <a:pt x="9229" y="248960"/>
                  </a:cubicBezTo>
                  <a:cubicBezTo>
                    <a:pt x="8753" y="256104"/>
                    <a:pt x="-2868" y="261152"/>
                    <a:pt x="3895" y="270772"/>
                  </a:cubicBezTo>
                  <a:cubicBezTo>
                    <a:pt x="9229" y="278297"/>
                    <a:pt x="16373" y="272963"/>
                    <a:pt x="22088" y="278773"/>
                  </a:cubicBezTo>
                  <a:cubicBezTo>
                    <a:pt x="27898" y="284583"/>
                    <a:pt x="33613" y="279630"/>
                    <a:pt x="36280" y="284583"/>
                  </a:cubicBezTo>
                  <a:cubicBezTo>
                    <a:pt x="38947" y="289441"/>
                    <a:pt x="58473" y="289441"/>
                    <a:pt x="73142" y="276106"/>
                  </a:cubicBezTo>
                  <a:cubicBezTo>
                    <a:pt x="87810" y="262771"/>
                    <a:pt x="80667" y="256580"/>
                    <a:pt x="86477" y="252960"/>
                  </a:cubicBezTo>
                  <a:cubicBezTo>
                    <a:pt x="92287" y="249341"/>
                    <a:pt x="93144" y="238768"/>
                    <a:pt x="96669" y="232101"/>
                  </a:cubicBezTo>
                  <a:cubicBezTo>
                    <a:pt x="100193" y="225433"/>
                    <a:pt x="102860" y="218289"/>
                    <a:pt x="118862" y="218289"/>
                  </a:cubicBezTo>
                  <a:cubicBezTo>
                    <a:pt x="134864" y="218289"/>
                    <a:pt x="126387" y="215241"/>
                    <a:pt x="125530" y="207621"/>
                  </a:cubicBezTo>
                  <a:cubicBezTo>
                    <a:pt x="124672" y="200097"/>
                    <a:pt x="138864" y="198763"/>
                    <a:pt x="138864" y="188952"/>
                  </a:cubicBezTo>
                  <a:cubicBezTo>
                    <a:pt x="138864" y="179142"/>
                    <a:pt x="158390" y="170283"/>
                    <a:pt x="154390" y="162759"/>
                  </a:cubicBezTo>
                  <a:cubicBezTo>
                    <a:pt x="150580" y="155139"/>
                    <a:pt x="158200" y="150757"/>
                    <a:pt x="151914" y="146280"/>
                  </a:cubicBezTo>
                  <a:close/>
                  <a:moveTo>
                    <a:pt x="23421" y="299633"/>
                  </a:moveTo>
                  <a:cubicBezTo>
                    <a:pt x="26565" y="300490"/>
                    <a:pt x="36757" y="297823"/>
                    <a:pt x="30946" y="290775"/>
                  </a:cubicBezTo>
                  <a:cubicBezTo>
                    <a:pt x="25231" y="283631"/>
                    <a:pt x="16087" y="297537"/>
                    <a:pt x="23421" y="299633"/>
                  </a:cubicBezTo>
                  <a:close/>
                  <a:moveTo>
                    <a:pt x="224399" y="74652"/>
                  </a:moveTo>
                  <a:cubicBezTo>
                    <a:pt x="220398" y="81320"/>
                    <a:pt x="212398" y="72843"/>
                    <a:pt x="204873" y="72843"/>
                  </a:cubicBezTo>
                  <a:cubicBezTo>
                    <a:pt x="197348" y="72843"/>
                    <a:pt x="192871" y="67509"/>
                    <a:pt x="192871" y="60841"/>
                  </a:cubicBezTo>
                  <a:cubicBezTo>
                    <a:pt x="192871" y="54173"/>
                    <a:pt x="191061" y="44363"/>
                    <a:pt x="184013" y="44839"/>
                  </a:cubicBezTo>
                  <a:cubicBezTo>
                    <a:pt x="176869" y="45315"/>
                    <a:pt x="186204" y="52364"/>
                    <a:pt x="183537" y="55983"/>
                  </a:cubicBezTo>
                  <a:cubicBezTo>
                    <a:pt x="180870" y="59508"/>
                    <a:pt x="179060" y="51983"/>
                    <a:pt x="175536" y="51983"/>
                  </a:cubicBezTo>
                  <a:cubicBezTo>
                    <a:pt x="172011" y="51983"/>
                    <a:pt x="168011" y="47125"/>
                    <a:pt x="168011" y="38172"/>
                  </a:cubicBezTo>
                  <a:cubicBezTo>
                    <a:pt x="168011" y="29313"/>
                    <a:pt x="160486" y="30171"/>
                    <a:pt x="160486" y="19979"/>
                  </a:cubicBezTo>
                  <a:cubicBezTo>
                    <a:pt x="160486" y="9787"/>
                    <a:pt x="144484" y="1786"/>
                    <a:pt x="135626" y="1786"/>
                  </a:cubicBezTo>
                  <a:cubicBezTo>
                    <a:pt x="126767" y="1786"/>
                    <a:pt x="137436" y="17788"/>
                    <a:pt x="141817" y="23122"/>
                  </a:cubicBezTo>
                  <a:cubicBezTo>
                    <a:pt x="146294" y="28456"/>
                    <a:pt x="156009" y="33314"/>
                    <a:pt x="155628" y="37314"/>
                  </a:cubicBezTo>
                  <a:cubicBezTo>
                    <a:pt x="155152" y="41315"/>
                    <a:pt x="162296" y="51602"/>
                    <a:pt x="167630" y="53316"/>
                  </a:cubicBezTo>
                  <a:cubicBezTo>
                    <a:pt x="172964" y="55126"/>
                    <a:pt x="164487" y="70652"/>
                    <a:pt x="164487" y="83130"/>
                  </a:cubicBezTo>
                  <a:cubicBezTo>
                    <a:pt x="164487" y="95607"/>
                    <a:pt x="154676" y="93417"/>
                    <a:pt x="148009" y="101418"/>
                  </a:cubicBezTo>
                  <a:cubicBezTo>
                    <a:pt x="141341" y="109419"/>
                    <a:pt x="164867" y="117420"/>
                    <a:pt x="174678" y="125421"/>
                  </a:cubicBezTo>
                  <a:cubicBezTo>
                    <a:pt x="184489" y="133422"/>
                    <a:pt x="166296" y="153138"/>
                    <a:pt x="168868" y="157425"/>
                  </a:cubicBezTo>
                  <a:cubicBezTo>
                    <a:pt x="170201" y="159615"/>
                    <a:pt x="176869" y="162759"/>
                    <a:pt x="187061" y="160092"/>
                  </a:cubicBezTo>
                  <a:cubicBezTo>
                    <a:pt x="197253" y="157425"/>
                    <a:pt x="202206" y="135136"/>
                    <a:pt x="209254" y="128945"/>
                  </a:cubicBezTo>
                  <a:cubicBezTo>
                    <a:pt x="216398" y="122754"/>
                    <a:pt x="211921" y="112943"/>
                    <a:pt x="215445" y="108085"/>
                  </a:cubicBezTo>
                  <a:cubicBezTo>
                    <a:pt x="218970" y="103227"/>
                    <a:pt x="223827" y="103608"/>
                    <a:pt x="228780" y="103608"/>
                  </a:cubicBezTo>
                  <a:cubicBezTo>
                    <a:pt x="233638" y="103608"/>
                    <a:pt x="230971" y="91607"/>
                    <a:pt x="237258" y="91607"/>
                  </a:cubicBezTo>
                  <a:cubicBezTo>
                    <a:pt x="243449" y="91607"/>
                    <a:pt x="240401" y="83130"/>
                    <a:pt x="243925" y="73795"/>
                  </a:cubicBezTo>
                  <a:cubicBezTo>
                    <a:pt x="247545" y="64461"/>
                    <a:pt x="228400" y="67985"/>
                    <a:pt x="224399" y="74652"/>
                  </a:cubicBezTo>
                  <a:close/>
                </a:path>
              </a:pathLst>
            </a:custGeom>
            <a:grpFill/>
            <a:ln w="2381" cap="flat">
              <a:solidFill>
                <a:srgbClr val="FFFFFF"/>
              </a:solidFill>
              <a:prstDash val="solid"/>
              <a:miter/>
            </a:ln>
          </p:spPr>
          <p:txBody>
            <a:bodyPr rtlCol="0" anchor="ctr"/>
            <a:lstStyle/>
            <a:p>
              <a:endParaRPr lang="en-ID"/>
            </a:p>
          </p:txBody>
        </p:sp>
        <p:sp>
          <p:nvSpPr>
            <p:cNvPr id="156" name="Freeform: Shape 163">
              <a:extLst>
                <a:ext uri="{FF2B5EF4-FFF2-40B4-BE49-F238E27FC236}">
                  <a16:creationId xmlns:a16="http://schemas.microsoft.com/office/drawing/2014/main" id="{903F9ECA-628D-4740-B2B8-EEE1BA886D9D}"/>
                </a:ext>
              </a:extLst>
            </p:cNvPr>
            <p:cNvSpPr/>
            <p:nvPr/>
          </p:nvSpPr>
          <p:spPr>
            <a:xfrm>
              <a:off x="9412884" y="4287649"/>
              <a:ext cx="47625" cy="38100"/>
            </a:xfrm>
            <a:custGeom>
              <a:avLst/>
              <a:gdLst>
                <a:gd name="connsiteX0" fmla="*/ 2768 w 47625"/>
                <a:gd name="connsiteY0" fmla="*/ 38511 h 38100"/>
                <a:gd name="connsiteX1" fmla="*/ 25914 w 47625"/>
                <a:gd name="connsiteY1" fmla="*/ 32320 h 38100"/>
                <a:gd name="connsiteX2" fmla="*/ 2768 w 47625"/>
                <a:gd name="connsiteY2" fmla="*/ 38511 h 38100"/>
                <a:gd name="connsiteX3" fmla="*/ 30391 w 47625"/>
                <a:gd name="connsiteY3" fmla="*/ 14889 h 38100"/>
                <a:gd name="connsiteX4" fmla="*/ 51250 w 47625"/>
                <a:gd name="connsiteY4" fmla="*/ 3745 h 38100"/>
                <a:gd name="connsiteX5" fmla="*/ 30391 w 47625"/>
                <a:gd name="connsiteY5" fmla="*/ 1488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8" y="38511"/>
                  </a:moveTo>
                  <a:cubicBezTo>
                    <a:pt x="10293" y="45655"/>
                    <a:pt x="25438" y="45179"/>
                    <a:pt x="25914" y="32320"/>
                  </a:cubicBezTo>
                  <a:cubicBezTo>
                    <a:pt x="26390" y="19366"/>
                    <a:pt x="-3995" y="32129"/>
                    <a:pt x="2768" y="38511"/>
                  </a:cubicBezTo>
                  <a:close/>
                  <a:moveTo>
                    <a:pt x="30391" y="14889"/>
                  </a:moveTo>
                  <a:cubicBezTo>
                    <a:pt x="35248" y="16699"/>
                    <a:pt x="51250" y="11365"/>
                    <a:pt x="51250" y="3745"/>
                  </a:cubicBezTo>
                  <a:cubicBezTo>
                    <a:pt x="51250" y="-3685"/>
                    <a:pt x="22961" y="12222"/>
                    <a:pt x="30391" y="14889"/>
                  </a:cubicBezTo>
                  <a:close/>
                </a:path>
              </a:pathLst>
            </a:custGeom>
            <a:grpFill/>
            <a:ln w="2381" cap="flat">
              <a:solidFill>
                <a:srgbClr val="FFFFFF"/>
              </a:solidFill>
              <a:prstDash val="solid"/>
              <a:miter/>
            </a:ln>
          </p:spPr>
          <p:txBody>
            <a:bodyPr rtlCol="0" anchor="ctr"/>
            <a:lstStyle/>
            <a:p>
              <a:endParaRPr lang="en-ID"/>
            </a:p>
          </p:txBody>
        </p:sp>
        <p:sp>
          <p:nvSpPr>
            <p:cNvPr id="157" name="Freeform: Shape 164">
              <a:extLst>
                <a:ext uri="{FF2B5EF4-FFF2-40B4-BE49-F238E27FC236}">
                  <a16:creationId xmlns:a16="http://schemas.microsoft.com/office/drawing/2014/main" id="{7A3094D8-6B64-F747-AA76-990B8A99C350}"/>
                </a:ext>
              </a:extLst>
            </p:cNvPr>
            <p:cNvSpPr/>
            <p:nvPr/>
          </p:nvSpPr>
          <p:spPr>
            <a:xfrm>
              <a:off x="6921840" y="3029724"/>
              <a:ext cx="285750" cy="171450"/>
            </a:xfrm>
            <a:custGeom>
              <a:avLst/>
              <a:gdLst>
                <a:gd name="connsiteX0" fmla="*/ 284203 w 285750"/>
                <a:gd name="connsiteY0" fmla="*/ 114288 h 171450"/>
                <a:gd name="connsiteX1" fmla="*/ 266391 w 285750"/>
                <a:gd name="connsiteY1" fmla="*/ 108383 h 171450"/>
                <a:gd name="connsiteX2" fmla="*/ 245626 w 285750"/>
                <a:gd name="connsiteY2" fmla="*/ 94762 h 171450"/>
                <a:gd name="connsiteX3" fmla="*/ 222481 w 285750"/>
                <a:gd name="connsiteY3" fmla="*/ 81141 h 171450"/>
                <a:gd name="connsiteX4" fmla="*/ 202288 w 285750"/>
                <a:gd name="connsiteY4" fmla="*/ 66282 h 171450"/>
                <a:gd name="connsiteX5" fmla="*/ 193429 w 285750"/>
                <a:gd name="connsiteY5" fmla="*/ 49709 h 171450"/>
                <a:gd name="connsiteX6" fmla="*/ 185143 w 285750"/>
                <a:gd name="connsiteY6" fmla="*/ 36659 h 171450"/>
                <a:gd name="connsiteX7" fmla="*/ 155520 w 285750"/>
                <a:gd name="connsiteY7" fmla="*/ 33135 h 171450"/>
                <a:gd name="connsiteX8" fmla="*/ 148376 w 285750"/>
                <a:gd name="connsiteY8" fmla="*/ 11799 h 171450"/>
                <a:gd name="connsiteX9" fmla="*/ 132946 w 285750"/>
                <a:gd name="connsiteY9" fmla="*/ 6465 h 171450"/>
                <a:gd name="connsiteX10" fmla="*/ 118658 w 285750"/>
                <a:gd name="connsiteY10" fmla="*/ 2941 h 171450"/>
                <a:gd name="connsiteX11" fmla="*/ 110371 w 285750"/>
                <a:gd name="connsiteY11" fmla="*/ 7037 h 171450"/>
                <a:gd name="connsiteX12" fmla="*/ 103228 w 285750"/>
                <a:gd name="connsiteY12" fmla="*/ 14752 h 171450"/>
                <a:gd name="connsiteX13" fmla="*/ 88940 w 285750"/>
                <a:gd name="connsiteY13" fmla="*/ 25420 h 171450"/>
                <a:gd name="connsiteX14" fmla="*/ 81796 w 285750"/>
                <a:gd name="connsiteY14" fmla="*/ 34945 h 171450"/>
                <a:gd name="connsiteX15" fmla="*/ 67699 w 285750"/>
                <a:gd name="connsiteY15" fmla="*/ 31611 h 171450"/>
                <a:gd name="connsiteX16" fmla="*/ 53698 w 285750"/>
                <a:gd name="connsiteY16" fmla="*/ 28278 h 171450"/>
                <a:gd name="connsiteX17" fmla="*/ 29123 w 285750"/>
                <a:gd name="connsiteY17" fmla="*/ 9228 h 171450"/>
                <a:gd name="connsiteX18" fmla="*/ 8454 w 285750"/>
                <a:gd name="connsiteY18" fmla="*/ 20181 h 171450"/>
                <a:gd name="connsiteX19" fmla="*/ 17788 w 285750"/>
                <a:gd name="connsiteY19" fmla="*/ 16562 h 171450"/>
                <a:gd name="connsiteX20" fmla="*/ 33219 w 285750"/>
                <a:gd name="connsiteY20" fmla="*/ 34945 h 171450"/>
                <a:gd name="connsiteX21" fmla="*/ 42744 w 285750"/>
                <a:gd name="connsiteY21" fmla="*/ 46756 h 171450"/>
                <a:gd name="connsiteX22" fmla="*/ 22551 w 285750"/>
                <a:gd name="connsiteY22" fmla="*/ 50947 h 171450"/>
                <a:gd name="connsiteX23" fmla="*/ 4168 w 285750"/>
                <a:gd name="connsiteY23" fmla="*/ 50947 h 171450"/>
                <a:gd name="connsiteX24" fmla="*/ 8358 w 285750"/>
                <a:gd name="connsiteY24" fmla="*/ 67521 h 171450"/>
                <a:gd name="connsiteX25" fmla="*/ 9502 w 285750"/>
                <a:gd name="connsiteY25" fmla="*/ 79998 h 171450"/>
                <a:gd name="connsiteX26" fmla="*/ 20741 w 285750"/>
                <a:gd name="connsiteY26" fmla="*/ 84761 h 171450"/>
                <a:gd name="connsiteX27" fmla="*/ 24932 w 285750"/>
                <a:gd name="connsiteY27" fmla="*/ 100763 h 171450"/>
                <a:gd name="connsiteX28" fmla="*/ 24932 w 285750"/>
                <a:gd name="connsiteY28" fmla="*/ 127623 h 171450"/>
                <a:gd name="connsiteX29" fmla="*/ 41506 w 285750"/>
                <a:gd name="connsiteY29" fmla="*/ 124480 h 171450"/>
                <a:gd name="connsiteX30" fmla="*/ 59317 w 285750"/>
                <a:gd name="connsiteY30" fmla="*/ 112002 h 171450"/>
                <a:gd name="connsiteX31" fmla="*/ 73605 w 285750"/>
                <a:gd name="connsiteY31" fmla="*/ 110192 h 171450"/>
                <a:gd name="connsiteX32" fmla="*/ 96750 w 285750"/>
                <a:gd name="connsiteY32" fmla="*/ 110764 h 171450"/>
                <a:gd name="connsiteX33" fmla="*/ 111610 w 285750"/>
                <a:gd name="connsiteY33" fmla="*/ 117241 h 171450"/>
                <a:gd name="connsiteX34" fmla="*/ 121135 w 285750"/>
                <a:gd name="connsiteY34" fmla="*/ 122004 h 171450"/>
                <a:gd name="connsiteX35" fmla="*/ 138280 w 285750"/>
                <a:gd name="connsiteY35" fmla="*/ 127337 h 171450"/>
                <a:gd name="connsiteX36" fmla="*/ 147138 w 285750"/>
                <a:gd name="connsiteY36" fmla="*/ 134481 h 171450"/>
                <a:gd name="connsiteX37" fmla="*/ 160758 w 285750"/>
                <a:gd name="connsiteY37" fmla="*/ 145721 h 171450"/>
                <a:gd name="connsiteX38" fmla="*/ 174951 w 285750"/>
                <a:gd name="connsiteY38" fmla="*/ 148102 h 171450"/>
                <a:gd name="connsiteX39" fmla="*/ 178570 w 285750"/>
                <a:gd name="connsiteY39" fmla="*/ 172677 h 171450"/>
                <a:gd name="connsiteX40" fmla="*/ 182857 w 285750"/>
                <a:gd name="connsiteY40" fmla="*/ 172296 h 171450"/>
                <a:gd name="connsiteX41" fmla="*/ 197144 w 285750"/>
                <a:gd name="connsiteY41" fmla="*/ 176296 h 171450"/>
                <a:gd name="connsiteX42" fmla="*/ 214575 w 285750"/>
                <a:gd name="connsiteY42" fmla="*/ 170009 h 171450"/>
                <a:gd name="connsiteX43" fmla="*/ 243055 w 285750"/>
                <a:gd name="connsiteY43" fmla="*/ 153436 h 171450"/>
                <a:gd name="connsiteX44" fmla="*/ 254961 w 285750"/>
                <a:gd name="connsiteY44" fmla="*/ 133624 h 171450"/>
                <a:gd name="connsiteX45" fmla="*/ 270772 w 285750"/>
                <a:gd name="connsiteY45" fmla="*/ 124099 h 171450"/>
                <a:gd name="connsiteX46" fmla="*/ 285631 w 285750"/>
                <a:gd name="connsiteY46" fmla="*/ 127623 h 171450"/>
                <a:gd name="connsiteX47" fmla="*/ 284203 w 285750"/>
                <a:gd name="connsiteY47" fmla="*/ 11428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5750" h="171450">
                  <a:moveTo>
                    <a:pt x="284203" y="114288"/>
                  </a:moveTo>
                  <a:cubicBezTo>
                    <a:pt x="284203" y="114288"/>
                    <a:pt x="271153" y="107811"/>
                    <a:pt x="266391" y="108383"/>
                  </a:cubicBezTo>
                  <a:cubicBezTo>
                    <a:pt x="261628" y="108954"/>
                    <a:pt x="253913" y="97715"/>
                    <a:pt x="245626" y="94762"/>
                  </a:cubicBezTo>
                  <a:cubicBezTo>
                    <a:pt x="237340" y="91809"/>
                    <a:pt x="226100" y="86475"/>
                    <a:pt x="222481" y="81141"/>
                  </a:cubicBezTo>
                  <a:cubicBezTo>
                    <a:pt x="218956" y="75807"/>
                    <a:pt x="204097" y="70473"/>
                    <a:pt x="202288" y="66282"/>
                  </a:cubicBezTo>
                  <a:cubicBezTo>
                    <a:pt x="200478" y="62091"/>
                    <a:pt x="197525" y="55043"/>
                    <a:pt x="193429" y="49709"/>
                  </a:cubicBezTo>
                  <a:cubicBezTo>
                    <a:pt x="189238" y="44375"/>
                    <a:pt x="189333" y="37231"/>
                    <a:pt x="185143" y="36659"/>
                  </a:cubicBezTo>
                  <a:cubicBezTo>
                    <a:pt x="180952" y="36088"/>
                    <a:pt x="155520" y="36659"/>
                    <a:pt x="155520" y="33135"/>
                  </a:cubicBezTo>
                  <a:cubicBezTo>
                    <a:pt x="155520" y="29611"/>
                    <a:pt x="153710" y="12942"/>
                    <a:pt x="148376" y="11799"/>
                  </a:cubicBezTo>
                  <a:cubicBezTo>
                    <a:pt x="143042" y="10561"/>
                    <a:pt x="135898" y="9418"/>
                    <a:pt x="132946" y="6465"/>
                  </a:cubicBezTo>
                  <a:cubicBezTo>
                    <a:pt x="129993" y="3512"/>
                    <a:pt x="120468" y="-107"/>
                    <a:pt x="118658" y="2941"/>
                  </a:cubicBezTo>
                  <a:cubicBezTo>
                    <a:pt x="116848" y="5894"/>
                    <a:pt x="112181" y="7037"/>
                    <a:pt x="110371" y="7037"/>
                  </a:cubicBezTo>
                  <a:cubicBezTo>
                    <a:pt x="108562" y="7037"/>
                    <a:pt x="109133" y="15324"/>
                    <a:pt x="103228" y="14752"/>
                  </a:cubicBezTo>
                  <a:cubicBezTo>
                    <a:pt x="97322" y="14181"/>
                    <a:pt x="88940" y="21229"/>
                    <a:pt x="88940" y="25420"/>
                  </a:cubicBezTo>
                  <a:cubicBezTo>
                    <a:pt x="88940" y="29611"/>
                    <a:pt x="89512" y="35517"/>
                    <a:pt x="81796" y="34945"/>
                  </a:cubicBezTo>
                  <a:cubicBezTo>
                    <a:pt x="77891" y="34659"/>
                    <a:pt x="72462" y="33897"/>
                    <a:pt x="67699" y="31611"/>
                  </a:cubicBezTo>
                  <a:cubicBezTo>
                    <a:pt x="66556" y="32469"/>
                    <a:pt x="60174" y="36945"/>
                    <a:pt x="53698" y="28278"/>
                  </a:cubicBezTo>
                  <a:cubicBezTo>
                    <a:pt x="46554" y="18753"/>
                    <a:pt x="35505" y="9228"/>
                    <a:pt x="29123" y="9228"/>
                  </a:cubicBezTo>
                  <a:cubicBezTo>
                    <a:pt x="23408" y="9228"/>
                    <a:pt x="3787" y="9228"/>
                    <a:pt x="8454" y="20181"/>
                  </a:cubicBezTo>
                  <a:cubicBezTo>
                    <a:pt x="9882" y="17705"/>
                    <a:pt x="12549" y="16086"/>
                    <a:pt x="17788" y="16562"/>
                  </a:cubicBezTo>
                  <a:cubicBezTo>
                    <a:pt x="31981" y="17705"/>
                    <a:pt x="25504" y="34374"/>
                    <a:pt x="33219" y="34945"/>
                  </a:cubicBezTo>
                  <a:cubicBezTo>
                    <a:pt x="40934" y="35517"/>
                    <a:pt x="49792" y="47423"/>
                    <a:pt x="42744" y="46756"/>
                  </a:cubicBezTo>
                  <a:cubicBezTo>
                    <a:pt x="35600" y="46184"/>
                    <a:pt x="29695" y="53233"/>
                    <a:pt x="22551" y="50947"/>
                  </a:cubicBezTo>
                  <a:cubicBezTo>
                    <a:pt x="15407" y="48566"/>
                    <a:pt x="6549" y="42660"/>
                    <a:pt x="4168" y="50947"/>
                  </a:cubicBezTo>
                  <a:cubicBezTo>
                    <a:pt x="1786" y="59234"/>
                    <a:pt x="-1167" y="68092"/>
                    <a:pt x="8358" y="67521"/>
                  </a:cubicBezTo>
                  <a:cubicBezTo>
                    <a:pt x="17883" y="66949"/>
                    <a:pt x="16074" y="73426"/>
                    <a:pt x="9502" y="79998"/>
                  </a:cubicBezTo>
                  <a:cubicBezTo>
                    <a:pt x="3024" y="86571"/>
                    <a:pt x="19598" y="78760"/>
                    <a:pt x="20741" y="84761"/>
                  </a:cubicBezTo>
                  <a:cubicBezTo>
                    <a:pt x="21884" y="90666"/>
                    <a:pt x="27218" y="91238"/>
                    <a:pt x="24932" y="100763"/>
                  </a:cubicBezTo>
                  <a:cubicBezTo>
                    <a:pt x="23408" y="106763"/>
                    <a:pt x="24551" y="118765"/>
                    <a:pt x="24932" y="127623"/>
                  </a:cubicBezTo>
                  <a:cubicBezTo>
                    <a:pt x="31219" y="127623"/>
                    <a:pt x="39696" y="127052"/>
                    <a:pt x="41506" y="124480"/>
                  </a:cubicBezTo>
                  <a:cubicBezTo>
                    <a:pt x="44458" y="120384"/>
                    <a:pt x="53983" y="112002"/>
                    <a:pt x="59317" y="112002"/>
                  </a:cubicBezTo>
                  <a:cubicBezTo>
                    <a:pt x="64651" y="112002"/>
                    <a:pt x="70557" y="114383"/>
                    <a:pt x="73605" y="110192"/>
                  </a:cubicBezTo>
                  <a:cubicBezTo>
                    <a:pt x="76557" y="106002"/>
                    <a:pt x="93798" y="107240"/>
                    <a:pt x="96750" y="110764"/>
                  </a:cubicBezTo>
                  <a:cubicBezTo>
                    <a:pt x="99703" y="114288"/>
                    <a:pt x="109228" y="117241"/>
                    <a:pt x="111610" y="117241"/>
                  </a:cubicBezTo>
                  <a:cubicBezTo>
                    <a:pt x="113991" y="117241"/>
                    <a:pt x="115134" y="122575"/>
                    <a:pt x="121135" y="122004"/>
                  </a:cubicBezTo>
                  <a:cubicBezTo>
                    <a:pt x="127040" y="121432"/>
                    <a:pt x="138280" y="123813"/>
                    <a:pt x="138280" y="127337"/>
                  </a:cubicBezTo>
                  <a:cubicBezTo>
                    <a:pt x="138280" y="130862"/>
                    <a:pt x="142471" y="134481"/>
                    <a:pt x="147138" y="134481"/>
                  </a:cubicBezTo>
                  <a:cubicBezTo>
                    <a:pt x="151900" y="134481"/>
                    <a:pt x="155996" y="146388"/>
                    <a:pt x="160758" y="145721"/>
                  </a:cubicBezTo>
                  <a:cubicBezTo>
                    <a:pt x="165521" y="145149"/>
                    <a:pt x="174951" y="145149"/>
                    <a:pt x="174951" y="148102"/>
                  </a:cubicBezTo>
                  <a:cubicBezTo>
                    <a:pt x="174951" y="150579"/>
                    <a:pt x="175808" y="164580"/>
                    <a:pt x="178570" y="172677"/>
                  </a:cubicBezTo>
                  <a:cubicBezTo>
                    <a:pt x="180190" y="171819"/>
                    <a:pt x="181904" y="171629"/>
                    <a:pt x="182857" y="172296"/>
                  </a:cubicBezTo>
                  <a:cubicBezTo>
                    <a:pt x="185238" y="173915"/>
                    <a:pt x="195525" y="170676"/>
                    <a:pt x="197144" y="176296"/>
                  </a:cubicBezTo>
                  <a:cubicBezTo>
                    <a:pt x="198763" y="181821"/>
                    <a:pt x="215337" y="178677"/>
                    <a:pt x="214575" y="170009"/>
                  </a:cubicBezTo>
                  <a:cubicBezTo>
                    <a:pt x="213813" y="161342"/>
                    <a:pt x="240673" y="161342"/>
                    <a:pt x="243055" y="153436"/>
                  </a:cubicBezTo>
                  <a:cubicBezTo>
                    <a:pt x="245436" y="145530"/>
                    <a:pt x="248579" y="131243"/>
                    <a:pt x="254961" y="133624"/>
                  </a:cubicBezTo>
                  <a:cubicBezTo>
                    <a:pt x="261247" y="136005"/>
                    <a:pt x="265248" y="123337"/>
                    <a:pt x="270772" y="124099"/>
                  </a:cubicBezTo>
                  <a:cubicBezTo>
                    <a:pt x="275821" y="124861"/>
                    <a:pt x="279631" y="128766"/>
                    <a:pt x="285631" y="127623"/>
                  </a:cubicBezTo>
                  <a:lnTo>
                    <a:pt x="284203" y="114288"/>
                  </a:lnTo>
                  <a:close/>
                </a:path>
              </a:pathLst>
            </a:custGeom>
            <a:grpFill/>
            <a:ln w="2381" cap="flat">
              <a:solidFill>
                <a:srgbClr val="FFFFFF"/>
              </a:solidFill>
              <a:prstDash val="solid"/>
              <a:miter/>
            </a:ln>
          </p:spPr>
          <p:txBody>
            <a:bodyPr rtlCol="0" anchor="ctr"/>
            <a:lstStyle/>
            <a:p>
              <a:endParaRPr lang="en-ID"/>
            </a:p>
          </p:txBody>
        </p:sp>
        <p:sp>
          <p:nvSpPr>
            <p:cNvPr id="158" name="Freeform: Shape 165">
              <a:extLst>
                <a:ext uri="{FF2B5EF4-FFF2-40B4-BE49-F238E27FC236}">
                  <a16:creationId xmlns:a16="http://schemas.microsoft.com/office/drawing/2014/main" id="{735D1D77-E659-484B-9F66-7B23F3904815}"/>
                </a:ext>
              </a:extLst>
            </p:cNvPr>
            <p:cNvSpPr/>
            <p:nvPr/>
          </p:nvSpPr>
          <p:spPr>
            <a:xfrm>
              <a:off x="6746700" y="3095688"/>
              <a:ext cx="390525" cy="333375"/>
            </a:xfrm>
            <a:custGeom>
              <a:avLst/>
              <a:gdLst>
                <a:gd name="connsiteX0" fmla="*/ 385048 w 390525"/>
                <a:gd name="connsiteY0" fmla="*/ 289211 h 333375"/>
                <a:gd name="connsiteX1" fmla="*/ 375523 w 390525"/>
                <a:gd name="connsiteY1" fmla="*/ 267018 h 333375"/>
                <a:gd name="connsiteX2" fmla="*/ 354949 w 390525"/>
                <a:gd name="connsiteY2" fmla="*/ 249587 h 333375"/>
                <a:gd name="connsiteX3" fmla="*/ 341519 w 390525"/>
                <a:gd name="connsiteY3" fmla="*/ 232157 h 333375"/>
                <a:gd name="connsiteX4" fmla="*/ 362093 w 390525"/>
                <a:gd name="connsiteY4" fmla="*/ 203677 h 333375"/>
                <a:gd name="connsiteX5" fmla="*/ 342281 w 390525"/>
                <a:gd name="connsiteY5" fmla="*/ 193390 h 333375"/>
                <a:gd name="connsiteX6" fmla="*/ 339138 w 390525"/>
                <a:gd name="connsiteY6" fmla="*/ 170434 h 333375"/>
                <a:gd name="connsiteX7" fmla="*/ 339138 w 390525"/>
                <a:gd name="connsiteY7" fmla="*/ 149099 h 333375"/>
                <a:gd name="connsiteX8" fmla="*/ 341519 w 390525"/>
                <a:gd name="connsiteY8" fmla="*/ 131668 h 333375"/>
                <a:gd name="connsiteX9" fmla="*/ 349425 w 390525"/>
                <a:gd name="connsiteY9" fmla="*/ 115856 h 333375"/>
                <a:gd name="connsiteX10" fmla="*/ 353901 w 390525"/>
                <a:gd name="connsiteY10" fmla="*/ 106712 h 333375"/>
                <a:gd name="connsiteX11" fmla="*/ 350282 w 390525"/>
                <a:gd name="connsiteY11" fmla="*/ 82138 h 333375"/>
                <a:gd name="connsiteX12" fmla="*/ 336090 w 390525"/>
                <a:gd name="connsiteY12" fmla="*/ 79757 h 333375"/>
                <a:gd name="connsiteX13" fmla="*/ 322469 w 390525"/>
                <a:gd name="connsiteY13" fmla="*/ 68517 h 333375"/>
                <a:gd name="connsiteX14" fmla="*/ 313611 w 390525"/>
                <a:gd name="connsiteY14" fmla="*/ 61373 h 333375"/>
                <a:gd name="connsiteX15" fmla="*/ 296466 w 390525"/>
                <a:gd name="connsiteY15" fmla="*/ 56039 h 333375"/>
                <a:gd name="connsiteX16" fmla="*/ 286941 w 390525"/>
                <a:gd name="connsiteY16" fmla="*/ 51277 h 333375"/>
                <a:gd name="connsiteX17" fmla="*/ 272082 w 390525"/>
                <a:gd name="connsiteY17" fmla="*/ 44800 h 333375"/>
                <a:gd name="connsiteX18" fmla="*/ 248936 w 390525"/>
                <a:gd name="connsiteY18" fmla="*/ 44228 h 333375"/>
                <a:gd name="connsiteX19" fmla="*/ 234648 w 390525"/>
                <a:gd name="connsiteY19" fmla="*/ 46038 h 333375"/>
                <a:gd name="connsiteX20" fmla="*/ 216836 w 390525"/>
                <a:gd name="connsiteY20" fmla="*/ 58516 h 333375"/>
                <a:gd name="connsiteX21" fmla="*/ 200263 w 390525"/>
                <a:gd name="connsiteY21" fmla="*/ 61659 h 333375"/>
                <a:gd name="connsiteX22" fmla="*/ 199596 w 390525"/>
                <a:gd name="connsiteY22" fmla="*/ 72137 h 333375"/>
                <a:gd name="connsiteX23" fmla="*/ 156353 w 390525"/>
                <a:gd name="connsiteY23" fmla="*/ 81662 h 333375"/>
                <a:gd name="connsiteX24" fmla="*/ 119586 w 390525"/>
                <a:gd name="connsiteY24" fmla="*/ 59754 h 333375"/>
                <a:gd name="connsiteX25" fmla="*/ 95298 w 390525"/>
                <a:gd name="connsiteY25" fmla="*/ 36037 h 333375"/>
                <a:gd name="connsiteX26" fmla="*/ 80915 w 390525"/>
                <a:gd name="connsiteY26" fmla="*/ 25654 h 333375"/>
                <a:gd name="connsiteX27" fmla="*/ 76915 w 390525"/>
                <a:gd name="connsiteY27" fmla="*/ 7462 h 333375"/>
                <a:gd name="connsiteX28" fmla="*/ 36528 w 390525"/>
                <a:gd name="connsiteY28" fmla="*/ 24892 h 333375"/>
                <a:gd name="connsiteX29" fmla="*/ 23098 w 390525"/>
                <a:gd name="connsiteY29" fmla="*/ 16987 h 333375"/>
                <a:gd name="connsiteX30" fmla="*/ 11192 w 390525"/>
                <a:gd name="connsiteY30" fmla="*/ 1937 h 333375"/>
                <a:gd name="connsiteX31" fmla="*/ 4048 w 390525"/>
                <a:gd name="connsiteY31" fmla="*/ 12224 h 333375"/>
                <a:gd name="connsiteX32" fmla="*/ 4810 w 390525"/>
                <a:gd name="connsiteY32" fmla="*/ 28798 h 333375"/>
                <a:gd name="connsiteX33" fmla="*/ 4810 w 390525"/>
                <a:gd name="connsiteY33" fmla="*/ 50134 h 333375"/>
                <a:gd name="connsiteX34" fmla="*/ 14335 w 390525"/>
                <a:gd name="connsiteY34" fmla="*/ 66041 h 333375"/>
                <a:gd name="connsiteX35" fmla="*/ 21479 w 390525"/>
                <a:gd name="connsiteY35" fmla="*/ 81852 h 333375"/>
                <a:gd name="connsiteX36" fmla="*/ 32528 w 390525"/>
                <a:gd name="connsiteY36" fmla="*/ 93758 h 333375"/>
                <a:gd name="connsiteX37" fmla="*/ 40434 w 390525"/>
                <a:gd name="connsiteY37" fmla="*/ 100902 h 333375"/>
                <a:gd name="connsiteX38" fmla="*/ 38052 w 390525"/>
                <a:gd name="connsiteY38" fmla="*/ 112808 h 333375"/>
                <a:gd name="connsiteX39" fmla="*/ 30147 w 390525"/>
                <a:gd name="connsiteY39" fmla="*/ 128620 h 333375"/>
                <a:gd name="connsiteX40" fmla="*/ 32528 w 390525"/>
                <a:gd name="connsiteY40" fmla="*/ 146813 h 333375"/>
                <a:gd name="connsiteX41" fmla="*/ 42053 w 390525"/>
                <a:gd name="connsiteY41" fmla="*/ 157862 h 333375"/>
                <a:gd name="connsiteX42" fmla="*/ 64246 w 390525"/>
                <a:gd name="connsiteY42" fmla="*/ 172911 h 333375"/>
                <a:gd name="connsiteX43" fmla="*/ 73771 w 390525"/>
                <a:gd name="connsiteY43" fmla="*/ 184817 h 333375"/>
                <a:gd name="connsiteX44" fmla="*/ 72152 w 390525"/>
                <a:gd name="connsiteY44" fmla="*/ 198248 h 333375"/>
                <a:gd name="connsiteX45" fmla="*/ 79296 w 390525"/>
                <a:gd name="connsiteY45" fmla="*/ 211678 h 333375"/>
                <a:gd name="connsiteX46" fmla="*/ 90630 w 390525"/>
                <a:gd name="connsiteY46" fmla="*/ 227489 h 333375"/>
                <a:gd name="connsiteX47" fmla="*/ 95488 w 390525"/>
                <a:gd name="connsiteY47" fmla="*/ 226632 h 333375"/>
                <a:gd name="connsiteX48" fmla="*/ 104632 w 390525"/>
                <a:gd name="connsiteY48" fmla="*/ 224251 h 333375"/>
                <a:gd name="connsiteX49" fmla="*/ 118539 w 390525"/>
                <a:gd name="connsiteY49" fmla="*/ 223679 h 333375"/>
                <a:gd name="connsiteX50" fmla="*/ 139017 w 390525"/>
                <a:gd name="connsiteY50" fmla="*/ 255112 h 333375"/>
                <a:gd name="connsiteX51" fmla="*/ 150543 w 390525"/>
                <a:gd name="connsiteY51" fmla="*/ 273495 h 333375"/>
                <a:gd name="connsiteX52" fmla="*/ 174831 w 390525"/>
                <a:gd name="connsiteY52" fmla="*/ 285687 h 333375"/>
                <a:gd name="connsiteX53" fmla="*/ 220456 w 390525"/>
                <a:gd name="connsiteY53" fmla="*/ 303118 h 333375"/>
                <a:gd name="connsiteX54" fmla="*/ 252746 w 390525"/>
                <a:gd name="connsiteY54" fmla="*/ 294259 h 333375"/>
                <a:gd name="connsiteX55" fmla="*/ 268176 w 390525"/>
                <a:gd name="connsiteY55" fmla="*/ 320644 h 333375"/>
                <a:gd name="connsiteX56" fmla="*/ 338090 w 390525"/>
                <a:gd name="connsiteY56" fmla="*/ 333693 h 333375"/>
                <a:gd name="connsiteX57" fmla="*/ 359045 w 390525"/>
                <a:gd name="connsiteY57" fmla="*/ 335503 h 333375"/>
                <a:gd name="connsiteX58" fmla="*/ 358569 w 390525"/>
                <a:gd name="connsiteY58" fmla="*/ 330550 h 333375"/>
                <a:gd name="connsiteX59" fmla="*/ 371237 w 390525"/>
                <a:gd name="connsiteY59" fmla="*/ 309976 h 333375"/>
                <a:gd name="connsiteX60" fmla="*/ 389430 w 390525"/>
                <a:gd name="connsiteY60" fmla="*/ 304451 h 333375"/>
                <a:gd name="connsiteX61" fmla="*/ 385048 w 390525"/>
                <a:gd name="connsiteY61" fmla="*/ 28921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0525" h="333375">
                  <a:moveTo>
                    <a:pt x="385048" y="289211"/>
                  </a:moveTo>
                  <a:cubicBezTo>
                    <a:pt x="380286" y="287592"/>
                    <a:pt x="385048" y="271019"/>
                    <a:pt x="375523" y="267018"/>
                  </a:cubicBezTo>
                  <a:cubicBezTo>
                    <a:pt x="365998" y="263017"/>
                    <a:pt x="357616" y="256636"/>
                    <a:pt x="354949" y="249587"/>
                  </a:cubicBezTo>
                  <a:cubicBezTo>
                    <a:pt x="352568" y="243205"/>
                    <a:pt x="340662" y="236919"/>
                    <a:pt x="341519" y="232157"/>
                  </a:cubicBezTo>
                  <a:cubicBezTo>
                    <a:pt x="342281" y="227394"/>
                    <a:pt x="365236" y="212345"/>
                    <a:pt x="362093" y="203677"/>
                  </a:cubicBezTo>
                  <a:cubicBezTo>
                    <a:pt x="358950" y="195009"/>
                    <a:pt x="343900" y="196533"/>
                    <a:pt x="342281" y="193390"/>
                  </a:cubicBezTo>
                  <a:cubicBezTo>
                    <a:pt x="340662" y="190246"/>
                    <a:pt x="343043" y="179102"/>
                    <a:pt x="339138" y="170434"/>
                  </a:cubicBezTo>
                  <a:cubicBezTo>
                    <a:pt x="335137" y="161767"/>
                    <a:pt x="342281" y="153766"/>
                    <a:pt x="339138" y="149099"/>
                  </a:cubicBezTo>
                  <a:cubicBezTo>
                    <a:pt x="335994" y="144336"/>
                    <a:pt x="340757" y="134811"/>
                    <a:pt x="341519" y="131668"/>
                  </a:cubicBezTo>
                  <a:cubicBezTo>
                    <a:pt x="342281" y="128525"/>
                    <a:pt x="350187" y="123762"/>
                    <a:pt x="349425" y="115856"/>
                  </a:cubicBezTo>
                  <a:cubicBezTo>
                    <a:pt x="348948" y="111094"/>
                    <a:pt x="351330" y="108046"/>
                    <a:pt x="353901" y="106712"/>
                  </a:cubicBezTo>
                  <a:cubicBezTo>
                    <a:pt x="351139" y="98711"/>
                    <a:pt x="350282" y="84614"/>
                    <a:pt x="350282" y="82138"/>
                  </a:cubicBezTo>
                  <a:cubicBezTo>
                    <a:pt x="350282" y="79185"/>
                    <a:pt x="340852" y="79185"/>
                    <a:pt x="336090" y="79757"/>
                  </a:cubicBezTo>
                  <a:cubicBezTo>
                    <a:pt x="331327" y="80328"/>
                    <a:pt x="327232" y="68517"/>
                    <a:pt x="322469" y="68517"/>
                  </a:cubicBezTo>
                  <a:cubicBezTo>
                    <a:pt x="317707" y="68517"/>
                    <a:pt x="313611" y="64993"/>
                    <a:pt x="313611" y="61373"/>
                  </a:cubicBezTo>
                  <a:cubicBezTo>
                    <a:pt x="313611" y="57849"/>
                    <a:pt x="302371" y="55468"/>
                    <a:pt x="296466" y="56039"/>
                  </a:cubicBezTo>
                  <a:cubicBezTo>
                    <a:pt x="290560" y="56611"/>
                    <a:pt x="289322" y="51277"/>
                    <a:pt x="286941" y="51277"/>
                  </a:cubicBezTo>
                  <a:cubicBezTo>
                    <a:pt x="284559" y="51277"/>
                    <a:pt x="275130" y="48324"/>
                    <a:pt x="272082" y="44800"/>
                  </a:cubicBezTo>
                  <a:cubicBezTo>
                    <a:pt x="269129" y="41275"/>
                    <a:pt x="251889" y="40037"/>
                    <a:pt x="248936" y="44228"/>
                  </a:cubicBezTo>
                  <a:cubicBezTo>
                    <a:pt x="245983" y="48419"/>
                    <a:pt x="240078" y="46038"/>
                    <a:pt x="234648" y="46038"/>
                  </a:cubicBezTo>
                  <a:cubicBezTo>
                    <a:pt x="229315" y="46038"/>
                    <a:pt x="219885" y="54325"/>
                    <a:pt x="216836" y="58516"/>
                  </a:cubicBezTo>
                  <a:cubicBezTo>
                    <a:pt x="215027" y="61087"/>
                    <a:pt x="206550" y="61564"/>
                    <a:pt x="200263" y="61659"/>
                  </a:cubicBezTo>
                  <a:cubicBezTo>
                    <a:pt x="200549" y="66803"/>
                    <a:pt x="200549" y="70898"/>
                    <a:pt x="199596" y="72137"/>
                  </a:cubicBezTo>
                  <a:cubicBezTo>
                    <a:pt x="196453" y="76804"/>
                    <a:pt x="173498" y="80995"/>
                    <a:pt x="156353" y="81662"/>
                  </a:cubicBezTo>
                  <a:cubicBezTo>
                    <a:pt x="139208" y="82233"/>
                    <a:pt x="137970" y="59754"/>
                    <a:pt x="119586" y="59754"/>
                  </a:cubicBezTo>
                  <a:cubicBezTo>
                    <a:pt x="106251" y="59754"/>
                    <a:pt x="96060" y="47562"/>
                    <a:pt x="95298" y="36037"/>
                  </a:cubicBezTo>
                  <a:cubicBezTo>
                    <a:pt x="87392" y="32989"/>
                    <a:pt x="79867" y="27845"/>
                    <a:pt x="80915" y="25654"/>
                  </a:cubicBezTo>
                  <a:cubicBezTo>
                    <a:pt x="82439" y="22511"/>
                    <a:pt x="86440" y="2699"/>
                    <a:pt x="76915" y="7462"/>
                  </a:cubicBezTo>
                  <a:cubicBezTo>
                    <a:pt x="67390" y="12224"/>
                    <a:pt x="53959" y="27274"/>
                    <a:pt x="36528" y="24892"/>
                  </a:cubicBezTo>
                  <a:cubicBezTo>
                    <a:pt x="19098" y="22511"/>
                    <a:pt x="31766" y="20987"/>
                    <a:pt x="23098" y="16987"/>
                  </a:cubicBezTo>
                  <a:cubicBezTo>
                    <a:pt x="14430" y="12986"/>
                    <a:pt x="19955" y="3557"/>
                    <a:pt x="11192" y="1937"/>
                  </a:cubicBezTo>
                  <a:cubicBezTo>
                    <a:pt x="2524" y="318"/>
                    <a:pt x="8811" y="12224"/>
                    <a:pt x="4048" y="12224"/>
                  </a:cubicBezTo>
                  <a:cubicBezTo>
                    <a:pt x="-714" y="12224"/>
                    <a:pt x="3286" y="25654"/>
                    <a:pt x="4810" y="28798"/>
                  </a:cubicBezTo>
                  <a:cubicBezTo>
                    <a:pt x="6429" y="31941"/>
                    <a:pt x="1667" y="49372"/>
                    <a:pt x="4810" y="50134"/>
                  </a:cubicBezTo>
                  <a:cubicBezTo>
                    <a:pt x="7953" y="50896"/>
                    <a:pt x="15097" y="63659"/>
                    <a:pt x="14335" y="66041"/>
                  </a:cubicBezTo>
                  <a:cubicBezTo>
                    <a:pt x="13573" y="68422"/>
                    <a:pt x="21479" y="76328"/>
                    <a:pt x="21479" y="81852"/>
                  </a:cubicBezTo>
                  <a:cubicBezTo>
                    <a:pt x="21479" y="87376"/>
                    <a:pt x="28623" y="93758"/>
                    <a:pt x="32528" y="93758"/>
                  </a:cubicBezTo>
                  <a:cubicBezTo>
                    <a:pt x="36528" y="93758"/>
                    <a:pt x="42053" y="96140"/>
                    <a:pt x="40434" y="100902"/>
                  </a:cubicBezTo>
                  <a:cubicBezTo>
                    <a:pt x="38815" y="105665"/>
                    <a:pt x="42815" y="112808"/>
                    <a:pt x="38052" y="112808"/>
                  </a:cubicBezTo>
                  <a:cubicBezTo>
                    <a:pt x="33290" y="112808"/>
                    <a:pt x="34052" y="126238"/>
                    <a:pt x="30147" y="128620"/>
                  </a:cubicBezTo>
                  <a:cubicBezTo>
                    <a:pt x="26146" y="131001"/>
                    <a:pt x="29385" y="145288"/>
                    <a:pt x="32528" y="146813"/>
                  </a:cubicBezTo>
                  <a:cubicBezTo>
                    <a:pt x="35671" y="148432"/>
                    <a:pt x="42815" y="152337"/>
                    <a:pt x="42053" y="157862"/>
                  </a:cubicBezTo>
                  <a:cubicBezTo>
                    <a:pt x="41291" y="163386"/>
                    <a:pt x="58722" y="172149"/>
                    <a:pt x="64246" y="172911"/>
                  </a:cubicBezTo>
                  <a:cubicBezTo>
                    <a:pt x="69771" y="173673"/>
                    <a:pt x="70533" y="181579"/>
                    <a:pt x="73771" y="184817"/>
                  </a:cubicBezTo>
                  <a:cubicBezTo>
                    <a:pt x="76915" y="187961"/>
                    <a:pt x="71390" y="194342"/>
                    <a:pt x="72152" y="198248"/>
                  </a:cubicBezTo>
                  <a:cubicBezTo>
                    <a:pt x="72914" y="202248"/>
                    <a:pt x="80058" y="205391"/>
                    <a:pt x="79296" y="211678"/>
                  </a:cubicBezTo>
                  <a:cubicBezTo>
                    <a:pt x="78819" y="215488"/>
                    <a:pt x="85296" y="221870"/>
                    <a:pt x="90630" y="227489"/>
                  </a:cubicBezTo>
                  <a:cubicBezTo>
                    <a:pt x="92440" y="226918"/>
                    <a:pt x="94059" y="226632"/>
                    <a:pt x="95488" y="226632"/>
                  </a:cubicBezTo>
                  <a:cubicBezTo>
                    <a:pt x="100822" y="226632"/>
                    <a:pt x="100536" y="220726"/>
                    <a:pt x="104632" y="224251"/>
                  </a:cubicBezTo>
                  <a:cubicBezTo>
                    <a:pt x="108823" y="227775"/>
                    <a:pt x="114443" y="223965"/>
                    <a:pt x="118539" y="223679"/>
                  </a:cubicBezTo>
                  <a:cubicBezTo>
                    <a:pt x="122730" y="223394"/>
                    <a:pt x="133969" y="244729"/>
                    <a:pt x="139017" y="255112"/>
                  </a:cubicBezTo>
                  <a:cubicBezTo>
                    <a:pt x="144066" y="265494"/>
                    <a:pt x="143780" y="269018"/>
                    <a:pt x="150543" y="273495"/>
                  </a:cubicBezTo>
                  <a:cubicBezTo>
                    <a:pt x="157401" y="277972"/>
                    <a:pt x="165021" y="275591"/>
                    <a:pt x="174831" y="285687"/>
                  </a:cubicBezTo>
                  <a:cubicBezTo>
                    <a:pt x="184642" y="295784"/>
                    <a:pt x="209788" y="302642"/>
                    <a:pt x="220456" y="303118"/>
                  </a:cubicBezTo>
                  <a:cubicBezTo>
                    <a:pt x="231124" y="303689"/>
                    <a:pt x="239125" y="291592"/>
                    <a:pt x="252746" y="294259"/>
                  </a:cubicBezTo>
                  <a:cubicBezTo>
                    <a:pt x="266367" y="296926"/>
                    <a:pt x="263128" y="314453"/>
                    <a:pt x="268176" y="320644"/>
                  </a:cubicBezTo>
                  <a:cubicBezTo>
                    <a:pt x="273225" y="326835"/>
                    <a:pt x="328660" y="331026"/>
                    <a:pt x="338090" y="333693"/>
                  </a:cubicBezTo>
                  <a:cubicBezTo>
                    <a:pt x="341519" y="334646"/>
                    <a:pt x="349806" y="335312"/>
                    <a:pt x="359045" y="335503"/>
                  </a:cubicBezTo>
                  <a:cubicBezTo>
                    <a:pt x="358854" y="333503"/>
                    <a:pt x="358664" y="331788"/>
                    <a:pt x="358569" y="330550"/>
                  </a:cubicBezTo>
                  <a:cubicBezTo>
                    <a:pt x="357807" y="321025"/>
                    <a:pt x="364950" y="313119"/>
                    <a:pt x="371237" y="309976"/>
                  </a:cubicBezTo>
                  <a:cubicBezTo>
                    <a:pt x="377523" y="306833"/>
                    <a:pt x="383143" y="305213"/>
                    <a:pt x="389430" y="304451"/>
                  </a:cubicBezTo>
                  <a:cubicBezTo>
                    <a:pt x="396097" y="303404"/>
                    <a:pt x="389715" y="290735"/>
                    <a:pt x="385048" y="289211"/>
                  </a:cubicBezTo>
                  <a:close/>
                </a:path>
              </a:pathLst>
            </a:custGeom>
            <a:grpFill/>
            <a:ln w="2381" cap="flat">
              <a:solidFill>
                <a:srgbClr val="FFFFFF"/>
              </a:solidFill>
              <a:prstDash val="solid"/>
              <a:miter/>
            </a:ln>
          </p:spPr>
          <p:txBody>
            <a:bodyPr rtlCol="0" anchor="ctr"/>
            <a:lstStyle/>
            <a:p>
              <a:endParaRPr lang="en-ID"/>
            </a:p>
          </p:txBody>
        </p:sp>
        <p:sp>
          <p:nvSpPr>
            <p:cNvPr id="159" name="Freeform: Shape 166">
              <a:extLst>
                <a:ext uri="{FF2B5EF4-FFF2-40B4-BE49-F238E27FC236}">
                  <a16:creationId xmlns:a16="http://schemas.microsoft.com/office/drawing/2014/main" id="{6D536627-C888-DE49-A659-C9918D8B0644}"/>
                </a:ext>
              </a:extLst>
            </p:cNvPr>
            <p:cNvSpPr/>
            <p:nvPr/>
          </p:nvSpPr>
          <p:spPr>
            <a:xfrm>
              <a:off x="6797149" y="2698645"/>
              <a:ext cx="809625" cy="381000"/>
            </a:xfrm>
            <a:custGeom>
              <a:avLst/>
              <a:gdLst>
                <a:gd name="connsiteX0" fmla="*/ 812658 w 809625"/>
                <a:gd name="connsiteY0" fmla="*/ 157331 h 381000"/>
                <a:gd name="connsiteX1" fmla="*/ 805515 w 809625"/>
                <a:gd name="connsiteY1" fmla="*/ 156759 h 381000"/>
                <a:gd name="connsiteX2" fmla="*/ 789513 w 809625"/>
                <a:gd name="connsiteY2" fmla="*/ 159712 h 381000"/>
                <a:gd name="connsiteX3" fmla="*/ 779416 w 809625"/>
                <a:gd name="connsiteY3" fmla="*/ 151425 h 381000"/>
                <a:gd name="connsiteX4" fmla="*/ 775130 w 809625"/>
                <a:gd name="connsiteY4" fmla="*/ 143900 h 381000"/>
                <a:gd name="connsiteX5" fmla="*/ 762652 w 809625"/>
                <a:gd name="connsiteY5" fmla="*/ 133613 h 381000"/>
                <a:gd name="connsiteX6" fmla="*/ 749794 w 809625"/>
                <a:gd name="connsiteY6" fmla="*/ 122945 h 381000"/>
                <a:gd name="connsiteX7" fmla="*/ 729791 w 809625"/>
                <a:gd name="connsiteY7" fmla="*/ 128756 h 381000"/>
                <a:gd name="connsiteX8" fmla="*/ 710265 w 809625"/>
                <a:gd name="connsiteY8" fmla="*/ 125612 h 381000"/>
                <a:gd name="connsiteX9" fmla="*/ 694739 w 809625"/>
                <a:gd name="connsiteY9" fmla="*/ 114468 h 381000"/>
                <a:gd name="connsiteX10" fmla="*/ 683214 w 809625"/>
                <a:gd name="connsiteY10" fmla="*/ 127327 h 381000"/>
                <a:gd name="connsiteX11" fmla="*/ 662354 w 809625"/>
                <a:gd name="connsiteY11" fmla="*/ 91322 h 381000"/>
                <a:gd name="connsiteX12" fmla="*/ 625493 w 809625"/>
                <a:gd name="connsiteY12" fmla="*/ 47793 h 381000"/>
                <a:gd name="connsiteX13" fmla="*/ 619682 w 809625"/>
                <a:gd name="connsiteY13" fmla="*/ 32648 h 381000"/>
                <a:gd name="connsiteX14" fmla="*/ 606347 w 809625"/>
                <a:gd name="connsiteY14" fmla="*/ 31315 h 381000"/>
                <a:gd name="connsiteX15" fmla="*/ 588154 w 809625"/>
                <a:gd name="connsiteY15" fmla="*/ 41507 h 381000"/>
                <a:gd name="connsiteX16" fmla="*/ 566342 w 809625"/>
                <a:gd name="connsiteY16" fmla="*/ 50365 h 381000"/>
                <a:gd name="connsiteX17" fmla="*/ 551197 w 809625"/>
                <a:gd name="connsiteY17" fmla="*/ 53889 h 381000"/>
                <a:gd name="connsiteX18" fmla="*/ 558341 w 809625"/>
                <a:gd name="connsiteY18" fmla="*/ 41030 h 381000"/>
                <a:gd name="connsiteX19" fmla="*/ 547673 w 809625"/>
                <a:gd name="connsiteY19" fmla="*/ 39697 h 381000"/>
                <a:gd name="connsiteX20" fmla="*/ 538339 w 809625"/>
                <a:gd name="connsiteY20" fmla="*/ 38363 h 381000"/>
                <a:gd name="connsiteX21" fmla="*/ 532528 w 809625"/>
                <a:gd name="connsiteY21" fmla="*/ 37030 h 381000"/>
                <a:gd name="connsiteX22" fmla="*/ 525004 w 809625"/>
                <a:gd name="connsiteY22" fmla="*/ 32172 h 381000"/>
                <a:gd name="connsiteX23" fmla="*/ 506811 w 809625"/>
                <a:gd name="connsiteY23" fmla="*/ 35315 h 381000"/>
                <a:gd name="connsiteX24" fmla="*/ 509001 w 809625"/>
                <a:gd name="connsiteY24" fmla="*/ 26838 h 381000"/>
                <a:gd name="connsiteX25" fmla="*/ 505477 w 809625"/>
                <a:gd name="connsiteY25" fmla="*/ 12646 h 381000"/>
                <a:gd name="connsiteX26" fmla="*/ 492618 w 809625"/>
                <a:gd name="connsiteY26" fmla="*/ 4645 h 381000"/>
                <a:gd name="connsiteX27" fmla="*/ 477093 w 809625"/>
                <a:gd name="connsiteY27" fmla="*/ 2454 h 381000"/>
                <a:gd name="connsiteX28" fmla="*/ 452233 w 809625"/>
                <a:gd name="connsiteY28" fmla="*/ 8264 h 381000"/>
                <a:gd name="connsiteX29" fmla="*/ 422896 w 809625"/>
                <a:gd name="connsiteY29" fmla="*/ 18075 h 381000"/>
                <a:gd name="connsiteX30" fmla="*/ 394416 w 809625"/>
                <a:gd name="connsiteY30" fmla="*/ 23409 h 381000"/>
                <a:gd name="connsiteX31" fmla="*/ 373937 w 809625"/>
                <a:gd name="connsiteY31" fmla="*/ 29600 h 381000"/>
                <a:gd name="connsiteX32" fmla="*/ 343743 w 809625"/>
                <a:gd name="connsiteY32" fmla="*/ 35792 h 381000"/>
                <a:gd name="connsiteX33" fmla="*/ 319740 w 809625"/>
                <a:gd name="connsiteY33" fmla="*/ 38459 h 381000"/>
                <a:gd name="connsiteX34" fmla="*/ 302785 w 809625"/>
                <a:gd name="connsiteY34" fmla="*/ 39316 h 381000"/>
                <a:gd name="connsiteX35" fmla="*/ 303642 w 809625"/>
                <a:gd name="connsiteY35" fmla="*/ 56175 h 381000"/>
                <a:gd name="connsiteX36" fmla="*/ 321454 w 809625"/>
                <a:gd name="connsiteY36" fmla="*/ 65033 h 381000"/>
                <a:gd name="connsiteX37" fmla="*/ 300118 w 809625"/>
                <a:gd name="connsiteY37" fmla="*/ 68558 h 381000"/>
                <a:gd name="connsiteX38" fmla="*/ 296594 w 809625"/>
                <a:gd name="connsiteY38" fmla="*/ 82750 h 381000"/>
                <a:gd name="connsiteX39" fmla="*/ 284116 w 809625"/>
                <a:gd name="connsiteY39" fmla="*/ 93418 h 381000"/>
                <a:gd name="connsiteX40" fmla="*/ 289450 w 809625"/>
                <a:gd name="connsiteY40" fmla="*/ 104086 h 381000"/>
                <a:gd name="connsiteX41" fmla="*/ 303642 w 809625"/>
                <a:gd name="connsiteY41" fmla="*/ 108563 h 381000"/>
                <a:gd name="connsiteX42" fmla="*/ 308976 w 809625"/>
                <a:gd name="connsiteY42" fmla="*/ 122755 h 381000"/>
                <a:gd name="connsiteX43" fmla="*/ 296499 w 809625"/>
                <a:gd name="connsiteY43" fmla="*/ 129899 h 381000"/>
                <a:gd name="connsiteX44" fmla="*/ 281354 w 809625"/>
                <a:gd name="connsiteY44" fmla="*/ 123707 h 381000"/>
                <a:gd name="connsiteX45" fmla="*/ 274210 w 809625"/>
                <a:gd name="connsiteY45" fmla="*/ 133518 h 381000"/>
                <a:gd name="connsiteX46" fmla="*/ 264399 w 809625"/>
                <a:gd name="connsiteY46" fmla="*/ 127327 h 381000"/>
                <a:gd name="connsiteX47" fmla="*/ 251065 w 809625"/>
                <a:gd name="connsiteY47" fmla="*/ 121136 h 381000"/>
                <a:gd name="connsiteX48" fmla="*/ 231538 w 809625"/>
                <a:gd name="connsiteY48" fmla="*/ 120278 h 381000"/>
                <a:gd name="connsiteX49" fmla="*/ 220013 w 809625"/>
                <a:gd name="connsiteY49" fmla="*/ 119421 h 381000"/>
                <a:gd name="connsiteX50" fmla="*/ 200487 w 809625"/>
                <a:gd name="connsiteY50" fmla="*/ 125612 h 381000"/>
                <a:gd name="connsiteX51" fmla="*/ 181818 w 809625"/>
                <a:gd name="connsiteY51" fmla="*/ 127422 h 381000"/>
                <a:gd name="connsiteX52" fmla="*/ 170292 w 809625"/>
                <a:gd name="connsiteY52" fmla="*/ 127422 h 381000"/>
                <a:gd name="connsiteX53" fmla="*/ 164958 w 809625"/>
                <a:gd name="connsiteY53" fmla="*/ 124755 h 381000"/>
                <a:gd name="connsiteX54" fmla="*/ 148099 w 809625"/>
                <a:gd name="connsiteY54" fmla="*/ 110563 h 381000"/>
                <a:gd name="connsiteX55" fmla="*/ 124954 w 809625"/>
                <a:gd name="connsiteY55" fmla="*/ 103419 h 381000"/>
                <a:gd name="connsiteX56" fmla="*/ 110761 w 809625"/>
                <a:gd name="connsiteY56" fmla="*/ 103419 h 381000"/>
                <a:gd name="connsiteX57" fmla="*/ 100093 w 809625"/>
                <a:gd name="connsiteY57" fmla="*/ 103419 h 381000"/>
                <a:gd name="connsiteX58" fmla="*/ 84949 w 809625"/>
                <a:gd name="connsiteY58" fmla="*/ 107896 h 381000"/>
                <a:gd name="connsiteX59" fmla="*/ 63613 w 809625"/>
                <a:gd name="connsiteY59" fmla="*/ 117707 h 381000"/>
                <a:gd name="connsiteX60" fmla="*/ 52945 w 809625"/>
                <a:gd name="connsiteY60" fmla="*/ 127517 h 381000"/>
                <a:gd name="connsiteX61" fmla="*/ 47610 w 809625"/>
                <a:gd name="connsiteY61" fmla="*/ 138185 h 381000"/>
                <a:gd name="connsiteX62" fmla="*/ 45801 w 809625"/>
                <a:gd name="connsiteY62" fmla="*/ 150663 h 381000"/>
                <a:gd name="connsiteX63" fmla="*/ 29799 w 809625"/>
                <a:gd name="connsiteY63" fmla="*/ 137328 h 381000"/>
                <a:gd name="connsiteX64" fmla="*/ 18274 w 809625"/>
                <a:gd name="connsiteY64" fmla="*/ 144472 h 381000"/>
                <a:gd name="connsiteX65" fmla="*/ 7606 w 809625"/>
                <a:gd name="connsiteY65" fmla="*/ 156950 h 381000"/>
                <a:gd name="connsiteX66" fmla="*/ 13797 w 809625"/>
                <a:gd name="connsiteY66" fmla="*/ 166760 h 381000"/>
                <a:gd name="connsiteX67" fmla="*/ 6653 w 809625"/>
                <a:gd name="connsiteY67" fmla="*/ 172952 h 381000"/>
                <a:gd name="connsiteX68" fmla="*/ 2176 w 809625"/>
                <a:gd name="connsiteY68" fmla="*/ 185429 h 381000"/>
                <a:gd name="connsiteX69" fmla="*/ 13701 w 809625"/>
                <a:gd name="connsiteY69" fmla="*/ 193430 h 381000"/>
                <a:gd name="connsiteX70" fmla="*/ 17226 w 809625"/>
                <a:gd name="connsiteY70" fmla="*/ 204098 h 381000"/>
                <a:gd name="connsiteX71" fmla="*/ 31418 w 809625"/>
                <a:gd name="connsiteY71" fmla="*/ 203241 h 381000"/>
                <a:gd name="connsiteX72" fmla="*/ 43896 w 809625"/>
                <a:gd name="connsiteY72" fmla="*/ 217529 h 381000"/>
                <a:gd name="connsiteX73" fmla="*/ 46563 w 809625"/>
                <a:gd name="connsiteY73" fmla="*/ 230006 h 381000"/>
                <a:gd name="connsiteX74" fmla="*/ 51040 w 809625"/>
                <a:gd name="connsiteY74" fmla="*/ 238865 h 381000"/>
                <a:gd name="connsiteX75" fmla="*/ 57516 w 809625"/>
                <a:gd name="connsiteY75" fmla="*/ 242770 h 381000"/>
                <a:gd name="connsiteX76" fmla="*/ 61136 w 809625"/>
                <a:gd name="connsiteY76" fmla="*/ 240103 h 381000"/>
                <a:gd name="connsiteX77" fmla="*/ 103237 w 809625"/>
                <a:gd name="connsiteY77" fmla="*/ 226482 h 381000"/>
                <a:gd name="connsiteX78" fmla="*/ 134098 w 809625"/>
                <a:gd name="connsiteY78" fmla="*/ 232388 h 381000"/>
                <a:gd name="connsiteX79" fmla="*/ 136479 w 809625"/>
                <a:gd name="connsiteY79" fmla="*/ 262010 h 381000"/>
                <a:gd name="connsiteX80" fmla="*/ 116953 w 809625"/>
                <a:gd name="connsiteY80" fmla="*/ 267344 h 381000"/>
                <a:gd name="connsiteX81" fmla="*/ 92092 w 809625"/>
                <a:gd name="connsiteY81" fmla="*/ 276203 h 381000"/>
                <a:gd name="connsiteX82" fmla="*/ 89140 w 809625"/>
                <a:gd name="connsiteY82" fmla="*/ 287442 h 381000"/>
                <a:gd name="connsiteX83" fmla="*/ 79043 w 809625"/>
                <a:gd name="connsiteY83" fmla="*/ 293919 h 381000"/>
                <a:gd name="connsiteX84" fmla="*/ 94474 w 809625"/>
                <a:gd name="connsiteY84" fmla="*/ 306968 h 381000"/>
                <a:gd name="connsiteX85" fmla="*/ 100950 w 809625"/>
                <a:gd name="connsiteY85" fmla="*/ 322399 h 381000"/>
                <a:gd name="connsiteX86" fmla="*/ 115143 w 809625"/>
                <a:gd name="connsiteY86" fmla="*/ 330686 h 381000"/>
                <a:gd name="connsiteX87" fmla="*/ 124668 w 809625"/>
                <a:gd name="connsiteY87" fmla="*/ 340782 h 381000"/>
                <a:gd name="connsiteX88" fmla="*/ 131145 w 809625"/>
                <a:gd name="connsiteY88" fmla="*/ 365071 h 381000"/>
                <a:gd name="connsiteX89" fmla="*/ 133621 w 809625"/>
                <a:gd name="connsiteY89" fmla="*/ 351545 h 381000"/>
                <a:gd name="connsiteX90" fmla="*/ 154291 w 809625"/>
                <a:gd name="connsiteY90" fmla="*/ 340592 h 381000"/>
                <a:gd name="connsiteX91" fmla="*/ 178865 w 809625"/>
                <a:gd name="connsiteY91" fmla="*/ 359642 h 381000"/>
                <a:gd name="connsiteX92" fmla="*/ 193153 w 809625"/>
                <a:gd name="connsiteY92" fmla="*/ 362785 h 381000"/>
                <a:gd name="connsiteX93" fmla="*/ 195534 w 809625"/>
                <a:gd name="connsiteY93" fmla="*/ 274107 h 381000"/>
                <a:gd name="connsiteX94" fmla="*/ 246207 w 809625"/>
                <a:gd name="connsiteY94" fmla="*/ 260582 h 381000"/>
                <a:gd name="connsiteX95" fmla="*/ 247921 w 809625"/>
                <a:gd name="connsiteY95" fmla="*/ 257248 h 381000"/>
                <a:gd name="connsiteX96" fmla="*/ 266305 w 809625"/>
                <a:gd name="connsiteY96" fmla="*/ 257819 h 381000"/>
                <a:gd name="connsiteX97" fmla="*/ 274591 w 809625"/>
                <a:gd name="connsiteY97" fmla="*/ 248294 h 381000"/>
                <a:gd name="connsiteX98" fmla="*/ 279354 w 809625"/>
                <a:gd name="connsiteY98" fmla="*/ 260105 h 381000"/>
                <a:gd name="connsiteX99" fmla="*/ 290022 w 809625"/>
                <a:gd name="connsiteY99" fmla="*/ 286394 h 381000"/>
                <a:gd name="connsiteX100" fmla="*/ 313453 w 809625"/>
                <a:gd name="connsiteY100" fmla="*/ 312017 h 381000"/>
                <a:gd name="connsiteX101" fmla="*/ 339552 w 809625"/>
                <a:gd name="connsiteY101" fmla="*/ 310397 h 381000"/>
                <a:gd name="connsiteX102" fmla="*/ 379938 w 809625"/>
                <a:gd name="connsiteY102" fmla="*/ 312017 h 381000"/>
                <a:gd name="connsiteX103" fmla="*/ 395749 w 809625"/>
                <a:gd name="connsiteY103" fmla="*/ 323923 h 381000"/>
                <a:gd name="connsiteX104" fmla="*/ 400512 w 809625"/>
                <a:gd name="connsiteY104" fmla="*/ 342878 h 381000"/>
                <a:gd name="connsiteX105" fmla="*/ 411561 w 809625"/>
                <a:gd name="connsiteY105" fmla="*/ 363452 h 381000"/>
                <a:gd name="connsiteX106" fmla="*/ 428991 w 809625"/>
                <a:gd name="connsiteY106" fmla="*/ 368214 h 381000"/>
                <a:gd name="connsiteX107" fmla="*/ 445565 w 809625"/>
                <a:gd name="connsiteY107" fmla="*/ 378501 h 381000"/>
                <a:gd name="connsiteX108" fmla="*/ 455090 w 809625"/>
                <a:gd name="connsiteY108" fmla="*/ 375358 h 381000"/>
                <a:gd name="connsiteX109" fmla="*/ 475664 w 809625"/>
                <a:gd name="connsiteY109" fmla="*/ 359546 h 381000"/>
                <a:gd name="connsiteX110" fmla="*/ 487189 w 809625"/>
                <a:gd name="connsiteY110" fmla="*/ 358403 h 381000"/>
                <a:gd name="connsiteX111" fmla="*/ 493285 w 809625"/>
                <a:gd name="connsiteY111" fmla="*/ 347259 h 381000"/>
                <a:gd name="connsiteX112" fmla="*/ 505763 w 809625"/>
                <a:gd name="connsiteY112" fmla="*/ 333638 h 381000"/>
                <a:gd name="connsiteX113" fmla="*/ 533005 w 809625"/>
                <a:gd name="connsiteY113" fmla="*/ 333067 h 381000"/>
                <a:gd name="connsiteX114" fmla="*/ 550816 w 809625"/>
                <a:gd name="connsiteY114" fmla="*/ 330114 h 381000"/>
                <a:gd name="connsiteX115" fmla="*/ 571581 w 809625"/>
                <a:gd name="connsiteY115" fmla="*/ 321827 h 381000"/>
                <a:gd name="connsiteX116" fmla="*/ 598251 w 809625"/>
                <a:gd name="connsiteY116" fmla="*/ 329543 h 381000"/>
                <a:gd name="connsiteX117" fmla="*/ 649877 w 809625"/>
                <a:gd name="connsiteY117" fmla="*/ 332495 h 381000"/>
                <a:gd name="connsiteX118" fmla="*/ 668831 w 809625"/>
                <a:gd name="connsiteY118" fmla="*/ 337829 h 381000"/>
                <a:gd name="connsiteX119" fmla="*/ 685595 w 809625"/>
                <a:gd name="connsiteY119" fmla="*/ 344306 h 381000"/>
                <a:gd name="connsiteX120" fmla="*/ 685119 w 809625"/>
                <a:gd name="connsiteY120" fmla="*/ 336115 h 381000"/>
                <a:gd name="connsiteX121" fmla="*/ 695787 w 809625"/>
                <a:gd name="connsiteY121" fmla="*/ 320970 h 381000"/>
                <a:gd name="connsiteX122" fmla="*/ 687786 w 809625"/>
                <a:gd name="connsiteY122" fmla="*/ 298777 h 381000"/>
                <a:gd name="connsiteX123" fmla="*/ 683309 w 809625"/>
                <a:gd name="connsiteY123" fmla="*/ 281441 h 381000"/>
                <a:gd name="connsiteX124" fmla="*/ 694834 w 809625"/>
                <a:gd name="connsiteY124" fmla="*/ 273631 h 381000"/>
                <a:gd name="connsiteX125" fmla="*/ 713694 w 809625"/>
                <a:gd name="connsiteY125" fmla="*/ 269916 h 381000"/>
                <a:gd name="connsiteX126" fmla="*/ 728076 w 809625"/>
                <a:gd name="connsiteY126" fmla="*/ 273631 h 381000"/>
                <a:gd name="connsiteX127" fmla="*/ 728076 w 809625"/>
                <a:gd name="connsiteY127" fmla="*/ 264201 h 381000"/>
                <a:gd name="connsiteX128" fmla="*/ 740364 w 809625"/>
                <a:gd name="connsiteY128" fmla="*/ 225625 h 381000"/>
                <a:gd name="connsiteX129" fmla="*/ 753889 w 809625"/>
                <a:gd name="connsiteY129" fmla="*/ 225625 h 381000"/>
                <a:gd name="connsiteX130" fmla="*/ 772368 w 809625"/>
                <a:gd name="connsiteY130" fmla="*/ 227244 h 381000"/>
                <a:gd name="connsiteX131" fmla="*/ 791227 w 809625"/>
                <a:gd name="connsiteY131" fmla="*/ 220291 h 381000"/>
                <a:gd name="connsiteX132" fmla="*/ 788370 w 809625"/>
                <a:gd name="connsiteY132" fmla="*/ 204289 h 381000"/>
                <a:gd name="connsiteX133" fmla="*/ 801514 w 809625"/>
                <a:gd name="connsiteY133" fmla="*/ 189144 h 381000"/>
                <a:gd name="connsiteX134" fmla="*/ 810087 w 809625"/>
                <a:gd name="connsiteY134" fmla="*/ 178095 h 381000"/>
                <a:gd name="connsiteX135" fmla="*/ 817040 w 809625"/>
                <a:gd name="connsiteY135" fmla="*/ 165141 h 381000"/>
                <a:gd name="connsiteX136" fmla="*/ 812658 w 809625"/>
                <a:gd name="connsiteY136" fmla="*/ 157331 h 381000"/>
                <a:gd name="connsiteX137" fmla="*/ 305262 w 809625"/>
                <a:gd name="connsiteY137" fmla="*/ 244199 h 381000"/>
                <a:gd name="connsiteX138" fmla="*/ 277449 w 809625"/>
                <a:gd name="connsiteY138" fmla="*/ 236579 h 381000"/>
                <a:gd name="connsiteX139" fmla="*/ 305262 w 809625"/>
                <a:gd name="connsiteY139" fmla="*/ 244199 h 381000"/>
                <a:gd name="connsiteX140" fmla="*/ 641875 w 809625"/>
                <a:gd name="connsiteY140" fmla="*/ 242103 h 381000"/>
                <a:gd name="connsiteX141" fmla="*/ 573677 w 809625"/>
                <a:gd name="connsiteY141" fmla="*/ 249818 h 381000"/>
                <a:gd name="connsiteX142" fmla="*/ 563008 w 809625"/>
                <a:gd name="connsiteY142" fmla="*/ 275345 h 381000"/>
                <a:gd name="connsiteX143" fmla="*/ 560627 w 809625"/>
                <a:gd name="connsiteY143" fmla="*/ 242770 h 381000"/>
                <a:gd name="connsiteX144" fmla="*/ 612253 w 809625"/>
                <a:gd name="connsiteY144" fmla="*/ 235055 h 381000"/>
                <a:gd name="connsiteX145" fmla="*/ 662640 w 809625"/>
                <a:gd name="connsiteY145" fmla="*/ 232673 h 381000"/>
                <a:gd name="connsiteX146" fmla="*/ 641875 w 809625"/>
                <a:gd name="connsiteY146" fmla="*/ 24210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9625" h="381000">
                  <a:moveTo>
                    <a:pt x="812658" y="157331"/>
                  </a:moveTo>
                  <a:cubicBezTo>
                    <a:pt x="812087" y="153235"/>
                    <a:pt x="808467" y="154949"/>
                    <a:pt x="805515" y="156759"/>
                  </a:cubicBezTo>
                  <a:cubicBezTo>
                    <a:pt x="802562" y="158569"/>
                    <a:pt x="793037" y="159712"/>
                    <a:pt x="789513" y="159712"/>
                  </a:cubicBezTo>
                  <a:cubicBezTo>
                    <a:pt x="785989" y="159712"/>
                    <a:pt x="779416" y="154949"/>
                    <a:pt x="779416" y="151425"/>
                  </a:cubicBezTo>
                  <a:cubicBezTo>
                    <a:pt x="779416" y="147901"/>
                    <a:pt x="778654" y="143900"/>
                    <a:pt x="775130" y="143900"/>
                  </a:cubicBezTo>
                  <a:cubicBezTo>
                    <a:pt x="771606" y="143900"/>
                    <a:pt x="766272" y="142091"/>
                    <a:pt x="762652" y="133613"/>
                  </a:cubicBezTo>
                  <a:cubicBezTo>
                    <a:pt x="759128" y="125136"/>
                    <a:pt x="753794" y="125136"/>
                    <a:pt x="749794" y="122945"/>
                  </a:cubicBezTo>
                  <a:cubicBezTo>
                    <a:pt x="745793" y="120755"/>
                    <a:pt x="734649" y="126946"/>
                    <a:pt x="729791" y="128756"/>
                  </a:cubicBezTo>
                  <a:cubicBezTo>
                    <a:pt x="724933" y="130565"/>
                    <a:pt x="716456" y="126946"/>
                    <a:pt x="710265" y="125612"/>
                  </a:cubicBezTo>
                  <a:cubicBezTo>
                    <a:pt x="704074" y="124279"/>
                    <a:pt x="700454" y="113135"/>
                    <a:pt x="694739" y="114468"/>
                  </a:cubicBezTo>
                  <a:cubicBezTo>
                    <a:pt x="688929" y="115802"/>
                    <a:pt x="687595" y="127327"/>
                    <a:pt x="683214" y="127327"/>
                  </a:cubicBezTo>
                  <a:cubicBezTo>
                    <a:pt x="678737" y="127327"/>
                    <a:pt x="670736" y="104181"/>
                    <a:pt x="662354" y="91322"/>
                  </a:cubicBezTo>
                  <a:cubicBezTo>
                    <a:pt x="653972" y="78464"/>
                    <a:pt x="638827" y="52651"/>
                    <a:pt x="625493" y="47793"/>
                  </a:cubicBezTo>
                  <a:cubicBezTo>
                    <a:pt x="612157" y="42935"/>
                    <a:pt x="616158" y="36268"/>
                    <a:pt x="619682" y="32648"/>
                  </a:cubicBezTo>
                  <a:cubicBezTo>
                    <a:pt x="623206" y="29124"/>
                    <a:pt x="611681" y="28172"/>
                    <a:pt x="606347" y="31315"/>
                  </a:cubicBezTo>
                  <a:cubicBezTo>
                    <a:pt x="601013" y="34458"/>
                    <a:pt x="594346" y="40173"/>
                    <a:pt x="588154" y="41507"/>
                  </a:cubicBezTo>
                  <a:cubicBezTo>
                    <a:pt x="581963" y="42840"/>
                    <a:pt x="573010" y="52651"/>
                    <a:pt x="566342" y="50365"/>
                  </a:cubicBezTo>
                  <a:cubicBezTo>
                    <a:pt x="559675" y="48174"/>
                    <a:pt x="556531" y="58842"/>
                    <a:pt x="551197" y="53889"/>
                  </a:cubicBezTo>
                  <a:cubicBezTo>
                    <a:pt x="545863" y="49031"/>
                    <a:pt x="558341" y="45412"/>
                    <a:pt x="558341" y="41030"/>
                  </a:cubicBezTo>
                  <a:cubicBezTo>
                    <a:pt x="558341" y="36554"/>
                    <a:pt x="549864" y="42364"/>
                    <a:pt x="547673" y="39697"/>
                  </a:cubicBezTo>
                  <a:cubicBezTo>
                    <a:pt x="545482" y="37030"/>
                    <a:pt x="538339" y="34363"/>
                    <a:pt x="538339" y="38363"/>
                  </a:cubicBezTo>
                  <a:cubicBezTo>
                    <a:pt x="538339" y="42364"/>
                    <a:pt x="532528" y="40173"/>
                    <a:pt x="532528" y="37030"/>
                  </a:cubicBezTo>
                  <a:cubicBezTo>
                    <a:pt x="532528" y="33887"/>
                    <a:pt x="528528" y="28172"/>
                    <a:pt x="525004" y="32172"/>
                  </a:cubicBezTo>
                  <a:cubicBezTo>
                    <a:pt x="521479" y="36173"/>
                    <a:pt x="509478" y="38363"/>
                    <a:pt x="506811" y="35315"/>
                  </a:cubicBezTo>
                  <a:cubicBezTo>
                    <a:pt x="504144" y="32172"/>
                    <a:pt x="508621" y="30839"/>
                    <a:pt x="509001" y="26838"/>
                  </a:cubicBezTo>
                  <a:cubicBezTo>
                    <a:pt x="509478" y="22838"/>
                    <a:pt x="504525" y="17504"/>
                    <a:pt x="505477" y="12646"/>
                  </a:cubicBezTo>
                  <a:cubicBezTo>
                    <a:pt x="506334" y="7788"/>
                    <a:pt x="497000" y="2835"/>
                    <a:pt x="492618" y="4645"/>
                  </a:cubicBezTo>
                  <a:cubicBezTo>
                    <a:pt x="488142" y="6455"/>
                    <a:pt x="481950" y="4645"/>
                    <a:pt x="477093" y="2454"/>
                  </a:cubicBezTo>
                  <a:cubicBezTo>
                    <a:pt x="472235" y="263"/>
                    <a:pt x="453090" y="3788"/>
                    <a:pt x="452233" y="8264"/>
                  </a:cubicBezTo>
                  <a:cubicBezTo>
                    <a:pt x="451375" y="12741"/>
                    <a:pt x="427372" y="16265"/>
                    <a:pt x="422896" y="18075"/>
                  </a:cubicBezTo>
                  <a:cubicBezTo>
                    <a:pt x="418419" y="19885"/>
                    <a:pt x="400702" y="22552"/>
                    <a:pt x="394416" y="23409"/>
                  </a:cubicBezTo>
                  <a:cubicBezTo>
                    <a:pt x="388224" y="24266"/>
                    <a:pt x="381938" y="29600"/>
                    <a:pt x="373937" y="29600"/>
                  </a:cubicBezTo>
                  <a:cubicBezTo>
                    <a:pt x="365936" y="29600"/>
                    <a:pt x="350791" y="30458"/>
                    <a:pt x="343743" y="35792"/>
                  </a:cubicBezTo>
                  <a:cubicBezTo>
                    <a:pt x="336599" y="41126"/>
                    <a:pt x="325074" y="36649"/>
                    <a:pt x="319740" y="38459"/>
                  </a:cubicBezTo>
                  <a:cubicBezTo>
                    <a:pt x="314406" y="40268"/>
                    <a:pt x="305548" y="37601"/>
                    <a:pt x="302785" y="39316"/>
                  </a:cubicBezTo>
                  <a:cubicBezTo>
                    <a:pt x="300118" y="41126"/>
                    <a:pt x="300975" y="51794"/>
                    <a:pt x="303642" y="56175"/>
                  </a:cubicBezTo>
                  <a:cubicBezTo>
                    <a:pt x="306309" y="60652"/>
                    <a:pt x="320502" y="62366"/>
                    <a:pt x="321454" y="65033"/>
                  </a:cubicBezTo>
                  <a:cubicBezTo>
                    <a:pt x="322312" y="67700"/>
                    <a:pt x="307262" y="67700"/>
                    <a:pt x="300118" y="68558"/>
                  </a:cubicBezTo>
                  <a:cubicBezTo>
                    <a:pt x="292974" y="69415"/>
                    <a:pt x="294784" y="78368"/>
                    <a:pt x="296594" y="82750"/>
                  </a:cubicBezTo>
                  <a:cubicBezTo>
                    <a:pt x="298404" y="87227"/>
                    <a:pt x="289450" y="91608"/>
                    <a:pt x="284116" y="93418"/>
                  </a:cubicBezTo>
                  <a:cubicBezTo>
                    <a:pt x="278782" y="95228"/>
                    <a:pt x="284116" y="104086"/>
                    <a:pt x="289450" y="104086"/>
                  </a:cubicBezTo>
                  <a:cubicBezTo>
                    <a:pt x="294784" y="104086"/>
                    <a:pt x="299261" y="108563"/>
                    <a:pt x="303642" y="108563"/>
                  </a:cubicBezTo>
                  <a:cubicBezTo>
                    <a:pt x="308024" y="108563"/>
                    <a:pt x="308976" y="117421"/>
                    <a:pt x="308976" y="122755"/>
                  </a:cubicBezTo>
                  <a:cubicBezTo>
                    <a:pt x="308976" y="128089"/>
                    <a:pt x="303642" y="129899"/>
                    <a:pt x="296499" y="129899"/>
                  </a:cubicBezTo>
                  <a:cubicBezTo>
                    <a:pt x="289355" y="129899"/>
                    <a:pt x="285831" y="124565"/>
                    <a:pt x="281354" y="123707"/>
                  </a:cubicBezTo>
                  <a:cubicBezTo>
                    <a:pt x="276877" y="122850"/>
                    <a:pt x="277830" y="131708"/>
                    <a:pt x="274210" y="133518"/>
                  </a:cubicBezTo>
                  <a:cubicBezTo>
                    <a:pt x="270686" y="135328"/>
                    <a:pt x="269733" y="127327"/>
                    <a:pt x="264399" y="127327"/>
                  </a:cubicBezTo>
                  <a:cubicBezTo>
                    <a:pt x="259066" y="127327"/>
                    <a:pt x="252874" y="126470"/>
                    <a:pt x="251065" y="121136"/>
                  </a:cubicBezTo>
                  <a:cubicBezTo>
                    <a:pt x="249255" y="115802"/>
                    <a:pt x="236777" y="114944"/>
                    <a:pt x="231538" y="120278"/>
                  </a:cubicBezTo>
                  <a:cubicBezTo>
                    <a:pt x="226204" y="125612"/>
                    <a:pt x="224395" y="122945"/>
                    <a:pt x="220013" y="119421"/>
                  </a:cubicBezTo>
                  <a:cubicBezTo>
                    <a:pt x="215536" y="115897"/>
                    <a:pt x="202201" y="121231"/>
                    <a:pt x="200487" y="125612"/>
                  </a:cubicBezTo>
                  <a:cubicBezTo>
                    <a:pt x="198677" y="130089"/>
                    <a:pt x="188962" y="131804"/>
                    <a:pt x="181818" y="127422"/>
                  </a:cubicBezTo>
                  <a:cubicBezTo>
                    <a:pt x="174674" y="122945"/>
                    <a:pt x="170292" y="121231"/>
                    <a:pt x="170292" y="127422"/>
                  </a:cubicBezTo>
                  <a:cubicBezTo>
                    <a:pt x="170292" y="133613"/>
                    <a:pt x="164958" y="128279"/>
                    <a:pt x="164958" y="124755"/>
                  </a:cubicBezTo>
                  <a:cubicBezTo>
                    <a:pt x="164958" y="121231"/>
                    <a:pt x="153433" y="114087"/>
                    <a:pt x="148099" y="110563"/>
                  </a:cubicBezTo>
                  <a:cubicBezTo>
                    <a:pt x="142765" y="107039"/>
                    <a:pt x="125906" y="107039"/>
                    <a:pt x="124954" y="103419"/>
                  </a:cubicBezTo>
                  <a:cubicBezTo>
                    <a:pt x="124096" y="99895"/>
                    <a:pt x="113428" y="97228"/>
                    <a:pt x="110761" y="103419"/>
                  </a:cubicBezTo>
                  <a:cubicBezTo>
                    <a:pt x="108094" y="109610"/>
                    <a:pt x="103617" y="105229"/>
                    <a:pt x="100093" y="103419"/>
                  </a:cubicBezTo>
                  <a:cubicBezTo>
                    <a:pt x="96569" y="101609"/>
                    <a:pt x="88568" y="106086"/>
                    <a:pt x="84949" y="107896"/>
                  </a:cubicBezTo>
                  <a:cubicBezTo>
                    <a:pt x="81424" y="109706"/>
                    <a:pt x="69804" y="117707"/>
                    <a:pt x="63613" y="117707"/>
                  </a:cubicBezTo>
                  <a:cubicBezTo>
                    <a:pt x="57421" y="117707"/>
                    <a:pt x="60946" y="125708"/>
                    <a:pt x="52945" y="127517"/>
                  </a:cubicBezTo>
                  <a:cubicBezTo>
                    <a:pt x="44943" y="129327"/>
                    <a:pt x="46753" y="134661"/>
                    <a:pt x="47610" y="138185"/>
                  </a:cubicBezTo>
                  <a:cubicBezTo>
                    <a:pt x="48468" y="141710"/>
                    <a:pt x="52945" y="147996"/>
                    <a:pt x="45801" y="150663"/>
                  </a:cubicBezTo>
                  <a:cubicBezTo>
                    <a:pt x="38657" y="153330"/>
                    <a:pt x="35990" y="141805"/>
                    <a:pt x="29799" y="137328"/>
                  </a:cubicBezTo>
                  <a:cubicBezTo>
                    <a:pt x="23607" y="132851"/>
                    <a:pt x="18274" y="138185"/>
                    <a:pt x="18274" y="144472"/>
                  </a:cubicBezTo>
                  <a:cubicBezTo>
                    <a:pt x="18274" y="150663"/>
                    <a:pt x="11130" y="150663"/>
                    <a:pt x="7606" y="156950"/>
                  </a:cubicBezTo>
                  <a:cubicBezTo>
                    <a:pt x="4081" y="163141"/>
                    <a:pt x="13797" y="164093"/>
                    <a:pt x="13797" y="166760"/>
                  </a:cubicBezTo>
                  <a:cubicBezTo>
                    <a:pt x="13797" y="169427"/>
                    <a:pt x="8463" y="172094"/>
                    <a:pt x="6653" y="172952"/>
                  </a:cubicBezTo>
                  <a:cubicBezTo>
                    <a:pt x="4843" y="173809"/>
                    <a:pt x="462" y="182762"/>
                    <a:pt x="2176" y="185429"/>
                  </a:cubicBezTo>
                  <a:cubicBezTo>
                    <a:pt x="3986" y="188096"/>
                    <a:pt x="14654" y="187239"/>
                    <a:pt x="13701" y="193430"/>
                  </a:cubicBezTo>
                  <a:cubicBezTo>
                    <a:pt x="12844" y="199622"/>
                    <a:pt x="11892" y="205908"/>
                    <a:pt x="17226" y="204098"/>
                  </a:cubicBezTo>
                  <a:cubicBezTo>
                    <a:pt x="22560" y="202289"/>
                    <a:pt x="27894" y="203241"/>
                    <a:pt x="31418" y="203241"/>
                  </a:cubicBezTo>
                  <a:cubicBezTo>
                    <a:pt x="34942" y="203241"/>
                    <a:pt x="37609" y="210385"/>
                    <a:pt x="43896" y="217529"/>
                  </a:cubicBezTo>
                  <a:cubicBezTo>
                    <a:pt x="50087" y="224672"/>
                    <a:pt x="52754" y="228197"/>
                    <a:pt x="46563" y="230006"/>
                  </a:cubicBezTo>
                  <a:cubicBezTo>
                    <a:pt x="40372" y="231816"/>
                    <a:pt x="43039" y="235340"/>
                    <a:pt x="51040" y="238865"/>
                  </a:cubicBezTo>
                  <a:cubicBezTo>
                    <a:pt x="53135" y="239817"/>
                    <a:pt x="55326" y="241246"/>
                    <a:pt x="57516" y="242770"/>
                  </a:cubicBezTo>
                  <a:cubicBezTo>
                    <a:pt x="58850" y="241913"/>
                    <a:pt x="60088" y="241055"/>
                    <a:pt x="61136" y="240103"/>
                  </a:cubicBezTo>
                  <a:cubicBezTo>
                    <a:pt x="71232" y="231245"/>
                    <a:pt x="89616" y="222863"/>
                    <a:pt x="103237" y="226482"/>
                  </a:cubicBezTo>
                  <a:cubicBezTo>
                    <a:pt x="116857" y="230006"/>
                    <a:pt x="128097" y="224101"/>
                    <a:pt x="134098" y="232388"/>
                  </a:cubicBezTo>
                  <a:cubicBezTo>
                    <a:pt x="140003" y="240674"/>
                    <a:pt x="134098" y="256105"/>
                    <a:pt x="136479" y="262010"/>
                  </a:cubicBezTo>
                  <a:cubicBezTo>
                    <a:pt x="138860" y="267916"/>
                    <a:pt x="125811" y="268487"/>
                    <a:pt x="116953" y="267344"/>
                  </a:cubicBezTo>
                  <a:cubicBezTo>
                    <a:pt x="108094" y="266201"/>
                    <a:pt x="89616" y="270964"/>
                    <a:pt x="92092" y="276203"/>
                  </a:cubicBezTo>
                  <a:cubicBezTo>
                    <a:pt x="94474" y="281537"/>
                    <a:pt x="100950" y="294014"/>
                    <a:pt x="89140" y="287442"/>
                  </a:cubicBezTo>
                  <a:cubicBezTo>
                    <a:pt x="77329" y="280965"/>
                    <a:pt x="72566" y="293919"/>
                    <a:pt x="79043" y="293919"/>
                  </a:cubicBezTo>
                  <a:cubicBezTo>
                    <a:pt x="85520" y="293919"/>
                    <a:pt x="94474" y="301634"/>
                    <a:pt x="94474" y="306968"/>
                  </a:cubicBezTo>
                  <a:cubicBezTo>
                    <a:pt x="94474" y="312302"/>
                    <a:pt x="95045" y="324113"/>
                    <a:pt x="100950" y="322399"/>
                  </a:cubicBezTo>
                  <a:cubicBezTo>
                    <a:pt x="106856" y="320589"/>
                    <a:pt x="106856" y="331257"/>
                    <a:pt x="115143" y="330686"/>
                  </a:cubicBezTo>
                  <a:cubicBezTo>
                    <a:pt x="123430" y="330114"/>
                    <a:pt x="131145" y="333067"/>
                    <a:pt x="124668" y="340782"/>
                  </a:cubicBezTo>
                  <a:cubicBezTo>
                    <a:pt x="118191" y="348497"/>
                    <a:pt x="128764" y="369833"/>
                    <a:pt x="131145" y="365071"/>
                  </a:cubicBezTo>
                  <a:cubicBezTo>
                    <a:pt x="132669" y="362118"/>
                    <a:pt x="131335" y="355641"/>
                    <a:pt x="133621" y="351545"/>
                  </a:cubicBezTo>
                  <a:cubicBezTo>
                    <a:pt x="128954" y="340687"/>
                    <a:pt x="148671" y="340592"/>
                    <a:pt x="154291" y="340592"/>
                  </a:cubicBezTo>
                  <a:cubicBezTo>
                    <a:pt x="160577" y="340592"/>
                    <a:pt x="171721" y="350117"/>
                    <a:pt x="178865" y="359642"/>
                  </a:cubicBezTo>
                  <a:cubicBezTo>
                    <a:pt x="186009" y="369167"/>
                    <a:pt x="193153" y="362785"/>
                    <a:pt x="193153" y="362785"/>
                  </a:cubicBezTo>
                  <a:lnTo>
                    <a:pt x="195534" y="274107"/>
                  </a:lnTo>
                  <a:lnTo>
                    <a:pt x="246207" y="260582"/>
                  </a:lnTo>
                  <a:cubicBezTo>
                    <a:pt x="246683" y="259343"/>
                    <a:pt x="247255" y="258200"/>
                    <a:pt x="247921" y="257248"/>
                  </a:cubicBezTo>
                  <a:cubicBezTo>
                    <a:pt x="254493" y="247723"/>
                    <a:pt x="263257" y="255629"/>
                    <a:pt x="266305" y="257819"/>
                  </a:cubicBezTo>
                  <a:cubicBezTo>
                    <a:pt x="268876" y="259724"/>
                    <a:pt x="267448" y="247723"/>
                    <a:pt x="274591" y="248294"/>
                  </a:cubicBezTo>
                  <a:cubicBezTo>
                    <a:pt x="281735" y="248866"/>
                    <a:pt x="274020" y="260105"/>
                    <a:pt x="279354" y="260105"/>
                  </a:cubicBezTo>
                  <a:cubicBezTo>
                    <a:pt x="283545" y="260105"/>
                    <a:pt x="292974" y="274869"/>
                    <a:pt x="290022" y="286394"/>
                  </a:cubicBezTo>
                  <a:cubicBezTo>
                    <a:pt x="297928" y="292871"/>
                    <a:pt x="312215" y="308207"/>
                    <a:pt x="313453" y="312017"/>
                  </a:cubicBezTo>
                  <a:cubicBezTo>
                    <a:pt x="315073" y="316779"/>
                    <a:pt x="335647" y="308873"/>
                    <a:pt x="339552" y="310397"/>
                  </a:cubicBezTo>
                  <a:cubicBezTo>
                    <a:pt x="343552" y="312017"/>
                    <a:pt x="374413" y="312017"/>
                    <a:pt x="379938" y="312017"/>
                  </a:cubicBezTo>
                  <a:cubicBezTo>
                    <a:pt x="385462" y="312017"/>
                    <a:pt x="389367" y="322304"/>
                    <a:pt x="395749" y="323923"/>
                  </a:cubicBezTo>
                  <a:cubicBezTo>
                    <a:pt x="402131" y="325542"/>
                    <a:pt x="399750" y="335829"/>
                    <a:pt x="400512" y="342878"/>
                  </a:cubicBezTo>
                  <a:cubicBezTo>
                    <a:pt x="401274" y="350021"/>
                    <a:pt x="410799" y="357165"/>
                    <a:pt x="411561" y="363452"/>
                  </a:cubicBezTo>
                  <a:cubicBezTo>
                    <a:pt x="412323" y="369738"/>
                    <a:pt x="422610" y="366595"/>
                    <a:pt x="428991" y="368214"/>
                  </a:cubicBezTo>
                  <a:cubicBezTo>
                    <a:pt x="435373" y="369833"/>
                    <a:pt x="444803" y="372119"/>
                    <a:pt x="445565" y="378501"/>
                  </a:cubicBezTo>
                  <a:cubicBezTo>
                    <a:pt x="446327" y="384883"/>
                    <a:pt x="454233" y="380120"/>
                    <a:pt x="455090" y="375358"/>
                  </a:cubicBezTo>
                  <a:cubicBezTo>
                    <a:pt x="455852" y="370595"/>
                    <a:pt x="463853" y="364309"/>
                    <a:pt x="475664" y="359546"/>
                  </a:cubicBezTo>
                  <a:cubicBezTo>
                    <a:pt x="480998" y="357356"/>
                    <a:pt x="484522" y="357451"/>
                    <a:pt x="487189" y="358403"/>
                  </a:cubicBezTo>
                  <a:cubicBezTo>
                    <a:pt x="489380" y="352688"/>
                    <a:pt x="491666" y="347926"/>
                    <a:pt x="493285" y="347259"/>
                  </a:cubicBezTo>
                  <a:cubicBezTo>
                    <a:pt x="497381" y="345449"/>
                    <a:pt x="505096" y="339544"/>
                    <a:pt x="505763" y="333638"/>
                  </a:cubicBezTo>
                  <a:cubicBezTo>
                    <a:pt x="506334" y="327733"/>
                    <a:pt x="522337" y="327733"/>
                    <a:pt x="533005" y="333067"/>
                  </a:cubicBezTo>
                  <a:cubicBezTo>
                    <a:pt x="543673" y="338401"/>
                    <a:pt x="550245" y="338401"/>
                    <a:pt x="550816" y="330114"/>
                  </a:cubicBezTo>
                  <a:cubicBezTo>
                    <a:pt x="551388" y="321827"/>
                    <a:pt x="566818" y="319446"/>
                    <a:pt x="571581" y="321827"/>
                  </a:cubicBezTo>
                  <a:cubicBezTo>
                    <a:pt x="576343" y="324209"/>
                    <a:pt x="591107" y="332495"/>
                    <a:pt x="598251" y="329543"/>
                  </a:cubicBezTo>
                  <a:cubicBezTo>
                    <a:pt x="605394" y="326590"/>
                    <a:pt x="640923" y="330114"/>
                    <a:pt x="649877" y="332495"/>
                  </a:cubicBezTo>
                  <a:cubicBezTo>
                    <a:pt x="658735" y="334877"/>
                    <a:pt x="661116" y="328971"/>
                    <a:pt x="668831" y="337829"/>
                  </a:cubicBezTo>
                  <a:cubicBezTo>
                    <a:pt x="675308" y="345259"/>
                    <a:pt x="678452" y="338591"/>
                    <a:pt x="685595" y="344306"/>
                  </a:cubicBezTo>
                  <a:cubicBezTo>
                    <a:pt x="685595" y="342020"/>
                    <a:pt x="685119" y="339163"/>
                    <a:pt x="685119" y="336115"/>
                  </a:cubicBezTo>
                  <a:cubicBezTo>
                    <a:pt x="685119" y="330305"/>
                    <a:pt x="693977" y="325447"/>
                    <a:pt x="695787" y="320970"/>
                  </a:cubicBezTo>
                  <a:cubicBezTo>
                    <a:pt x="697596" y="316493"/>
                    <a:pt x="687786" y="303158"/>
                    <a:pt x="687786" y="298777"/>
                  </a:cubicBezTo>
                  <a:cubicBezTo>
                    <a:pt x="687786" y="294300"/>
                    <a:pt x="687786" y="283632"/>
                    <a:pt x="683309" y="281441"/>
                  </a:cubicBezTo>
                  <a:cubicBezTo>
                    <a:pt x="678832" y="279251"/>
                    <a:pt x="691786" y="273440"/>
                    <a:pt x="694834" y="273631"/>
                  </a:cubicBezTo>
                  <a:cubicBezTo>
                    <a:pt x="701407" y="273917"/>
                    <a:pt x="710836" y="267059"/>
                    <a:pt x="713694" y="269916"/>
                  </a:cubicBezTo>
                  <a:cubicBezTo>
                    <a:pt x="716552" y="272774"/>
                    <a:pt x="722266" y="273631"/>
                    <a:pt x="728076" y="273631"/>
                  </a:cubicBezTo>
                  <a:cubicBezTo>
                    <a:pt x="733792" y="273631"/>
                    <a:pt x="731315" y="267059"/>
                    <a:pt x="728076" y="264201"/>
                  </a:cubicBezTo>
                  <a:cubicBezTo>
                    <a:pt x="724743" y="261344"/>
                    <a:pt x="738364" y="234674"/>
                    <a:pt x="740364" y="225625"/>
                  </a:cubicBezTo>
                  <a:cubicBezTo>
                    <a:pt x="742364" y="216576"/>
                    <a:pt x="747317" y="224768"/>
                    <a:pt x="753889" y="225625"/>
                  </a:cubicBezTo>
                  <a:cubicBezTo>
                    <a:pt x="760462" y="226387"/>
                    <a:pt x="768272" y="225244"/>
                    <a:pt x="772368" y="227244"/>
                  </a:cubicBezTo>
                  <a:cubicBezTo>
                    <a:pt x="776464" y="229244"/>
                    <a:pt x="788370" y="224768"/>
                    <a:pt x="791227" y="220291"/>
                  </a:cubicBezTo>
                  <a:cubicBezTo>
                    <a:pt x="794085" y="215814"/>
                    <a:pt x="787894" y="214576"/>
                    <a:pt x="788370" y="204289"/>
                  </a:cubicBezTo>
                  <a:cubicBezTo>
                    <a:pt x="788751" y="194002"/>
                    <a:pt x="794942" y="189144"/>
                    <a:pt x="801514" y="189144"/>
                  </a:cubicBezTo>
                  <a:cubicBezTo>
                    <a:pt x="808087" y="189144"/>
                    <a:pt x="810087" y="182953"/>
                    <a:pt x="810087" y="178095"/>
                  </a:cubicBezTo>
                  <a:cubicBezTo>
                    <a:pt x="810087" y="173618"/>
                    <a:pt x="815421" y="170856"/>
                    <a:pt x="817040" y="165141"/>
                  </a:cubicBezTo>
                  <a:cubicBezTo>
                    <a:pt x="814754" y="162569"/>
                    <a:pt x="812945" y="159617"/>
                    <a:pt x="812658" y="157331"/>
                  </a:cubicBezTo>
                  <a:close/>
                  <a:moveTo>
                    <a:pt x="305262" y="244199"/>
                  </a:moveTo>
                  <a:cubicBezTo>
                    <a:pt x="302881" y="247437"/>
                    <a:pt x="279449" y="241341"/>
                    <a:pt x="277449" y="236579"/>
                  </a:cubicBezTo>
                  <a:cubicBezTo>
                    <a:pt x="275353" y="231435"/>
                    <a:pt x="310310" y="237245"/>
                    <a:pt x="305262" y="244199"/>
                  </a:cubicBezTo>
                  <a:close/>
                  <a:moveTo>
                    <a:pt x="641875" y="242103"/>
                  </a:moveTo>
                  <a:cubicBezTo>
                    <a:pt x="625302" y="242103"/>
                    <a:pt x="588536" y="233816"/>
                    <a:pt x="573677" y="249818"/>
                  </a:cubicBezTo>
                  <a:cubicBezTo>
                    <a:pt x="558817" y="265820"/>
                    <a:pt x="569486" y="274107"/>
                    <a:pt x="563008" y="275345"/>
                  </a:cubicBezTo>
                  <a:cubicBezTo>
                    <a:pt x="555960" y="276584"/>
                    <a:pt x="552340" y="251057"/>
                    <a:pt x="560627" y="242770"/>
                  </a:cubicBezTo>
                  <a:cubicBezTo>
                    <a:pt x="568914" y="234483"/>
                    <a:pt x="595584" y="230959"/>
                    <a:pt x="612253" y="235055"/>
                  </a:cubicBezTo>
                  <a:cubicBezTo>
                    <a:pt x="628826" y="239246"/>
                    <a:pt x="658449" y="231530"/>
                    <a:pt x="662640" y="232673"/>
                  </a:cubicBezTo>
                  <a:cubicBezTo>
                    <a:pt x="666735" y="233816"/>
                    <a:pt x="658449" y="242103"/>
                    <a:pt x="641875" y="242103"/>
                  </a:cubicBezTo>
                  <a:close/>
                </a:path>
              </a:pathLst>
            </a:custGeom>
            <a:grpFill/>
            <a:ln w="2381" cap="flat">
              <a:solidFill>
                <a:srgbClr val="FFFFFF"/>
              </a:solidFill>
              <a:prstDash val="solid"/>
              <a:miter/>
            </a:ln>
          </p:spPr>
          <p:txBody>
            <a:bodyPr rtlCol="0" anchor="ctr"/>
            <a:lstStyle/>
            <a:p>
              <a:endParaRPr lang="en-ID"/>
            </a:p>
          </p:txBody>
        </p:sp>
        <p:sp>
          <p:nvSpPr>
            <p:cNvPr id="160" name="Freeform: Shape 167">
              <a:extLst>
                <a:ext uri="{FF2B5EF4-FFF2-40B4-BE49-F238E27FC236}">
                  <a16:creationId xmlns:a16="http://schemas.microsoft.com/office/drawing/2014/main" id="{0F4D6BE9-C46A-D144-A67C-7D5B9D8960B7}"/>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1" name="Freeform: Shape 168">
              <a:extLst>
                <a:ext uri="{FF2B5EF4-FFF2-40B4-BE49-F238E27FC236}">
                  <a16:creationId xmlns:a16="http://schemas.microsoft.com/office/drawing/2014/main" id="{5FC4503A-D5D7-D243-8CDA-9B19A50D57C5}"/>
                </a:ext>
              </a:extLst>
            </p:cNvPr>
            <p:cNvSpPr/>
            <p:nvPr/>
          </p:nvSpPr>
          <p:spPr>
            <a:xfrm>
              <a:off x="6258996" y="1754560"/>
              <a:ext cx="3419475" cy="1304925"/>
            </a:xfrm>
            <a:custGeom>
              <a:avLst/>
              <a:gdLst>
                <a:gd name="connsiteX0" fmla="*/ 53697 w 3419475"/>
                <a:gd name="connsiteY0" fmla="*/ 949207 h 1304925"/>
                <a:gd name="connsiteX1" fmla="*/ 41696 w 3419475"/>
                <a:gd name="connsiteY1" fmla="*/ 944730 h 1304925"/>
                <a:gd name="connsiteX2" fmla="*/ 29504 w 3419475"/>
                <a:gd name="connsiteY2" fmla="*/ 943587 h 1304925"/>
                <a:gd name="connsiteX3" fmla="*/ 32647 w 3419475"/>
                <a:gd name="connsiteY3" fmla="*/ 946635 h 1304925"/>
                <a:gd name="connsiteX4" fmla="*/ 26170 w 3419475"/>
                <a:gd name="connsiteY4" fmla="*/ 957589 h 1304925"/>
                <a:gd name="connsiteX5" fmla="*/ 16645 w 3419475"/>
                <a:gd name="connsiteY5" fmla="*/ 957589 h 1304925"/>
                <a:gd name="connsiteX6" fmla="*/ 3024 w 3419475"/>
                <a:gd name="connsiteY6" fmla="*/ 958446 h 1304925"/>
                <a:gd name="connsiteX7" fmla="*/ 1786 w 3419475"/>
                <a:gd name="connsiteY7" fmla="*/ 963208 h 1304925"/>
                <a:gd name="connsiteX8" fmla="*/ 11882 w 3419475"/>
                <a:gd name="connsiteY8" fmla="*/ 966923 h 1304925"/>
                <a:gd name="connsiteX9" fmla="*/ 63984 w 3419475"/>
                <a:gd name="connsiteY9" fmla="*/ 969114 h 1304925"/>
                <a:gd name="connsiteX10" fmla="*/ 64746 w 3419475"/>
                <a:gd name="connsiteY10" fmla="*/ 955779 h 1304925"/>
                <a:gd name="connsiteX11" fmla="*/ 53697 w 3419475"/>
                <a:gd name="connsiteY11" fmla="*/ 949207 h 1304925"/>
                <a:gd name="connsiteX12" fmla="*/ 911519 w 3419475"/>
                <a:gd name="connsiteY12" fmla="*/ 36045 h 1304925"/>
                <a:gd name="connsiteX13" fmla="*/ 921615 w 3419475"/>
                <a:gd name="connsiteY13" fmla="*/ 18900 h 1304925"/>
                <a:gd name="connsiteX14" fmla="*/ 902089 w 3419475"/>
                <a:gd name="connsiteY14" fmla="*/ 25377 h 1304925"/>
                <a:gd name="connsiteX15" fmla="*/ 878372 w 3419475"/>
                <a:gd name="connsiteY15" fmla="*/ 34235 h 1304925"/>
                <a:gd name="connsiteX16" fmla="*/ 911519 w 3419475"/>
                <a:gd name="connsiteY16" fmla="*/ 36045 h 1304925"/>
                <a:gd name="connsiteX17" fmla="*/ 1025914 w 3419475"/>
                <a:gd name="connsiteY17" fmla="*/ 365705 h 1304925"/>
                <a:gd name="connsiteX18" fmla="*/ 1056775 w 3419475"/>
                <a:gd name="connsiteY18" fmla="*/ 358561 h 1304925"/>
                <a:gd name="connsiteX19" fmla="*/ 1034868 w 3419475"/>
                <a:gd name="connsiteY19" fmla="*/ 349703 h 1304925"/>
                <a:gd name="connsiteX20" fmla="*/ 1025914 w 3419475"/>
                <a:gd name="connsiteY20" fmla="*/ 365705 h 1304925"/>
                <a:gd name="connsiteX21" fmla="*/ 1463969 w 3419475"/>
                <a:gd name="connsiteY21" fmla="*/ 62715 h 1304925"/>
                <a:gd name="connsiteX22" fmla="*/ 1459206 w 3419475"/>
                <a:gd name="connsiteY22" fmla="*/ 70430 h 1304925"/>
                <a:gd name="connsiteX23" fmla="*/ 1445014 w 3419475"/>
                <a:gd name="connsiteY23" fmla="*/ 77574 h 1304925"/>
                <a:gd name="connsiteX24" fmla="*/ 1462826 w 3419475"/>
                <a:gd name="connsiteY24" fmla="*/ 89385 h 1304925"/>
                <a:gd name="connsiteX25" fmla="*/ 1486543 w 3419475"/>
                <a:gd name="connsiteY25" fmla="*/ 75193 h 1304925"/>
                <a:gd name="connsiteX26" fmla="*/ 1541693 w 3419475"/>
                <a:gd name="connsiteY26" fmla="*/ 58619 h 1304925"/>
                <a:gd name="connsiteX27" fmla="*/ 1547027 w 3419475"/>
                <a:gd name="connsiteY27" fmla="*/ 42046 h 1304925"/>
                <a:gd name="connsiteX28" fmla="*/ 1538740 w 3419475"/>
                <a:gd name="connsiteY28" fmla="*/ 32521 h 1304925"/>
                <a:gd name="connsiteX29" fmla="*/ 1523976 w 3419475"/>
                <a:gd name="connsiteY29" fmla="*/ 11756 h 1304925"/>
                <a:gd name="connsiteX30" fmla="*/ 1494925 w 3419475"/>
                <a:gd name="connsiteY30" fmla="*/ 21853 h 1304925"/>
                <a:gd name="connsiteX31" fmla="*/ 1472351 w 3419475"/>
                <a:gd name="connsiteY31" fmla="*/ 35473 h 1304925"/>
                <a:gd name="connsiteX32" fmla="*/ 1463493 w 3419475"/>
                <a:gd name="connsiteY32" fmla="*/ 49094 h 1304925"/>
                <a:gd name="connsiteX33" fmla="*/ 1463969 w 3419475"/>
                <a:gd name="connsiteY33" fmla="*/ 62715 h 1304925"/>
                <a:gd name="connsiteX34" fmla="*/ 1495401 w 3419475"/>
                <a:gd name="connsiteY34" fmla="*/ 79384 h 1304925"/>
                <a:gd name="connsiteX35" fmla="*/ 1481781 w 3419475"/>
                <a:gd name="connsiteY35" fmla="*/ 97195 h 1304925"/>
                <a:gd name="connsiteX36" fmla="*/ 1496640 w 3419475"/>
                <a:gd name="connsiteY36" fmla="*/ 101291 h 1304925"/>
                <a:gd name="connsiteX37" fmla="*/ 1516166 w 3419475"/>
                <a:gd name="connsiteY37" fmla="*/ 114912 h 1304925"/>
                <a:gd name="connsiteX38" fmla="*/ 1573126 w 3419475"/>
                <a:gd name="connsiteY38" fmla="*/ 126723 h 1304925"/>
                <a:gd name="connsiteX39" fmla="*/ 1586746 w 3419475"/>
                <a:gd name="connsiteY39" fmla="*/ 111864 h 1304925"/>
                <a:gd name="connsiteX40" fmla="*/ 1595604 w 3419475"/>
                <a:gd name="connsiteY40" fmla="*/ 89385 h 1304925"/>
                <a:gd name="connsiteX41" fmla="*/ 1565982 w 3419475"/>
                <a:gd name="connsiteY41" fmla="*/ 76336 h 1304925"/>
                <a:gd name="connsiteX42" fmla="*/ 1551123 w 3419475"/>
                <a:gd name="connsiteY42" fmla="*/ 67477 h 1304925"/>
                <a:gd name="connsiteX43" fmla="*/ 1495401 w 3419475"/>
                <a:gd name="connsiteY43" fmla="*/ 79384 h 1304925"/>
                <a:gd name="connsiteX44" fmla="*/ 1198983 w 3419475"/>
                <a:gd name="connsiteY44" fmla="*/ 374563 h 1304925"/>
                <a:gd name="connsiteX45" fmla="*/ 1214414 w 3419475"/>
                <a:gd name="connsiteY45" fmla="*/ 367991 h 1304925"/>
                <a:gd name="connsiteX46" fmla="*/ 1198983 w 3419475"/>
                <a:gd name="connsiteY46" fmla="*/ 374563 h 1304925"/>
                <a:gd name="connsiteX47" fmla="*/ 1448538 w 3419475"/>
                <a:gd name="connsiteY47" fmla="*/ 20614 h 1304925"/>
                <a:gd name="connsiteX48" fmla="*/ 1421869 w 3419475"/>
                <a:gd name="connsiteY48" fmla="*/ 24139 h 1304925"/>
                <a:gd name="connsiteX49" fmla="*/ 1448538 w 3419475"/>
                <a:gd name="connsiteY49" fmla="*/ 20614 h 1304925"/>
                <a:gd name="connsiteX50" fmla="*/ 3193328 w 3419475"/>
                <a:gd name="connsiteY50" fmla="*/ 450478 h 1304925"/>
                <a:gd name="connsiteX51" fmla="*/ 3221808 w 3419475"/>
                <a:gd name="connsiteY51" fmla="*/ 449906 h 1304925"/>
                <a:gd name="connsiteX52" fmla="*/ 3263908 w 3419475"/>
                <a:gd name="connsiteY52" fmla="*/ 445144 h 1304925"/>
                <a:gd name="connsiteX53" fmla="*/ 3242000 w 3419475"/>
                <a:gd name="connsiteY53" fmla="*/ 427999 h 1304925"/>
                <a:gd name="connsiteX54" fmla="*/ 3193328 w 3419475"/>
                <a:gd name="connsiteY54" fmla="*/ 450478 h 1304925"/>
                <a:gd name="connsiteX55" fmla="*/ 1587318 w 3419475"/>
                <a:gd name="connsiteY55" fmla="*/ 162918 h 1304925"/>
                <a:gd name="connsiteX56" fmla="*/ 1640086 w 3419475"/>
                <a:gd name="connsiteY56" fmla="*/ 157584 h 1304925"/>
                <a:gd name="connsiteX57" fmla="*/ 1709428 w 3419475"/>
                <a:gd name="connsiteY57" fmla="*/ 134438 h 1304925"/>
                <a:gd name="connsiteX58" fmla="*/ 1683330 w 3419475"/>
                <a:gd name="connsiteY58" fmla="*/ 117198 h 1304925"/>
                <a:gd name="connsiteX59" fmla="*/ 1654278 w 3419475"/>
                <a:gd name="connsiteY59" fmla="*/ 123103 h 1304925"/>
                <a:gd name="connsiteX60" fmla="*/ 1656659 w 3419475"/>
                <a:gd name="connsiteY60" fmla="*/ 112435 h 1304925"/>
                <a:gd name="connsiteX61" fmla="*/ 1644849 w 3419475"/>
                <a:gd name="connsiteY61" fmla="*/ 99386 h 1304925"/>
                <a:gd name="connsiteX62" fmla="*/ 1623513 w 3419475"/>
                <a:gd name="connsiteY62" fmla="*/ 107101 h 1304925"/>
                <a:gd name="connsiteX63" fmla="*/ 1616369 w 3419475"/>
                <a:gd name="connsiteY63" fmla="*/ 123103 h 1304925"/>
                <a:gd name="connsiteX64" fmla="*/ 1601510 w 3419475"/>
                <a:gd name="connsiteY64" fmla="*/ 134343 h 1304925"/>
                <a:gd name="connsiteX65" fmla="*/ 1587318 w 3419475"/>
                <a:gd name="connsiteY65" fmla="*/ 162918 h 1304925"/>
                <a:gd name="connsiteX66" fmla="*/ 2352080 w 3419475"/>
                <a:gd name="connsiteY66" fmla="*/ 285028 h 1304925"/>
                <a:gd name="connsiteX67" fmla="*/ 2368082 w 3419475"/>
                <a:gd name="connsiteY67" fmla="*/ 298078 h 1304925"/>
                <a:gd name="connsiteX68" fmla="*/ 2397705 w 3419475"/>
                <a:gd name="connsiteY68" fmla="*/ 293315 h 1304925"/>
                <a:gd name="connsiteX69" fmla="*/ 2416660 w 3419475"/>
                <a:gd name="connsiteY69" fmla="*/ 296839 h 1304925"/>
                <a:gd name="connsiteX70" fmla="*/ 2452188 w 3419475"/>
                <a:gd name="connsiteY70" fmla="*/ 293315 h 1304925"/>
                <a:gd name="connsiteX71" fmla="*/ 2450378 w 3419475"/>
                <a:gd name="connsiteY71" fmla="*/ 270169 h 1304925"/>
                <a:gd name="connsiteX72" fmla="*/ 2461046 w 3419475"/>
                <a:gd name="connsiteY72" fmla="*/ 273694 h 1304925"/>
                <a:gd name="connsiteX73" fmla="*/ 2487144 w 3419475"/>
                <a:gd name="connsiteY73" fmla="*/ 292077 h 1304925"/>
                <a:gd name="connsiteX74" fmla="*/ 2501432 w 3419475"/>
                <a:gd name="connsiteY74" fmla="*/ 274932 h 1304925"/>
                <a:gd name="connsiteX75" fmla="*/ 2496098 w 3419475"/>
                <a:gd name="connsiteY75" fmla="*/ 257692 h 1304925"/>
                <a:gd name="connsiteX76" fmla="*/ 2452854 w 3419475"/>
                <a:gd name="connsiteY76" fmla="*/ 249405 h 1304925"/>
                <a:gd name="connsiteX77" fmla="*/ 2424375 w 3419475"/>
                <a:gd name="connsiteY77" fmla="*/ 256549 h 1304925"/>
                <a:gd name="connsiteX78" fmla="*/ 2385799 w 3419475"/>
                <a:gd name="connsiteY78" fmla="*/ 238165 h 1304925"/>
                <a:gd name="connsiteX79" fmla="*/ 2352080 w 3419475"/>
                <a:gd name="connsiteY79" fmla="*/ 285028 h 1304925"/>
                <a:gd name="connsiteX80" fmla="*/ 2476000 w 3419475"/>
                <a:gd name="connsiteY80" fmla="*/ 360943 h 1304925"/>
                <a:gd name="connsiteX81" fmla="*/ 2449902 w 3419475"/>
                <a:gd name="connsiteY81" fmla="*/ 336082 h 1304925"/>
                <a:gd name="connsiteX82" fmla="*/ 2416660 w 3419475"/>
                <a:gd name="connsiteY82" fmla="*/ 351513 h 1304925"/>
                <a:gd name="connsiteX83" fmla="*/ 2476000 w 3419475"/>
                <a:gd name="connsiteY83" fmla="*/ 360943 h 1304925"/>
                <a:gd name="connsiteX84" fmla="*/ 2428566 w 3419475"/>
                <a:gd name="connsiteY84" fmla="*/ 321795 h 1304925"/>
                <a:gd name="connsiteX85" fmla="*/ 2409611 w 3419475"/>
                <a:gd name="connsiteY85" fmla="*/ 329510 h 1304925"/>
                <a:gd name="connsiteX86" fmla="*/ 2428566 w 3419475"/>
                <a:gd name="connsiteY86" fmla="*/ 321795 h 1304925"/>
                <a:gd name="connsiteX87" fmla="*/ 2531721 w 3419475"/>
                <a:gd name="connsiteY87" fmla="*/ 284457 h 1304925"/>
                <a:gd name="connsiteX88" fmla="*/ 2580299 w 3419475"/>
                <a:gd name="connsiteY88" fmla="*/ 301030 h 1304925"/>
                <a:gd name="connsiteX89" fmla="*/ 2628305 w 3419475"/>
                <a:gd name="connsiteY89" fmla="*/ 291505 h 1304925"/>
                <a:gd name="connsiteX90" fmla="*/ 2595729 w 3419475"/>
                <a:gd name="connsiteY90" fmla="*/ 281409 h 1304925"/>
                <a:gd name="connsiteX91" fmla="*/ 2572584 w 3419475"/>
                <a:gd name="connsiteY91" fmla="*/ 276646 h 1304925"/>
                <a:gd name="connsiteX92" fmla="*/ 2545342 w 3419475"/>
                <a:gd name="connsiteY92" fmla="*/ 270741 h 1304925"/>
                <a:gd name="connsiteX93" fmla="*/ 2531721 w 3419475"/>
                <a:gd name="connsiteY93" fmla="*/ 284457 h 1304925"/>
                <a:gd name="connsiteX94" fmla="*/ 550998 w 3419475"/>
                <a:gd name="connsiteY94" fmla="*/ 43760 h 1304925"/>
                <a:gd name="connsiteX95" fmla="*/ 584811 w 3419475"/>
                <a:gd name="connsiteY95" fmla="*/ 37188 h 1304925"/>
                <a:gd name="connsiteX96" fmla="*/ 549283 w 3419475"/>
                <a:gd name="connsiteY96" fmla="*/ 34807 h 1304925"/>
                <a:gd name="connsiteX97" fmla="*/ 518422 w 3419475"/>
                <a:gd name="connsiteY97" fmla="*/ 42522 h 1304925"/>
                <a:gd name="connsiteX98" fmla="*/ 550998 w 3419475"/>
                <a:gd name="connsiteY98" fmla="*/ 43760 h 1304925"/>
                <a:gd name="connsiteX99" fmla="*/ 2471238 w 3419475"/>
                <a:gd name="connsiteY99" fmla="*/ 1045695 h 1304925"/>
                <a:gd name="connsiteX100" fmla="*/ 2468856 w 3419475"/>
                <a:gd name="connsiteY100" fmla="*/ 1003023 h 1304925"/>
                <a:gd name="connsiteX101" fmla="*/ 2455807 w 3419475"/>
                <a:gd name="connsiteY101" fmla="*/ 979306 h 1304925"/>
                <a:gd name="connsiteX102" fmla="*/ 2446282 w 3419475"/>
                <a:gd name="connsiteY102" fmla="*/ 1000070 h 1304925"/>
                <a:gd name="connsiteX103" fmla="*/ 2442091 w 3419475"/>
                <a:gd name="connsiteY103" fmla="*/ 1021978 h 1304925"/>
                <a:gd name="connsiteX104" fmla="*/ 2448568 w 3419475"/>
                <a:gd name="connsiteY104" fmla="*/ 1061697 h 1304925"/>
                <a:gd name="connsiteX105" fmla="*/ 2446758 w 3419475"/>
                <a:gd name="connsiteY105" fmla="*/ 1138754 h 1304925"/>
                <a:gd name="connsiteX106" fmla="*/ 2443234 w 3419475"/>
                <a:gd name="connsiteY106" fmla="*/ 1195047 h 1304925"/>
                <a:gd name="connsiteX107" fmla="*/ 2456283 w 3419475"/>
                <a:gd name="connsiteY107" fmla="*/ 1181998 h 1304925"/>
                <a:gd name="connsiteX108" fmla="*/ 2473524 w 3419475"/>
                <a:gd name="connsiteY108" fmla="*/ 1196857 h 1304925"/>
                <a:gd name="connsiteX109" fmla="*/ 2469999 w 3419475"/>
                <a:gd name="connsiteY109" fmla="*/ 1179045 h 1304925"/>
                <a:gd name="connsiteX110" fmla="*/ 2456379 w 3419475"/>
                <a:gd name="connsiteY110" fmla="*/ 1155328 h 1304925"/>
                <a:gd name="connsiteX111" fmla="*/ 2462284 w 3419475"/>
                <a:gd name="connsiteY111" fmla="*/ 1122752 h 1304925"/>
                <a:gd name="connsiteX112" fmla="*/ 2486001 w 3419475"/>
                <a:gd name="connsiteY112" fmla="*/ 1120371 h 1304925"/>
                <a:gd name="connsiteX113" fmla="*/ 2492478 w 3419475"/>
                <a:gd name="connsiteY113" fmla="*/ 1116847 h 1304925"/>
                <a:gd name="connsiteX114" fmla="*/ 2471238 w 3419475"/>
                <a:gd name="connsiteY114" fmla="*/ 1045695 h 1304925"/>
                <a:gd name="connsiteX115" fmla="*/ 606719 w 3419475"/>
                <a:gd name="connsiteY115" fmla="*/ 38426 h 1304925"/>
                <a:gd name="connsiteX116" fmla="*/ 579477 w 3419475"/>
                <a:gd name="connsiteY116" fmla="*/ 48523 h 1304925"/>
                <a:gd name="connsiteX117" fmla="*/ 560523 w 3419475"/>
                <a:gd name="connsiteY117" fmla="*/ 59191 h 1304925"/>
                <a:gd name="connsiteX118" fmla="*/ 593670 w 3419475"/>
                <a:gd name="connsiteY118" fmla="*/ 61000 h 1304925"/>
                <a:gd name="connsiteX119" fmla="*/ 609672 w 3419475"/>
                <a:gd name="connsiteY119" fmla="*/ 55095 h 1304925"/>
                <a:gd name="connsiteX120" fmla="*/ 633389 w 3419475"/>
                <a:gd name="connsiteY120" fmla="*/ 42617 h 1304925"/>
                <a:gd name="connsiteX121" fmla="*/ 634532 w 3419475"/>
                <a:gd name="connsiteY121" fmla="*/ 28425 h 1304925"/>
                <a:gd name="connsiteX122" fmla="*/ 606719 w 3419475"/>
                <a:gd name="connsiteY122" fmla="*/ 38426 h 1304925"/>
                <a:gd name="connsiteX123" fmla="*/ 581287 w 3419475"/>
                <a:gd name="connsiteY123" fmla="*/ 517438 h 1304925"/>
                <a:gd name="connsiteX124" fmla="*/ 618625 w 3419475"/>
                <a:gd name="connsiteY124" fmla="*/ 509723 h 1304925"/>
                <a:gd name="connsiteX125" fmla="*/ 600813 w 3419475"/>
                <a:gd name="connsiteY125" fmla="*/ 496674 h 1304925"/>
                <a:gd name="connsiteX126" fmla="*/ 581287 w 3419475"/>
                <a:gd name="connsiteY126" fmla="*/ 517438 h 1304925"/>
                <a:gd name="connsiteX127" fmla="*/ 3421261 w 3419475"/>
                <a:gd name="connsiteY127" fmla="*/ 618499 h 1304925"/>
                <a:gd name="connsiteX128" fmla="*/ 3391638 w 3419475"/>
                <a:gd name="connsiteY128" fmla="*/ 597448 h 1304925"/>
                <a:gd name="connsiteX129" fmla="*/ 3364111 w 3419475"/>
                <a:gd name="connsiteY129" fmla="*/ 590876 h 1304925"/>
                <a:gd name="connsiteX130" fmla="*/ 3354967 w 3419475"/>
                <a:gd name="connsiteY130" fmla="*/ 586114 h 1304925"/>
                <a:gd name="connsiteX131" fmla="*/ 3328868 w 3419475"/>
                <a:gd name="connsiteY131" fmla="*/ 585828 h 1304925"/>
                <a:gd name="connsiteX132" fmla="*/ 3338013 w 3419475"/>
                <a:gd name="connsiteY132" fmla="*/ 595067 h 1304925"/>
                <a:gd name="connsiteX133" fmla="*/ 3335060 w 3419475"/>
                <a:gd name="connsiteY133" fmla="*/ 607831 h 1304925"/>
                <a:gd name="connsiteX134" fmla="*/ 3322296 w 3419475"/>
                <a:gd name="connsiteY134" fmla="*/ 602211 h 1304925"/>
                <a:gd name="connsiteX135" fmla="*/ 3321439 w 3419475"/>
                <a:gd name="connsiteY135" fmla="*/ 581732 h 1304925"/>
                <a:gd name="connsiteX136" fmla="*/ 3313724 w 3419475"/>
                <a:gd name="connsiteY136" fmla="*/ 571064 h 1304925"/>
                <a:gd name="connsiteX137" fmla="*/ 3274862 w 3419475"/>
                <a:gd name="connsiteY137" fmla="*/ 548204 h 1304925"/>
                <a:gd name="connsiteX138" fmla="*/ 3245239 w 3419475"/>
                <a:gd name="connsiteY138" fmla="*/ 533345 h 1304925"/>
                <a:gd name="connsiteX139" fmla="*/ 3213521 w 3419475"/>
                <a:gd name="connsiteY139" fmla="*/ 518772 h 1304925"/>
                <a:gd name="connsiteX140" fmla="*/ 3157514 w 3419475"/>
                <a:gd name="connsiteY140" fmla="*/ 495626 h 1304925"/>
                <a:gd name="connsiteX141" fmla="*/ 3139131 w 3419475"/>
                <a:gd name="connsiteY141" fmla="*/ 487911 h 1304925"/>
                <a:gd name="connsiteX142" fmla="*/ 3091982 w 3419475"/>
                <a:gd name="connsiteY142" fmla="*/ 486101 h 1304925"/>
                <a:gd name="connsiteX143" fmla="*/ 3073599 w 3419475"/>
                <a:gd name="connsiteY143" fmla="*/ 489054 h 1304925"/>
                <a:gd name="connsiteX144" fmla="*/ 3027307 w 3419475"/>
                <a:gd name="connsiteY144" fmla="*/ 478386 h 1304925"/>
                <a:gd name="connsiteX145" fmla="*/ 3020830 w 3419475"/>
                <a:gd name="connsiteY145" fmla="*/ 491149 h 1304925"/>
                <a:gd name="connsiteX146" fmla="*/ 3030641 w 3419475"/>
                <a:gd name="connsiteY146" fmla="*/ 507151 h 1304925"/>
                <a:gd name="connsiteX147" fmla="*/ 3025593 w 3419475"/>
                <a:gd name="connsiteY147" fmla="*/ 526678 h 1304925"/>
                <a:gd name="connsiteX148" fmla="*/ 2998065 w 3419475"/>
                <a:gd name="connsiteY148" fmla="*/ 516295 h 1304925"/>
                <a:gd name="connsiteX149" fmla="*/ 2978539 w 3419475"/>
                <a:gd name="connsiteY149" fmla="*/ 503532 h 1304925"/>
                <a:gd name="connsiteX150" fmla="*/ 2988064 w 3419475"/>
                <a:gd name="connsiteY150" fmla="*/ 498198 h 1304925"/>
                <a:gd name="connsiteX151" fmla="*/ 3002923 w 3419475"/>
                <a:gd name="connsiteY151" fmla="*/ 492578 h 1304925"/>
                <a:gd name="connsiteX152" fmla="*/ 2977682 w 3419475"/>
                <a:gd name="connsiteY152" fmla="*/ 482196 h 1304925"/>
                <a:gd name="connsiteX153" fmla="*/ 2953965 w 3419475"/>
                <a:gd name="connsiteY153" fmla="*/ 500865 h 1304925"/>
                <a:gd name="connsiteX154" fmla="*/ 2903863 w 3419475"/>
                <a:gd name="connsiteY154" fmla="*/ 495245 h 1304925"/>
                <a:gd name="connsiteX155" fmla="*/ 2843379 w 3419475"/>
                <a:gd name="connsiteY155" fmla="*/ 498769 h 1304925"/>
                <a:gd name="connsiteX156" fmla="*/ 2839188 w 3419475"/>
                <a:gd name="connsiteY156" fmla="*/ 517438 h 1304925"/>
                <a:gd name="connsiteX157" fmla="*/ 2833854 w 3419475"/>
                <a:gd name="connsiteY157" fmla="*/ 498198 h 1304925"/>
                <a:gd name="connsiteX158" fmla="*/ 2818424 w 3419475"/>
                <a:gd name="connsiteY158" fmla="*/ 492578 h 1304925"/>
                <a:gd name="connsiteX159" fmla="*/ 2807756 w 3419475"/>
                <a:gd name="connsiteY159" fmla="*/ 488387 h 1304925"/>
                <a:gd name="connsiteX160" fmla="*/ 2811280 w 3419475"/>
                <a:gd name="connsiteY160" fmla="*/ 475624 h 1304925"/>
                <a:gd name="connsiteX161" fmla="*/ 2778705 w 3419475"/>
                <a:gd name="connsiteY161" fmla="*/ 447144 h 1304925"/>
                <a:gd name="connsiteX162" fmla="*/ 2702790 w 3419475"/>
                <a:gd name="connsiteY162" fmla="*/ 447430 h 1304925"/>
                <a:gd name="connsiteX163" fmla="*/ 2655928 w 3419475"/>
                <a:gd name="connsiteY163" fmla="*/ 450097 h 1304925"/>
                <a:gd name="connsiteX164" fmla="*/ 2650594 w 3419475"/>
                <a:gd name="connsiteY164" fmla="*/ 440286 h 1304925"/>
                <a:gd name="connsiteX165" fmla="*/ 2625352 w 3419475"/>
                <a:gd name="connsiteY165" fmla="*/ 432856 h 1304925"/>
                <a:gd name="connsiteX166" fmla="*/ 2617637 w 3419475"/>
                <a:gd name="connsiteY166" fmla="*/ 429618 h 1304925"/>
                <a:gd name="connsiteX167" fmla="*/ 2592396 w 3419475"/>
                <a:gd name="connsiteY167" fmla="*/ 421331 h 1304925"/>
                <a:gd name="connsiteX168" fmla="*/ 2590300 w 3419475"/>
                <a:gd name="connsiteY168" fmla="*/ 414759 h 1304925"/>
                <a:gd name="connsiteX169" fmla="*/ 2606588 w 3419475"/>
                <a:gd name="connsiteY169" fmla="*/ 407044 h 1304925"/>
                <a:gd name="connsiteX170" fmla="*/ 2542008 w 3419475"/>
                <a:gd name="connsiteY170" fmla="*/ 396376 h 1304925"/>
                <a:gd name="connsiteX171" fmla="*/ 2530102 w 3419475"/>
                <a:gd name="connsiteY171" fmla="*/ 415902 h 1304925"/>
                <a:gd name="connsiteX172" fmla="*/ 2508766 w 3419475"/>
                <a:gd name="connsiteY172" fmla="*/ 414092 h 1304925"/>
                <a:gd name="connsiteX173" fmla="*/ 2524483 w 3419475"/>
                <a:gd name="connsiteY173" fmla="*/ 404281 h 1304925"/>
                <a:gd name="connsiteX174" fmla="*/ 2502003 w 3419475"/>
                <a:gd name="connsiteY174" fmla="*/ 397423 h 1304925"/>
                <a:gd name="connsiteX175" fmla="*/ 2513243 w 3419475"/>
                <a:gd name="connsiteY175" fmla="*/ 392089 h 1304925"/>
                <a:gd name="connsiteX176" fmla="*/ 2533436 w 3419475"/>
                <a:gd name="connsiteY176" fmla="*/ 392089 h 1304925"/>
                <a:gd name="connsiteX177" fmla="*/ 2514195 w 3419475"/>
                <a:gd name="connsiteY177" fmla="*/ 386184 h 1304925"/>
                <a:gd name="connsiteX178" fmla="*/ 2458474 w 3419475"/>
                <a:gd name="connsiteY178" fmla="*/ 378754 h 1304925"/>
                <a:gd name="connsiteX179" fmla="*/ 2428280 w 3419475"/>
                <a:gd name="connsiteY179" fmla="*/ 372563 h 1304925"/>
                <a:gd name="connsiteX180" fmla="*/ 2423803 w 3419475"/>
                <a:gd name="connsiteY180" fmla="*/ 381707 h 1304925"/>
                <a:gd name="connsiteX181" fmla="*/ 2405992 w 3419475"/>
                <a:gd name="connsiteY181" fmla="*/ 387898 h 1304925"/>
                <a:gd name="connsiteX182" fmla="*/ 2387608 w 3419475"/>
                <a:gd name="connsiteY182" fmla="*/ 400376 h 1304925"/>
                <a:gd name="connsiteX183" fmla="*/ 2403610 w 3419475"/>
                <a:gd name="connsiteY183" fmla="*/ 400662 h 1304925"/>
                <a:gd name="connsiteX184" fmla="*/ 2398276 w 3419475"/>
                <a:gd name="connsiteY184" fmla="*/ 411330 h 1304925"/>
                <a:gd name="connsiteX185" fmla="*/ 2404467 w 3419475"/>
                <a:gd name="connsiteY185" fmla="*/ 424951 h 1304925"/>
                <a:gd name="connsiteX186" fmla="*/ 2388180 w 3419475"/>
                <a:gd name="connsiteY186" fmla="*/ 424951 h 1304925"/>
                <a:gd name="connsiteX187" fmla="*/ 2369225 w 3419475"/>
                <a:gd name="connsiteY187" fmla="*/ 423808 h 1304925"/>
                <a:gd name="connsiteX188" fmla="*/ 2363605 w 3419475"/>
                <a:gd name="connsiteY188" fmla="*/ 428284 h 1304925"/>
                <a:gd name="connsiteX189" fmla="*/ 2363605 w 3419475"/>
                <a:gd name="connsiteY189" fmla="*/ 436285 h 1304925"/>
                <a:gd name="connsiteX190" fmla="*/ 2347603 w 3419475"/>
                <a:gd name="connsiteY190" fmla="*/ 426760 h 1304925"/>
                <a:gd name="connsiteX191" fmla="*/ 2316742 w 3419475"/>
                <a:gd name="connsiteY191" fmla="*/ 421426 h 1304925"/>
                <a:gd name="connsiteX192" fmla="*/ 2293596 w 3419475"/>
                <a:gd name="connsiteY192" fmla="*/ 429142 h 1304925"/>
                <a:gd name="connsiteX193" fmla="*/ 2263402 w 3419475"/>
                <a:gd name="connsiteY193" fmla="*/ 417616 h 1304925"/>
                <a:gd name="connsiteX194" fmla="*/ 2252163 w 3419475"/>
                <a:gd name="connsiteY194" fmla="*/ 416759 h 1304925"/>
                <a:gd name="connsiteX195" fmla="*/ 2241209 w 3419475"/>
                <a:gd name="connsiteY195" fmla="*/ 437524 h 1304925"/>
                <a:gd name="connsiteX196" fmla="*/ 2228445 w 3419475"/>
                <a:gd name="connsiteY196" fmla="*/ 452954 h 1304925"/>
                <a:gd name="connsiteX197" fmla="*/ 2215968 w 3419475"/>
                <a:gd name="connsiteY197" fmla="*/ 449144 h 1304925"/>
                <a:gd name="connsiteX198" fmla="*/ 2186059 w 3419475"/>
                <a:gd name="connsiteY198" fmla="*/ 422188 h 1304925"/>
                <a:gd name="connsiteX199" fmla="*/ 2167676 w 3419475"/>
                <a:gd name="connsiteY199" fmla="*/ 401710 h 1304925"/>
                <a:gd name="connsiteX200" fmla="*/ 2175677 w 3419475"/>
                <a:gd name="connsiteY200" fmla="*/ 401995 h 1304925"/>
                <a:gd name="connsiteX201" fmla="*/ 2190155 w 3419475"/>
                <a:gd name="connsiteY201" fmla="*/ 403519 h 1304925"/>
                <a:gd name="connsiteX202" fmla="*/ 2186345 w 3419475"/>
                <a:gd name="connsiteY202" fmla="*/ 389899 h 1304925"/>
                <a:gd name="connsiteX203" fmla="*/ 2185488 w 3419475"/>
                <a:gd name="connsiteY203" fmla="*/ 381898 h 1304925"/>
                <a:gd name="connsiteX204" fmla="*/ 2181297 w 3419475"/>
                <a:gd name="connsiteY204" fmla="*/ 367991 h 1304925"/>
                <a:gd name="connsiteX205" fmla="*/ 2177486 w 3419475"/>
                <a:gd name="connsiteY205" fmla="*/ 360847 h 1304925"/>
                <a:gd name="connsiteX206" fmla="*/ 2163866 w 3419475"/>
                <a:gd name="connsiteY206" fmla="*/ 351322 h 1304925"/>
                <a:gd name="connsiteX207" fmla="*/ 2137196 w 3419475"/>
                <a:gd name="connsiteY207" fmla="*/ 351608 h 1304925"/>
                <a:gd name="connsiteX208" fmla="*/ 2129767 w 3419475"/>
                <a:gd name="connsiteY208" fmla="*/ 351037 h 1304925"/>
                <a:gd name="connsiteX209" fmla="*/ 2106906 w 3419475"/>
                <a:gd name="connsiteY209" fmla="*/ 344845 h 1304925"/>
                <a:gd name="connsiteX210" fmla="*/ 2089095 w 3419475"/>
                <a:gd name="connsiteY210" fmla="*/ 331510 h 1304925"/>
                <a:gd name="connsiteX211" fmla="*/ 2079665 w 3419475"/>
                <a:gd name="connsiteY211" fmla="*/ 341321 h 1304925"/>
                <a:gd name="connsiteX212" fmla="*/ 2069569 w 3419475"/>
                <a:gd name="connsiteY212" fmla="*/ 351703 h 1304925"/>
                <a:gd name="connsiteX213" fmla="*/ 2069282 w 3419475"/>
                <a:gd name="connsiteY213" fmla="*/ 366848 h 1304925"/>
                <a:gd name="connsiteX214" fmla="*/ 2057472 w 3419475"/>
                <a:gd name="connsiteY214" fmla="*/ 367705 h 1304925"/>
                <a:gd name="connsiteX215" fmla="*/ 2033183 w 3419475"/>
                <a:gd name="connsiteY215" fmla="*/ 370087 h 1304925"/>
                <a:gd name="connsiteX216" fmla="*/ 2006227 w 3419475"/>
                <a:gd name="connsiteY216" fmla="*/ 365038 h 1304925"/>
                <a:gd name="connsiteX217" fmla="*/ 1997655 w 3419475"/>
                <a:gd name="connsiteY217" fmla="*/ 363514 h 1304925"/>
                <a:gd name="connsiteX218" fmla="*/ 1969461 w 3419475"/>
                <a:gd name="connsiteY218" fmla="*/ 359609 h 1304925"/>
                <a:gd name="connsiteX219" fmla="*/ 1977747 w 3419475"/>
                <a:gd name="connsiteY219" fmla="*/ 350179 h 1304925"/>
                <a:gd name="connsiteX220" fmla="*/ 1959650 w 3419475"/>
                <a:gd name="connsiteY220" fmla="*/ 346655 h 1304925"/>
                <a:gd name="connsiteX221" fmla="*/ 1922598 w 3419475"/>
                <a:gd name="connsiteY221" fmla="*/ 341035 h 1304925"/>
                <a:gd name="connsiteX222" fmla="*/ 1872210 w 3419475"/>
                <a:gd name="connsiteY222" fmla="*/ 347608 h 1304925"/>
                <a:gd name="connsiteX223" fmla="*/ 1869544 w 3419475"/>
                <a:gd name="connsiteY223" fmla="*/ 358276 h 1304925"/>
                <a:gd name="connsiteX224" fmla="*/ 1866305 w 3419475"/>
                <a:gd name="connsiteY224" fmla="*/ 338749 h 1304925"/>
                <a:gd name="connsiteX225" fmla="*/ 1856208 w 3419475"/>
                <a:gd name="connsiteY225" fmla="*/ 336368 h 1304925"/>
                <a:gd name="connsiteX226" fmla="*/ 1835444 w 3419475"/>
                <a:gd name="connsiteY226" fmla="*/ 339321 h 1304925"/>
                <a:gd name="connsiteX227" fmla="*/ 1812298 w 3419475"/>
                <a:gd name="connsiteY227" fmla="*/ 327510 h 1304925"/>
                <a:gd name="connsiteX228" fmla="*/ 1789819 w 3419475"/>
                <a:gd name="connsiteY228" fmla="*/ 340559 h 1304925"/>
                <a:gd name="connsiteX229" fmla="*/ 1801916 w 3419475"/>
                <a:gd name="connsiteY229" fmla="*/ 343798 h 1304925"/>
                <a:gd name="connsiteX230" fmla="*/ 1777342 w 3419475"/>
                <a:gd name="connsiteY230" fmla="*/ 350941 h 1304925"/>
                <a:gd name="connsiteX231" fmla="*/ 1746766 w 3419475"/>
                <a:gd name="connsiteY231" fmla="*/ 361609 h 1304925"/>
                <a:gd name="connsiteX232" fmla="*/ 1713905 w 3419475"/>
                <a:gd name="connsiteY232" fmla="*/ 371706 h 1304925"/>
                <a:gd name="connsiteX233" fmla="*/ 1718953 w 3419475"/>
                <a:gd name="connsiteY233" fmla="*/ 357799 h 1304925"/>
                <a:gd name="connsiteX234" fmla="*/ 1737622 w 3419475"/>
                <a:gd name="connsiteY234" fmla="*/ 347989 h 1304925"/>
                <a:gd name="connsiteX235" fmla="*/ 1759530 w 3419475"/>
                <a:gd name="connsiteY235" fmla="*/ 341131 h 1304925"/>
                <a:gd name="connsiteX236" fmla="*/ 1775532 w 3419475"/>
                <a:gd name="connsiteY236" fmla="*/ 330463 h 1304925"/>
                <a:gd name="connsiteX237" fmla="*/ 1796296 w 3419475"/>
                <a:gd name="connsiteY237" fmla="*/ 317699 h 1304925"/>
                <a:gd name="connsiteX238" fmla="*/ 1830681 w 3419475"/>
                <a:gd name="connsiteY238" fmla="*/ 303793 h 1304925"/>
                <a:gd name="connsiteX239" fmla="*/ 1840111 w 3419475"/>
                <a:gd name="connsiteY239" fmla="*/ 293125 h 1304925"/>
                <a:gd name="connsiteX240" fmla="*/ 1864400 w 3419475"/>
                <a:gd name="connsiteY240" fmla="*/ 283600 h 1304925"/>
                <a:gd name="connsiteX241" fmla="*/ 1873544 w 3419475"/>
                <a:gd name="connsiteY241" fmla="*/ 271408 h 1304925"/>
                <a:gd name="connsiteX242" fmla="*/ 1864686 w 3419475"/>
                <a:gd name="connsiteY242" fmla="*/ 264550 h 1304925"/>
                <a:gd name="connsiteX243" fmla="*/ 1874782 w 3419475"/>
                <a:gd name="connsiteY243" fmla="*/ 261025 h 1304925"/>
                <a:gd name="connsiteX244" fmla="*/ 1869734 w 3419475"/>
                <a:gd name="connsiteY244" fmla="*/ 251881 h 1304925"/>
                <a:gd name="connsiteX245" fmla="*/ 1867924 w 3419475"/>
                <a:gd name="connsiteY245" fmla="*/ 242071 h 1304925"/>
                <a:gd name="connsiteX246" fmla="*/ 1854875 w 3419475"/>
                <a:gd name="connsiteY246" fmla="*/ 239689 h 1304925"/>
                <a:gd name="connsiteX247" fmla="*/ 1850684 w 3419475"/>
                <a:gd name="connsiteY247" fmla="*/ 223402 h 1304925"/>
                <a:gd name="connsiteX248" fmla="*/ 1833253 w 3419475"/>
                <a:gd name="connsiteY248" fmla="*/ 223973 h 1304925"/>
                <a:gd name="connsiteX249" fmla="*/ 1804202 w 3419475"/>
                <a:gd name="connsiteY249" fmla="*/ 217115 h 1304925"/>
                <a:gd name="connsiteX250" fmla="*/ 1791724 w 3419475"/>
                <a:gd name="connsiteY250" fmla="*/ 215972 h 1304925"/>
                <a:gd name="connsiteX251" fmla="*/ 1767150 w 3419475"/>
                <a:gd name="connsiteY251" fmla="*/ 216544 h 1304925"/>
                <a:gd name="connsiteX252" fmla="*/ 1754101 w 3419475"/>
                <a:gd name="connsiteY252" fmla="*/ 223973 h 1304925"/>
                <a:gd name="connsiteX253" fmla="*/ 1728954 w 3419475"/>
                <a:gd name="connsiteY253" fmla="*/ 226354 h 1304925"/>
                <a:gd name="connsiteX254" fmla="*/ 1743527 w 3419475"/>
                <a:gd name="connsiteY254" fmla="*/ 207685 h 1304925"/>
                <a:gd name="connsiteX255" fmla="*/ 1710571 w 3419475"/>
                <a:gd name="connsiteY255" fmla="*/ 205304 h 1304925"/>
                <a:gd name="connsiteX256" fmla="*/ 1686854 w 3419475"/>
                <a:gd name="connsiteY256" fmla="*/ 201780 h 1304925"/>
                <a:gd name="connsiteX257" fmla="*/ 1692760 w 3419475"/>
                <a:gd name="connsiteY257" fmla="*/ 199399 h 1304925"/>
                <a:gd name="connsiteX258" fmla="*/ 1711428 w 3419475"/>
                <a:gd name="connsiteY258" fmla="*/ 192255 h 1304925"/>
                <a:gd name="connsiteX259" fmla="*/ 1713809 w 3419475"/>
                <a:gd name="connsiteY259" fmla="*/ 184540 h 1304925"/>
                <a:gd name="connsiteX260" fmla="*/ 1696855 w 3419475"/>
                <a:gd name="connsiteY260" fmla="*/ 180444 h 1304925"/>
                <a:gd name="connsiteX261" fmla="*/ 1675805 w 3419475"/>
                <a:gd name="connsiteY261" fmla="*/ 175110 h 1304925"/>
                <a:gd name="connsiteX262" fmla="*/ 1649421 w 3419475"/>
                <a:gd name="connsiteY262" fmla="*/ 180730 h 1304925"/>
                <a:gd name="connsiteX263" fmla="*/ 1627227 w 3419475"/>
                <a:gd name="connsiteY263" fmla="*/ 197303 h 1304925"/>
                <a:gd name="connsiteX264" fmla="*/ 1613607 w 3419475"/>
                <a:gd name="connsiteY264" fmla="*/ 214829 h 1304925"/>
                <a:gd name="connsiteX265" fmla="*/ 1617416 w 3419475"/>
                <a:gd name="connsiteY265" fmla="*/ 223402 h 1304925"/>
                <a:gd name="connsiteX266" fmla="*/ 1606177 w 3419475"/>
                <a:gd name="connsiteY266" fmla="*/ 226926 h 1304925"/>
                <a:gd name="connsiteX267" fmla="*/ 1575602 w 3419475"/>
                <a:gd name="connsiteY267" fmla="*/ 231117 h 1304925"/>
                <a:gd name="connsiteX268" fmla="*/ 1588651 w 3419475"/>
                <a:gd name="connsiteY268" fmla="*/ 241213 h 1304925"/>
                <a:gd name="connsiteX269" fmla="*/ 1573506 w 3419475"/>
                <a:gd name="connsiteY269" fmla="*/ 238261 h 1304925"/>
                <a:gd name="connsiteX270" fmla="*/ 1555980 w 3419475"/>
                <a:gd name="connsiteY270" fmla="*/ 242071 h 1304925"/>
                <a:gd name="connsiteX271" fmla="*/ 1542931 w 3419475"/>
                <a:gd name="connsiteY271" fmla="*/ 244738 h 1304925"/>
                <a:gd name="connsiteX272" fmla="*/ 1529882 w 3419475"/>
                <a:gd name="connsiteY272" fmla="*/ 245595 h 1304925"/>
                <a:gd name="connsiteX273" fmla="*/ 1535502 w 3419475"/>
                <a:gd name="connsiteY273" fmla="*/ 234355 h 1304925"/>
                <a:gd name="connsiteX274" fmla="*/ 1516547 w 3419475"/>
                <a:gd name="connsiteY274" fmla="*/ 239404 h 1304925"/>
                <a:gd name="connsiteX275" fmla="*/ 1503212 w 3419475"/>
                <a:gd name="connsiteY275" fmla="*/ 237308 h 1304925"/>
                <a:gd name="connsiteX276" fmla="*/ 1490163 w 3419475"/>
                <a:gd name="connsiteY276" fmla="*/ 243785 h 1304925"/>
                <a:gd name="connsiteX277" fmla="*/ 1470922 w 3419475"/>
                <a:gd name="connsiteY277" fmla="*/ 245595 h 1304925"/>
                <a:gd name="connsiteX278" fmla="*/ 1483114 w 3419475"/>
                <a:gd name="connsiteY278" fmla="*/ 253882 h 1304925"/>
                <a:gd name="connsiteX279" fmla="*/ 1449872 w 3419475"/>
                <a:gd name="connsiteY279" fmla="*/ 258930 h 1304925"/>
                <a:gd name="connsiteX280" fmla="*/ 1424631 w 3419475"/>
                <a:gd name="connsiteY280" fmla="*/ 262454 h 1304925"/>
                <a:gd name="connsiteX281" fmla="*/ 1405961 w 3419475"/>
                <a:gd name="connsiteY281" fmla="*/ 271312 h 1304925"/>
                <a:gd name="connsiteX282" fmla="*/ 1387007 w 3419475"/>
                <a:gd name="connsiteY282" fmla="*/ 279028 h 1304925"/>
                <a:gd name="connsiteX283" fmla="*/ 1371576 w 3419475"/>
                <a:gd name="connsiteY283" fmla="*/ 281123 h 1304925"/>
                <a:gd name="connsiteX284" fmla="*/ 1363576 w 3419475"/>
                <a:gd name="connsiteY284" fmla="*/ 283790 h 1304925"/>
                <a:gd name="connsiteX285" fmla="*/ 1360623 w 3419475"/>
                <a:gd name="connsiteY285" fmla="*/ 288553 h 1304925"/>
                <a:gd name="connsiteX286" fmla="*/ 1353193 w 3419475"/>
                <a:gd name="connsiteY286" fmla="*/ 293601 h 1304925"/>
                <a:gd name="connsiteX287" fmla="*/ 1358527 w 3419475"/>
                <a:gd name="connsiteY287" fmla="*/ 300745 h 1304925"/>
                <a:gd name="connsiteX288" fmla="*/ 1341287 w 3419475"/>
                <a:gd name="connsiteY288" fmla="*/ 299887 h 1304925"/>
                <a:gd name="connsiteX289" fmla="*/ 1352241 w 3419475"/>
                <a:gd name="connsiteY289" fmla="*/ 306079 h 1304925"/>
                <a:gd name="connsiteX290" fmla="*/ 1361099 w 3419475"/>
                <a:gd name="connsiteY290" fmla="*/ 312937 h 1304925"/>
                <a:gd name="connsiteX291" fmla="*/ 1345954 w 3419475"/>
                <a:gd name="connsiteY291" fmla="*/ 313794 h 1304925"/>
                <a:gd name="connsiteX292" fmla="*/ 1353669 w 3419475"/>
                <a:gd name="connsiteY292" fmla="*/ 319128 h 1304925"/>
                <a:gd name="connsiteX293" fmla="*/ 1360241 w 3419475"/>
                <a:gd name="connsiteY293" fmla="*/ 326272 h 1304925"/>
                <a:gd name="connsiteX294" fmla="*/ 1361194 w 3419475"/>
                <a:gd name="connsiteY294" fmla="*/ 327224 h 1304925"/>
                <a:gd name="connsiteX295" fmla="*/ 1359099 w 3419475"/>
                <a:gd name="connsiteY295" fmla="*/ 335701 h 1304925"/>
                <a:gd name="connsiteX296" fmla="*/ 1353479 w 3419475"/>
                <a:gd name="connsiteY296" fmla="*/ 337511 h 1304925"/>
                <a:gd name="connsiteX297" fmla="*/ 1334524 w 3419475"/>
                <a:gd name="connsiteY297" fmla="*/ 336654 h 1304925"/>
                <a:gd name="connsiteX298" fmla="*/ 1324999 w 3419475"/>
                <a:gd name="connsiteY298" fmla="*/ 339892 h 1304925"/>
                <a:gd name="connsiteX299" fmla="*/ 1295376 w 3419475"/>
                <a:gd name="connsiteY299" fmla="*/ 341416 h 1304925"/>
                <a:gd name="connsiteX300" fmla="*/ 1243465 w 3419475"/>
                <a:gd name="connsiteY300" fmla="*/ 345893 h 1304925"/>
                <a:gd name="connsiteX301" fmla="*/ 1236607 w 3419475"/>
                <a:gd name="connsiteY301" fmla="*/ 365705 h 1304925"/>
                <a:gd name="connsiteX302" fmla="*/ 1236893 w 3419475"/>
                <a:gd name="connsiteY302" fmla="*/ 379897 h 1304925"/>
                <a:gd name="connsiteX303" fmla="*/ 1264135 w 3419475"/>
                <a:gd name="connsiteY303" fmla="*/ 394375 h 1304925"/>
                <a:gd name="connsiteX304" fmla="*/ 1275659 w 3419475"/>
                <a:gd name="connsiteY304" fmla="*/ 413902 h 1304925"/>
                <a:gd name="connsiteX305" fmla="*/ 1241560 w 3419475"/>
                <a:gd name="connsiteY305" fmla="*/ 402948 h 1304925"/>
                <a:gd name="connsiteX306" fmla="*/ 1195650 w 3419475"/>
                <a:gd name="connsiteY306" fmla="*/ 391137 h 1304925"/>
                <a:gd name="connsiteX307" fmla="*/ 1181172 w 3419475"/>
                <a:gd name="connsiteY307" fmla="*/ 383707 h 1304925"/>
                <a:gd name="connsiteX308" fmla="*/ 1168408 w 3419475"/>
                <a:gd name="connsiteY308" fmla="*/ 393804 h 1304925"/>
                <a:gd name="connsiteX309" fmla="*/ 1176695 w 3419475"/>
                <a:gd name="connsiteY309" fmla="*/ 396757 h 1304925"/>
                <a:gd name="connsiteX310" fmla="*/ 1187649 w 3419475"/>
                <a:gd name="connsiteY310" fmla="*/ 403234 h 1304925"/>
                <a:gd name="connsiteX311" fmla="*/ 1171075 w 3419475"/>
                <a:gd name="connsiteY311" fmla="*/ 406186 h 1304925"/>
                <a:gd name="connsiteX312" fmla="*/ 1149453 w 3419475"/>
                <a:gd name="connsiteY312" fmla="*/ 410663 h 1304925"/>
                <a:gd name="connsiteX313" fmla="*/ 1176124 w 3419475"/>
                <a:gd name="connsiteY313" fmla="*/ 431428 h 1304925"/>
                <a:gd name="connsiteX314" fmla="*/ 1194221 w 3419475"/>
                <a:gd name="connsiteY314" fmla="*/ 441524 h 1304925"/>
                <a:gd name="connsiteX315" fmla="*/ 1191268 w 3419475"/>
                <a:gd name="connsiteY315" fmla="*/ 447430 h 1304925"/>
                <a:gd name="connsiteX316" fmla="*/ 1168122 w 3419475"/>
                <a:gd name="connsiteY316" fmla="*/ 435619 h 1304925"/>
                <a:gd name="connsiteX317" fmla="*/ 1134023 w 3419475"/>
                <a:gd name="connsiteY317" fmla="*/ 432666 h 1304925"/>
                <a:gd name="connsiteX318" fmla="*/ 1132784 w 3419475"/>
                <a:gd name="connsiteY318" fmla="*/ 419617 h 1304925"/>
                <a:gd name="connsiteX319" fmla="*/ 1137547 w 3419475"/>
                <a:gd name="connsiteY319" fmla="*/ 399709 h 1304925"/>
                <a:gd name="connsiteX320" fmla="*/ 1128975 w 3419475"/>
                <a:gd name="connsiteY320" fmla="*/ 374849 h 1304925"/>
                <a:gd name="connsiteX321" fmla="*/ 1123641 w 3419475"/>
                <a:gd name="connsiteY321" fmla="*/ 382850 h 1304925"/>
                <a:gd name="connsiteX322" fmla="*/ 1118592 w 3419475"/>
                <a:gd name="connsiteY322" fmla="*/ 403900 h 1304925"/>
                <a:gd name="connsiteX323" fmla="*/ 1094589 w 3419475"/>
                <a:gd name="connsiteY323" fmla="*/ 416378 h 1304925"/>
                <a:gd name="connsiteX324" fmla="*/ 1086588 w 3419475"/>
                <a:gd name="connsiteY324" fmla="*/ 428856 h 1304925"/>
                <a:gd name="connsiteX325" fmla="*/ 1109449 w 3419475"/>
                <a:gd name="connsiteY325" fmla="*/ 456383 h 1304925"/>
                <a:gd name="connsiteX326" fmla="*/ 1097542 w 3419475"/>
                <a:gd name="connsiteY326" fmla="*/ 490197 h 1304925"/>
                <a:gd name="connsiteX327" fmla="*/ 1098399 w 3419475"/>
                <a:gd name="connsiteY327" fmla="*/ 510390 h 1304925"/>
                <a:gd name="connsiteX328" fmla="*/ 1113830 w 3419475"/>
                <a:gd name="connsiteY328" fmla="*/ 513057 h 1304925"/>
                <a:gd name="connsiteX329" fmla="*/ 1137261 w 3419475"/>
                <a:gd name="connsiteY329" fmla="*/ 508009 h 1304925"/>
                <a:gd name="connsiteX330" fmla="*/ 1175838 w 3419475"/>
                <a:gd name="connsiteY330" fmla="*/ 521058 h 1304925"/>
                <a:gd name="connsiteX331" fmla="*/ 1183267 w 3419475"/>
                <a:gd name="connsiteY331" fmla="*/ 536488 h 1304925"/>
                <a:gd name="connsiteX332" fmla="*/ 1174028 w 3419475"/>
                <a:gd name="connsiteY332" fmla="*/ 551347 h 1304925"/>
                <a:gd name="connsiteX333" fmla="*/ 1197174 w 3419475"/>
                <a:gd name="connsiteY333" fmla="*/ 566778 h 1304925"/>
                <a:gd name="connsiteX334" fmla="*/ 1174599 w 3419475"/>
                <a:gd name="connsiteY334" fmla="*/ 564968 h 1304925"/>
                <a:gd name="connsiteX335" fmla="*/ 1165455 w 3419475"/>
                <a:gd name="connsiteY335" fmla="*/ 552205 h 1304925"/>
                <a:gd name="connsiteX336" fmla="*/ 1170504 w 3419475"/>
                <a:gd name="connsiteY336" fmla="*/ 537631 h 1304925"/>
                <a:gd name="connsiteX337" fmla="*/ 1160407 w 3419475"/>
                <a:gd name="connsiteY337" fmla="*/ 524868 h 1304925"/>
                <a:gd name="connsiteX338" fmla="*/ 1147643 w 3419475"/>
                <a:gd name="connsiteY338" fmla="*/ 516581 h 1304925"/>
                <a:gd name="connsiteX339" fmla="*/ 1116782 w 3419475"/>
                <a:gd name="connsiteY339" fmla="*/ 524868 h 1304925"/>
                <a:gd name="connsiteX340" fmla="*/ 1120974 w 3419475"/>
                <a:gd name="connsiteY340" fmla="*/ 552776 h 1304925"/>
                <a:gd name="connsiteX341" fmla="*/ 1104400 w 3419475"/>
                <a:gd name="connsiteY341" fmla="*/ 576493 h 1304925"/>
                <a:gd name="connsiteX342" fmla="*/ 1089255 w 3419475"/>
                <a:gd name="connsiteY342" fmla="*/ 589828 h 1304925"/>
                <a:gd name="connsiteX343" fmla="*/ 1070872 w 3419475"/>
                <a:gd name="connsiteY343" fmla="*/ 605830 h 1304925"/>
                <a:gd name="connsiteX344" fmla="*/ 1052775 w 3419475"/>
                <a:gd name="connsiteY344" fmla="*/ 605830 h 1304925"/>
                <a:gd name="connsiteX345" fmla="*/ 1029629 w 3419475"/>
                <a:gd name="connsiteY345" fmla="*/ 607640 h 1304925"/>
                <a:gd name="connsiteX346" fmla="*/ 1013627 w 3419475"/>
                <a:gd name="connsiteY346" fmla="*/ 602592 h 1304925"/>
                <a:gd name="connsiteX347" fmla="*/ 1003816 w 3419475"/>
                <a:gd name="connsiteY347" fmla="*/ 594019 h 1304925"/>
                <a:gd name="connsiteX348" fmla="*/ 1014484 w 3419475"/>
                <a:gd name="connsiteY348" fmla="*/ 596686 h 1304925"/>
                <a:gd name="connsiteX349" fmla="*/ 1026009 w 3419475"/>
                <a:gd name="connsiteY349" fmla="*/ 595448 h 1304925"/>
                <a:gd name="connsiteX350" fmla="*/ 1037535 w 3419475"/>
                <a:gd name="connsiteY350" fmla="*/ 600211 h 1304925"/>
                <a:gd name="connsiteX351" fmla="*/ 1047917 w 3419475"/>
                <a:gd name="connsiteY351" fmla="*/ 596401 h 1304925"/>
                <a:gd name="connsiteX352" fmla="*/ 1052679 w 3419475"/>
                <a:gd name="connsiteY352" fmla="*/ 591638 h 1304925"/>
                <a:gd name="connsiteX353" fmla="*/ 1061538 w 3419475"/>
                <a:gd name="connsiteY353" fmla="*/ 584209 h 1304925"/>
                <a:gd name="connsiteX354" fmla="*/ 1067729 w 3419475"/>
                <a:gd name="connsiteY354" fmla="*/ 573541 h 1304925"/>
                <a:gd name="connsiteX355" fmla="*/ 1073063 w 3419475"/>
                <a:gd name="connsiteY355" fmla="*/ 566968 h 1304925"/>
                <a:gd name="connsiteX356" fmla="*/ 1082874 w 3419475"/>
                <a:gd name="connsiteY356" fmla="*/ 560491 h 1304925"/>
                <a:gd name="connsiteX357" fmla="*/ 1086398 w 3419475"/>
                <a:gd name="connsiteY357" fmla="*/ 550966 h 1304925"/>
                <a:gd name="connsiteX358" fmla="*/ 1091732 w 3419475"/>
                <a:gd name="connsiteY358" fmla="*/ 537631 h 1304925"/>
                <a:gd name="connsiteX359" fmla="*/ 1092303 w 3419475"/>
                <a:gd name="connsiteY359" fmla="*/ 530202 h 1304925"/>
                <a:gd name="connsiteX360" fmla="*/ 1076587 w 3419475"/>
                <a:gd name="connsiteY360" fmla="*/ 513057 h 1304925"/>
                <a:gd name="connsiteX361" fmla="*/ 1076015 w 3419475"/>
                <a:gd name="connsiteY361" fmla="*/ 492578 h 1304925"/>
                <a:gd name="connsiteX362" fmla="*/ 1075730 w 3419475"/>
                <a:gd name="connsiteY362" fmla="*/ 473623 h 1304925"/>
                <a:gd name="connsiteX363" fmla="*/ 1080778 w 3419475"/>
                <a:gd name="connsiteY363" fmla="*/ 452573 h 1304925"/>
                <a:gd name="connsiteX364" fmla="*/ 1064490 w 3419475"/>
                <a:gd name="connsiteY364" fmla="*/ 429713 h 1304925"/>
                <a:gd name="connsiteX365" fmla="*/ 1070967 w 3419475"/>
                <a:gd name="connsiteY365" fmla="*/ 414568 h 1304925"/>
                <a:gd name="connsiteX366" fmla="*/ 1079540 w 3419475"/>
                <a:gd name="connsiteY366" fmla="*/ 380469 h 1304925"/>
                <a:gd name="connsiteX367" fmla="*/ 1054680 w 3419475"/>
                <a:gd name="connsiteY367" fmla="*/ 372182 h 1304925"/>
                <a:gd name="connsiteX368" fmla="*/ 1016484 w 3419475"/>
                <a:gd name="connsiteY368" fmla="*/ 370372 h 1304925"/>
                <a:gd name="connsiteX369" fmla="*/ 1005245 w 3419475"/>
                <a:gd name="connsiteY369" fmla="*/ 381612 h 1304925"/>
                <a:gd name="connsiteX370" fmla="*/ 991910 w 3419475"/>
                <a:gd name="connsiteY370" fmla="*/ 410092 h 1304925"/>
                <a:gd name="connsiteX371" fmla="*/ 965240 w 3419475"/>
                <a:gd name="connsiteY371" fmla="*/ 430570 h 1304925"/>
                <a:gd name="connsiteX372" fmla="*/ 956953 w 3419475"/>
                <a:gd name="connsiteY372" fmla="*/ 448096 h 1304925"/>
                <a:gd name="connsiteX373" fmla="*/ 968193 w 3419475"/>
                <a:gd name="connsiteY373" fmla="*/ 450763 h 1304925"/>
                <a:gd name="connsiteX374" fmla="*/ 965811 w 3419475"/>
                <a:gd name="connsiteY374" fmla="*/ 466765 h 1304925"/>
                <a:gd name="connsiteX375" fmla="*/ 964668 w 3419475"/>
                <a:gd name="connsiteY375" fmla="*/ 476195 h 1304925"/>
                <a:gd name="connsiteX376" fmla="*/ 957810 w 3419475"/>
                <a:gd name="connsiteY376" fmla="*/ 489816 h 1304925"/>
                <a:gd name="connsiteX377" fmla="*/ 981528 w 3419475"/>
                <a:gd name="connsiteY377" fmla="*/ 498674 h 1304925"/>
                <a:gd name="connsiteX378" fmla="*/ 990100 w 3419475"/>
                <a:gd name="connsiteY378" fmla="*/ 514962 h 1304925"/>
                <a:gd name="connsiteX379" fmla="*/ 1002197 w 3419475"/>
                <a:gd name="connsiteY379" fmla="*/ 521153 h 1304925"/>
                <a:gd name="connsiteX380" fmla="*/ 989719 w 3419475"/>
                <a:gd name="connsiteY380" fmla="*/ 540965 h 1304925"/>
                <a:gd name="connsiteX381" fmla="*/ 965430 w 3419475"/>
                <a:gd name="connsiteY381" fmla="*/ 521725 h 1304925"/>
                <a:gd name="connsiteX382" fmla="*/ 933140 w 3419475"/>
                <a:gd name="connsiteY382" fmla="*/ 507818 h 1304925"/>
                <a:gd name="connsiteX383" fmla="*/ 906471 w 3419475"/>
                <a:gd name="connsiteY383" fmla="*/ 496864 h 1304925"/>
                <a:gd name="connsiteX384" fmla="*/ 869418 w 3419475"/>
                <a:gd name="connsiteY384" fmla="*/ 487054 h 1304925"/>
                <a:gd name="connsiteX385" fmla="*/ 832938 w 3419475"/>
                <a:gd name="connsiteY385" fmla="*/ 483815 h 1304925"/>
                <a:gd name="connsiteX386" fmla="*/ 818174 w 3419475"/>
                <a:gd name="connsiteY386" fmla="*/ 472861 h 1304925"/>
                <a:gd name="connsiteX387" fmla="*/ 793885 w 3419475"/>
                <a:gd name="connsiteY387" fmla="*/ 464860 h 1304925"/>
                <a:gd name="connsiteX388" fmla="*/ 799505 w 3419475"/>
                <a:gd name="connsiteY388" fmla="*/ 481434 h 1304925"/>
                <a:gd name="connsiteX389" fmla="*/ 814269 w 3419475"/>
                <a:gd name="connsiteY389" fmla="*/ 487339 h 1304925"/>
                <a:gd name="connsiteX390" fmla="*/ 827032 w 3419475"/>
                <a:gd name="connsiteY390" fmla="*/ 496483 h 1304925"/>
                <a:gd name="connsiteX391" fmla="*/ 836176 w 3419475"/>
                <a:gd name="connsiteY391" fmla="*/ 513057 h 1304925"/>
                <a:gd name="connsiteX392" fmla="*/ 829985 w 3419475"/>
                <a:gd name="connsiteY392" fmla="*/ 524011 h 1304925"/>
                <a:gd name="connsiteX393" fmla="*/ 816364 w 3419475"/>
                <a:gd name="connsiteY393" fmla="*/ 530869 h 1304925"/>
                <a:gd name="connsiteX394" fmla="*/ 805982 w 3419475"/>
                <a:gd name="connsiteY394" fmla="*/ 535060 h 1304925"/>
                <a:gd name="connsiteX395" fmla="*/ 805982 w 3419475"/>
                <a:gd name="connsiteY395" fmla="*/ 523153 h 1304925"/>
                <a:gd name="connsiteX396" fmla="*/ 793790 w 3419475"/>
                <a:gd name="connsiteY396" fmla="*/ 514009 h 1304925"/>
                <a:gd name="connsiteX397" fmla="*/ 762929 w 3419475"/>
                <a:gd name="connsiteY397" fmla="*/ 529440 h 1304925"/>
                <a:gd name="connsiteX398" fmla="*/ 729115 w 3419475"/>
                <a:gd name="connsiteY398" fmla="*/ 529440 h 1304925"/>
                <a:gd name="connsiteX399" fmla="*/ 710446 w 3419475"/>
                <a:gd name="connsiteY399" fmla="*/ 543061 h 1304925"/>
                <a:gd name="connsiteX400" fmla="*/ 683490 w 3419475"/>
                <a:gd name="connsiteY400" fmla="*/ 540965 h 1304925"/>
                <a:gd name="connsiteX401" fmla="*/ 688539 w 3419475"/>
                <a:gd name="connsiteY401" fmla="*/ 535631 h 1304925"/>
                <a:gd name="connsiteX402" fmla="*/ 693301 w 3419475"/>
                <a:gd name="connsiteY402" fmla="*/ 529726 h 1304925"/>
                <a:gd name="connsiteX403" fmla="*/ 697778 w 3419475"/>
                <a:gd name="connsiteY403" fmla="*/ 516105 h 1304925"/>
                <a:gd name="connsiteX404" fmla="*/ 670536 w 3419475"/>
                <a:gd name="connsiteY404" fmla="*/ 524106 h 1304925"/>
                <a:gd name="connsiteX405" fmla="*/ 666726 w 3419475"/>
                <a:gd name="connsiteY405" fmla="*/ 535345 h 1304925"/>
                <a:gd name="connsiteX406" fmla="*/ 657868 w 3419475"/>
                <a:gd name="connsiteY406" fmla="*/ 530011 h 1304925"/>
                <a:gd name="connsiteX407" fmla="*/ 611957 w 3419475"/>
                <a:gd name="connsiteY407" fmla="*/ 543632 h 1304925"/>
                <a:gd name="connsiteX408" fmla="*/ 592717 w 3419475"/>
                <a:gd name="connsiteY408" fmla="*/ 555443 h 1304925"/>
                <a:gd name="connsiteX409" fmla="*/ 570810 w 3419475"/>
                <a:gd name="connsiteY409" fmla="*/ 562301 h 1304925"/>
                <a:gd name="connsiteX410" fmla="*/ 566333 w 3419475"/>
                <a:gd name="connsiteY410" fmla="*/ 583351 h 1304925"/>
                <a:gd name="connsiteX411" fmla="*/ 532233 w 3419475"/>
                <a:gd name="connsiteY411" fmla="*/ 587828 h 1304925"/>
                <a:gd name="connsiteX412" fmla="*/ 516231 w 3419475"/>
                <a:gd name="connsiteY412" fmla="*/ 572683 h 1304925"/>
                <a:gd name="connsiteX413" fmla="*/ 515660 w 3419475"/>
                <a:gd name="connsiteY413" fmla="*/ 559920 h 1304925"/>
                <a:gd name="connsiteX414" fmla="*/ 529566 w 3419475"/>
                <a:gd name="connsiteY414" fmla="*/ 554586 h 1304925"/>
                <a:gd name="connsiteX415" fmla="*/ 547378 w 3419475"/>
                <a:gd name="connsiteY415" fmla="*/ 553729 h 1304925"/>
                <a:gd name="connsiteX416" fmla="*/ 535186 w 3419475"/>
                <a:gd name="connsiteY416" fmla="*/ 534488 h 1304925"/>
                <a:gd name="connsiteX417" fmla="*/ 509659 w 3419475"/>
                <a:gd name="connsiteY417" fmla="*/ 527344 h 1304925"/>
                <a:gd name="connsiteX418" fmla="*/ 484799 w 3419475"/>
                <a:gd name="connsiteY418" fmla="*/ 524677 h 1304925"/>
                <a:gd name="connsiteX419" fmla="*/ 488323 w 3419475"/>
                <a:gd name="connsiteY419" fmla="*/ 532393 h 1304925"/>
                <a:gd name="connsiteX420" fmla="*/ 494229 w 3419475"/>
                <a:gd name="connsiteY420" fmla="*/ 546299 h 1304925"/>
                <a:gd name="connsiteX421" fmla="*/ 486513 w 3419475"/>
                <a:gd name="connsiteY421" fmla="*/ 568492 h 1304925"/>
                <a:gd name="connsiteX422" fmla="*/ 493086 w 3419475"/>
                <a:gd name="connsiteY422" fmla="*/ 575636 h 1304925"/>
                <a:gd name="connsiteX423" fmla="*/ 500515 w 3419475"/>
                <a:gd name="connsiteY423" fmla="*/ 593448 h 1304925"/>
                <a:gd name="connsiteX424" fmla="*/ 494324 w 3419475"/>
                <a:gd name="connsiteY424" fmla="*/ 608878 h 1304925"/>
                <a:gd name="connsiteX425" fmla="*/ 485751 w 3419475"/>
                <a:gd name="connsiteY425" fmla="*/ 608593 h 1304925"/>
                <a:gd name="connsiteX426" fmla="*/ 479846 w 3419475"/>
                <a:gd name="connsiteY426" fmla="*/ 602687 h 1304925"/>
                <a:gd name="connsiteX427" fmla="*/ 459653 w 3419475"/>
                <a:gd name="connsiteY427" fmla="*/ 598782 h 1304925"/>
                <a:gd name="connsiteX428" fmla="*/ 446889 w 3419475"/>
                <a:gd name="connsiteY428" fmla="*/ 604973 h 1304925"/>
                <a:gd name="connsiteX429" fmla="*/ 429078 w 3419475"/>
                <a:gd name="connsiteY429" fmla="*/ 612688 h 1304925"/>
                <a:gd name="connsiteX430" fmla="*/ 409837 w 3419475"/>
                <a:gd name="connsiteY430" fmla="*/ 626595 h 1304925"/>
                <a:gd name="connsiteX431" fmla="*/ 410980 w 3419475"/>
                <a:gd name="connsiteY431" fmla="*/ 644121 h 1304925"/>
                <a:gd name="connsiteX432" fmla="*/ 419267 w 3419475"/>
                <a:gd name="connsiteY432" fmla="*/ 659837 h 1304925"/>
                <a:gd name="connsiteX433" fmla="*/ 395264 w 3419475"/>
                <a:gd name="connsiteY433" fmla="*/ 658408 h 1304925"/>
                <a:gd name="connsiteX434" fmla="*/ 374499 w 3419475"/>
                <a:gd name="connsiteY434" fmla="*/ 653646 h 1304925"/>
                <a:gd name="connsiteX435" fmla="*/ 351639 w 3419475"/>
                <a:gd name="connsiteY435" fmla="*/ 640025 h 1304925"/>
                <a:gd name="connsiteX436" fmla="*/ 339447 w 3419475"/>
                <a:gd name="connsiteY436" fmla="*/ 651265 h 1304925"/>
                <a:gd name="connsiteX437" fmla="*/ 345353 w 3419475"/>
                <a:gd name="connsiteY437" fmla="*/ 662790 h 1304925"/>
                <a:gd name="connsiteX438" fmla="*/ 364879 w 3419475"/>
                <a:gd name="connsiteY438" fmla="*/ 669648 h 1304925"/>
                <a:gd name="connsiteX439" fmla="*/ 366689 w 3419475"/>
                <a:gd name="connsiteY439" fmla="*/ 681840 h 1304925"/>
                <a:gd name="connsiteX440" fmla="*/ 351544 w 3419475"/>
                <a:gd name="connsiteY440" fmla="*/ 684221 h 1304925"/>
                <a:gd name="connsiteX441" fmla="*/ 335828 w 3419475"/>
                <a:gd name="connsiteY441" fmla="*/ 679459 h 1304925"/>
                <a:gd name="connsiteX442" fmla="*/ 317445 w 3419475"/>
                <a:gd name="connsiteY442" fmla="*/ 669076 h 1304925"/>
                <a:gd name="connsiteX443" fmla="*/ 307062 w 3419475"/>
                <a:gd name="connsiteY443" fmla="*/ 657551 h 1304925"/>
                <a:gd name="connsiteX444" fmla="*/ 302300 w 3419475"/>
                <a:gd name="connsiteY444" fmla="*/ 643073 h 1304925"/>
                <a:gd name="connsiteX445" fmla="*/ 302871 w 3419475"/>
                <a:gd name="connsiteY445" fmla="*/ 630024 h 1304925"/>
                <a:gd name="connsiteX446" fmla="*/ 304395 w 3419475"/>
                <a:gd name="connsiteY446" fmla="*/ 617260 h 1304925"/>
                <a:gd name="connsiteX447" fmla="*/ 288965 w 3419475"/>
                <a:gd name="connsiteY447" fmla="*/ 606021 h 1304925"/>
                <a:gd name="connsiteX448" fmla="*/ 276868 w 3419475"/>
                <a:gd name="connsiteY448" fmla="*/ 597163 h 1304925"/>
                <a:gd name="connsiteX449" fmla="*/ 257342 w 3419475"/>
                <a:gd name="connsiteY449" fmla="*/ 580875 h 1304925"/>
                <a:gd name="connsiteX450" fmla="*/ 250198 w 3419475"/>
                <a:gd name="connsiteY450" fmla="*/ 574398 h 1304925"/>
                <a:gd name="connsiteX451" fmla="*/ 266200 w 3419475"/>
                <a:gd name="connsiteY451" fmla="*/ 580303 h 1304925"/>
                <a:gd name="connsiteX452" fmla="*/ 294013 w 3419475"/>
                <a:gd name="connsiteY452" fmla="*/ 592210 h 1304925"/>
                <a:gd name="connsiteX453" fmla="*/ 328970 w 3419475"/>
                <a:gd name="connsiteY453" fmla="*/ 603163 h 1304925"/>
                <a:gd name="connsiteX454" fmla="*/ 375833 w 3419475"/>
                <a:gd name="connsiteY454" fmla="*/ 610879 h 1304925"/>
                <a:gd name="connsiteX455" fmla="*/ 433935 w 3419475"/>
                <a:gd name="connsiteY455" fmla="*/ 585352 h 1304925"/>
                <a:gd name="connsiteX456" fmla="*/ 432126 w 3419475"/>
                <a:gd name="connsiteY456" fmla="*/ 561634 h 1304925"/>
                <a:gd name="connsiteX457" fmla="*/ 420600 w 3419475"/>
                <a:gd name="connsiteY457" fmla="*/ 552776 h 1304925"/>
                <a:gd name="connsiteX458" fmla="*/ 404027 w 3419475"/>
                <a:gd name="connsiteY458" fmla="*/ 542680 h 1304925"/>
                <a:gd name="connsiteX459" fmla="*/ 387453 w 3419475"/>
                <a:gd name="connsiteY459" fmla="*/ 533536 h 1304925"/>
                <a:gd name="connsiteX460" fmla="*/ 358116 w 3419475"/>
                <a:gd name="connsiteY460" fmla="*/ 518677 h 1304925"/>
                <a:gd name="connsiteX461" fmla="*/ 311253 w 3419475"/>
                <a:gd name="connsiteY461" fmla="*/ 500293 h 1304925"/>
                <a:gd name="connsiteX462" fmla="*/ 300871 w 3419475"/>
                <a:gd name="connsiteY462" fmla="*/ 499150 h 1304925"/>
                <a:gd name="connsiteX463" fmla="*/ 286393 w 3419475"/>
                <a:gd name="connsiteY463" fmla="*/ 498865 h 1304925"/>
                <a:gd name="connsiteX464" fmla="*/ 268010 w 3419475"/>
                <a:gd name="connsiteY464" fmla="*/ 497626 h 1304925"/>
                <a:gd name="connsiteX465" fmla="*/ 256770 w 3419475"/>
                <a:gd name="connsiteY465" fmla="*/ 491149 h 1304925"/>
                <a:gd name="connsiteX466" fmla="*/ 271629 w 3419475"/>
                <a:gd name="connsiteY466" fmla="*/ 486387 h 1304925"/>
                <a:gd name="connsiteX467" fmla="*/ 258294 w 3419475"/>
                <a:gd name="connsiteY467" fmla="*/ 481053 h 1304925"/>
                <a:gd name="connsiteX468" fmla="*/ 244102 w 3419475"/>
                <a:gd name="connsiteY468" fmla="*/ 483720 h 1304925"/>
                <a:gd name="connsiteX469" fmla="*/ 231910 w 3419475"/>
                <a:gd name="connsiteY469" fmla="*/ 483148 h 1304925"/>
                <a:gd name="connsiteX470" fmla="*/ 230577 w 3419475"/>
                <a:gd name="connsiteY470" fmla="*/ 482196 h 1304925"/>
                <a:gd name="connsiteX471" fmla="*/ 220385 w 3419475"/>
                <a:gd name="connsiteY471" fmla="*/ 489340 h 1304925"/>
                <a:gd name="connsiteX472" fmla="*/ 203811 w 3419475"/>
                <a:gd name="connsiteY472" fmla="*/ 497055 h 1304925"/>
                <a:gd name="connsiteX473" fmla="*/ 190190 w 3419475"/>
                <a:gd name="connsiteY473" fmla="*/ 508961 h 1304925"/>
                <a:gd name="connsiteX474" fmla="*/ 182475 w 3419475"/>
                <a:gd name="connsiteY474" fmla="*/ 514867 h 1304925"/>
                <a:gd name="connsiteX475" fmla="*/ 179522 w 3419475"/>
                <a:gd name="connsiteY475" fmla="*/ 525535 h 1304925"/>
                <a:gd name="connsiteX476" fmla="*/ 182475 w 3419475"/>
                <a:gd name="connsiteY476" fmla="*/ 536774 h 1304925"/>
                <a:gd name="connsiteX477" fmla="*/ 194953 w 3419475"/>
                <a:gd name="connsiteY477" fmla="*/ 543918 h 1304925"/>
                <a:gd name="connsiteX478" fmla="*/ 209145 w 3419475"/>
                <a:gd name="connsiteY478" fmla="*/ 558777 h 1304925"/>
                <a:gd name="connsiteX479" fmla="*/ 196668 w 3419475"/>
                <a:gd name="connsiteY479" fmla="*/ 573636 h 1304925"/>
                <a:gd name="connsiteX480" fmla="*/ 190762 w 3419475"/>
                <a:gd name="connsiteY480" fmla="*/ 585447 h 1304925"/>
                <a:gd name="connsiteX481" fmla="*/ 209717 w 3419475"/>
                <a:gd name="connsiteY481" fmla="*/ 615736 h 1304925"/>
                <a:gd name="connsiteX482" fmla="*/ 203240 w 3419475"/>
                <a:gd name="connsiteY482" fmla="*/ 627547 h 1304925"/>
                <a:gd name="connsiteX483" fmla="*/ 206193 w 3419475"/>
                <a:gd name="connsiteY483" fmla="*/ 642978 h 1304925"/>
                <a:gd name="connsiteX484" fmla="*/ 201430 w 3419475"/>
                <a:gd name="connsiteY484" fmla="*/ 648883 h 1304925"/>
                <a:gd name="connsiteX485" fmla="*/ 211527 w 3419475"/>
                <a:gd name="connsiteY485" fmla="*/ 655456 h 1304925"/>
                <a:gd name="connsiteX486" fmla="*/ 208574 w 3419475"/>
                <a:gd name="connsiteY486" fmla="*/ 665552 h 1304925"/>
                <a:gd name="connsiteX487" fmla="*/ 219242 w 3419475"/>
                <a:gd name="connsiteY487" fmla="*/ 676220 h 1304925"/>
                <a:gd name="connsiteX488" fmla="*/ 206764 w 3419475"/>
                <a:gd name="connsiteY488" fmla="*/ 687460 h 1304925"/>
                <a:gd name="connsiteX489" fmla="*/ 232291 w 3419475"/>
                <a:gd name="connsiteY489" fmla="*/ 706986 h 1304925"/>
                <a:gd name="connsiteX490" fmla="*/ 237625 w 3419475"/>
                <a:gd name="connsiteY490" fmla="*/ 722988 h 1304925"/>
                <a:gd name="connsiteX491" fmla="*/ 208002 w 3419475"/>
                <a:gd name="connsiteY491" fmla="*/ 751468 h 1304925"/>
                <a:gd name="connsiteX492" fmla="*/ 177141 w 3419475"/>
                <a:gd name="connsiteY492" fmla="*/ 776328 h 1304925"/>
                <a:gd name="connsiteX493" fmla="*/ 167616 w 3419475"/>
                <a:gd name="connsiteY493" fmla="*/ 788520 h 1304925"/>
                <a:gd name="connsiteX494" fmla="*/ 175998 w 3419475"/>
                <a:gd name="connsiteY494" fmla="*/ 785567 h 1304925"/>
                <a:gd name="connsiteX495" fmla="*/ 188762 w 3419475"/>
                <a:gd name="connsiteY495" fmla="*/ 798616 h 1304925"/>
                <a:gd name="connsiteX496" fmla="*/ 206193 w 3419475"/>
                <a:gd name="connsiteY496" fmla="*/ 802522 h 1304925"/>
                <a:gd name="connsiteX497" fmla="*/ 196763 w 3419475"/>
                <a:gd name="connsiteY497" fmla="*/ 805189 h 1304925"/>
                <a:gd name="connsiteX498" fmla="*/ 177522 w 3419475"/>
                <a:gd name="connsiteY498" fmla="*/ 811666 h 1304925"/>
                <a:gd name="connsiteX499" fmla="*/ 167712 w 3419475"/>
                <a:gd name="connsiteY499" fmla="*/ 819381 h 1304925"/>
                <a:gd name="connsiteX500" fmla="*/ 163616 w 3419475"/>
                <a:gd name="connsiteY500" fmla="*/ 832525 h 1304925"/>
                <a:gd name="connsiteX501" fmla="*/ 156948 w 3419475"/>
                <a:gd name="connsiteY501" fmla="*/ 842717 h 1304925"/>
                <a:gd name="connsiteX502" fmla="*/ 158282 w 3419475"/>
                <a:gd name="connsiteY502" fmla="*/ 854242 h 1304925"/>
                <a:gd name="connsiteX503" fmla="*/ 162759 w 3419475"/>
                <a:gd name="connsiteY503" fmla="*/ 864910 h 1304925"/>
                <a:gd name="connsiteX504" fmla="*/ 157425 w 3419475"/>
                <a:gd name="connsiteY504" fmla="*/ 871578 h 1304925"/>
                <a:gd name="connsiteX505" fmla="*/ 160092 w 3419475"/>
                <a:gd name="connsiteY505" fmla="*/ 882246 h 1304925"/>
                <a:gd name="connsiteX506" fmla="*/ 162282 w 3419475"/>
                <a:gd name="connsiteY506" fmla="*/ 893390 h 1304925"/>
                <a:gd name="connsiteX507" fmla="*/ 168473 w 3419475"/>
                <a:gd name="connsiteY507" fmla="*/ 904915 h 1304925"/>
                <a:gd name="connsiteX508" fmla="*/ 173807 w 3419475"/>
                <a:gd name="connsiteY508" fmla="*/ 918727 h 1304925"/>
                <a:gd name="connsiteX509" fmla="*/ 184476 w 3419475"/>
                <a:gd name="connsiteY509" fmla="*/ 921870 h 1304925"/>
                <a:gd name="connsiteX510" fmla="*/ 194667 w 3419475"/>
                <a:gd name="connsiteY510" fmla="*/ 926728 h 1304925"/>
                <a:gd name="connsiteX511" fmla="*/ 205335 w 3419475"/>
                <a:gd name="connsiteY511" fmla="*/ 926728 h 1304925"/>
                <a:gd name="connsiteX512" fmla="*/ 224004 w 3419475"/>
                <a:gd name="connsiteY512" fmla="*/ 932062 h 1304925"/>
                <a:gd name="connsiteX513" fmla="*/ 225814 w 3419475"/>
                <a:gd name="connsiteY513" fmla="*/ 945873 h 1304925"/>
                <a:gd name="connsiteX514" fmla="*/ 228005 w 3419475"/>
                <a:gd name="connsiteY514" fmla="*/ 960160 h 1304925"/>
                <a:gd name="connsiteX515" fmla="*/ 237339 w 3419475"/>
                <a:gd name="connsiteY515" fmla="*/ 972638 h 1304925"/>
                <a:gd name="connsiteX516" fmla="*/ 248864 w 3419475"/>
                <a:gd name="connsiteY516" fmla="*/ 983782 h 1304925"/>
                <a:gd name="connsiteX517" fmla="*/ 260009 w 3419475"/>
                <a:gd name="connsiteY517" fmla="*/ 993974 h 1304925"/>
                <a:gd name="connsiteX518" fmla="*/ 249817 w 3419475"/>
                <a:gd name="connsiteY518" fmla="*/ 1003309 h 1304925"/>
                <a:gd name="connsiteX519" fmla="*/ 235625 w 3419475"/>
                <a:gd name="connsiteY519" fmla="*/ 1001118 h 1304925"/>
                <a:gd name="connsiteX520" fmla="*/ 238768 w 3419475"/>
                <a:gd name="connsiteY520" fmla="*/ 1019787 h 1304925"/>
                <a:gd name="connsiteX521" fmla="*/ 247245 w 3419475"/>
                <a:gd name="connsiteY521" fmla="*/ 1030455 h 1304925"/>
                <a:gd name="connsiteX522" fmla="*/ 256580 w 3419475"/>
                <a:gd name="connsiteY522" fmla="*/ 1025597 h 1304925"/>
                <a:gd name="connsiteX523" fmla="*/ 269915 w 3419475"/>
                <a:gd name="connsiteY523" fmla="*/ 1025121 h 1304925"/>
                <a:gd name="connsiteX524" fmla="*/ 286393 w 3419475"/>
                <a:gd name="connsiteY524" fmla="*/ 1026931 h 1304925"/>
                <a:gd name="connsiteX525" fmla="*/ 289060 w 3419475"/>
                <a:gd name="connsiteY525" fmla="*/ 1042075 h 1304925"/>
                <a:gd name="connsiteX526" fmla="*/ 293537 w 3419475"/>
                <a:gd name="connsiteY526" fmla="*/ 1053220 h 1304925"/>
                <a:gd name="connsiteX527" fmla="*/ 308205 w 3419475"/>
                <a:gd name="connsiteY527" fmla="*/ 1056744 h 1304925"/>
                <a:gd name="connsiteX528" fmla="*/ 317064 w 3419475"/>
                <a:gd name="connsiteY528" fmla="*/ 1072270 h 1304925"/>
                <a:gd name="connsiteX529" fmla="*/ 324588 w 3419475"/>
                <a:gd name="connsiteY529" fmla="*/ 1076270 h 1304925"/>
                <a:gd name="connsiteX530" fmla="*/ 334399 w 3419475"/>
                <a:gd name="connsiteY530" fmla="*/ 1080747 h 1304925"/>
                <a:gd name="connsiteX531" fmla="*/ 344591 w 3419475"/>
                <a:gd name="connsiteY531" fmla="*/ 1079890 h 1304925"/>
                <a:gd name="connsiteX532" fmla="*/ 355735 w 3419475"/>
                <a:gd name="connsiteY532" fmla="*/ 1079032 h 1304925"/>
                <a:gd name="connsiteX533" fmla="*/ 364593 w 3419475"/>
                <a:gd name="connsiteY533" fmla="*/ 1089700 h 1304925"/>
                <a:gd name="connsiteX534" fmla="*/ 381072 w 3419475"/>
                <a:gd name="connsiteY534" fmla="*/ 1092367 h 1304925"/>
                <a:gd name="connsiteX535" fmla="*/ 398026 w 3419475"/>
                <a:gd name="connsiteY535" fmla="*/ 1096844 h 1304925"/>
                <a:gd name="connsiteX536" fmla="*/ 409551 w 3419475"/>
                <a:gd name="connsiteY536" fmla="*/ 1103988 h 1304925"/>
                <a:gd name="connsiteX537" fmla="*/ 403741 w 3419475"/>
                <a:gd name="connsiteY537" fmla="*/ 1112465 h 1304925"/>
                <a:gd name="connsiteX538" fmla="*/ 408599 w 3419475"/>
                <a:gd name="connsiteY538" fmla="*/ 1118275 h 1304925"/>
                <a:gd name="connsiteX539" fmla="*/ 401455 w 3419475"/>
                <a:gd name="connsiteY539" fmla="*/ 1123133 h 1304925"/>
                <a:gd name="connsiteX540" fmla="*/ 405932 w 3419475"/>
                <a:gd name="connsiteY540" fmla="*/ 1130658 h 1304925"/>
                <a:gd name="connsiteX541" fmla="*/ 402407 w 3419475"/>
                <a:gd name="connsiteY541" fmla="*/ 1142659 h 1304925"/>
                <a:gd name="connsiteX542" fmla="*/ 385929 w 3419475"/>
                <a:gd name="connsiteY542" fmla="*/ 1142183 h 1304925"/>
                <a:gd name="connsiteX543" fmla="*/ 370404 w 3419475"/>
                <a:gd name="connsiteY543" fmla="*/ 1152851 h 1304925"/>
                <a:gd name="connsiteX544" fmla="*/ 369927 w 3419475"/>
                <a:gd name="connsiteY544" fmla="*/ 1162376 h 1304925"/>
                <a:gd name="connsiteX545" fmla="*/ 390406 w 3419475"/>
                <a:gd name="connsiteY545" fmla="*/ 1161900 h 1304925"/>
                <a:gd name="connsiteX546" fmla="*/ 365546 w 3419475"/>
                <a:gd name="connsiteY546" fmla="*/ 1176378 h 1304925"/>
                <a:gd name="connsiteX547" fmla="*/ 373261 w 3419475"/>
                <a:gd name="connsiteY547" fmla="*/ 1187617 h 1304925"/>
                <a:gd name="connsiteX548" fmla="*/ 361355 w 3419475"/>
                <a:gd name="connsiteY548" fmla="*/ 1199143 h 1304925"/>
                <a:gd name="connsiteX549" fmla="*/ 350401 w 3419475"/>
                <a:gd name="connsiteY549" fmla="*/ 1207715 h 1304925"/>
                <a:gd name="connsiteX550" fmla="*/ 345067 w 3419475"/>
                <a:gd name="connsiteY550" fmla="*/ 1212478 h 1304925"/>
                <a:gd name="connsiteX551" fmla="*/ 360783 w 3419475"/>
                <a:gd name="connsiteY551" fmla="*/ 1225241 h 1304925"/>
                <a:gd name="connsiteX552" fmla="*/ 398121 w 3419475"/>
                <a:gd name="connsiteY552" fmla="*/ 1252197 h 1304925"/>
                <a:gd name="connsiteX553" fmla="*/ 403360 w 3419475"/>
                <a:gd name="connsiteY553" fmla="*/ 1256293 h 1304925"/>
                <a:gd name="connsiteX554" fmla="*/ 410885 w 3419475"/>
                <a:gd name="connsiteY554" fmla="*/ 1252768 h 1304925"/>
                <a:gd name="connsiteX555" fmla="*/ 434888 w 3419475"/>
                <a:gd name="connsiteY555" fmla="*/ 1259912 h 1304925"/>
                <a:gd name="connsiteX556" fmla="*/ 466035 w 3419475"/>
                <a:gd name="connsiteY556" fmla="*/ 1262579 h 1304925"/>
                <a:gd name="connsiteX557" fmla="*/ 478512 w 3419475"/>
                <a:gd name="connsiteY557" fmla="*/ 1270580 h 1304925"/>
                <a:gd name="connsiteX558" fmla="*/ 490990 w 3419475"/>
                <a:gd name="connsiteY558" fmla="*/ 1276771 h 1304925"/>
                <a:gd name="connsiteX559" fmla="*/ 511469 w 3419475"/>
                <a:gd name="connsiteY559" fmla="*/ 1274104 h 1304925"/>
                <a:gd name="connsiteX560" fmla="*/ 518613 w 3419475"/>
                <a:gd name="connsiteY560" fmla="*/ 1276771 h 1304925"/>
                <a:gd name="connsiteX561" fmla="*/ 524804 w 3419475"/>
                <a:gd name="connsiteY561" fmla="*/ 1289249 h 1304925"/>
                <a:gd name="connsiteX562" fmla="*/ 543473 w 3419475"/>
                <a:gd name="connsiteY562" fmla="*/ 1298107 h 1304925"/>
                <a:gd name="connsiteX563" fmla="*/ 558618 w 3419475"/>
                <a:gd name="connsiteY563" fmla="*/ 1308775 h 1304925"/>
                <a:gd name="connsiteX564" fmla="*/ 567476 w 3419475"/>
                <a:gd name="connsiteY564" fmla="*/ 1308775 h 1304925"/>
                <a:gd name="connsiteX565" fmla="*/ 580430 w 3419475"/>
                <a:gd name="connsiteY565" fmla="*/ 1299250 h 1304925"/>
                <a:gd name="connsiteX566" fmla="*/ 557379 w 3419475"/>
                <a:gd name="connsiteY566" fmla="*/ 1264294 h 1304925"/>
                <a:gd name="connsiteX567" fmla="*/ 549664 w 3419475"/>
                <a:gd name="connsiteY567" fmla="*/ 1237052 h 1304925"/>
                <a:gd name="connsiteX568" fmla="*/ 559761 w 3419475"/>
                <a:gd name="connsiteY568" fmla="*/ 1208001 h 1304925"/>
                <a:gd name="connsiteX569" fmla="*/ 595289 w 3419475"/>
                <a:gd name="connsiteY569" fmla="*/ 1186379 h 1304925"/>
                <a:gd name="connsiteX570" fmla="*/ 588812 w 3419475"/>
                <a:gd name="connsiteY570" fmla="*/ 1182569 h 1304925"/>
                <a:gd name="connsiteX571" fmla="*/ 584335 w 3419475"/>
                <a:gd name="connsiteY571" fmla="*/ 1173711 h 1304925"/>
                <a:gd name="connsiteX572" fmla="*/ 581668 w 3419475"/>
                <a:gd name="connsiteY572" fmla="*/ 1161233 h 1304925"/>
                <a:gd name="connsiteX573" fmla="*/ 569190 w 3419475"/>
                <a:gd name="connsiteY573" fmla="*/ 1146946 h 1304925"/>
                <a:gd name="connsiteX574" fmla="*/ 554998 w 3419475"/>
                <a:gd name="connsiteY574" fmla="*/ 1147803 h 1304925"/>
                <a:gd name="connsiteX575" fmla="*/ 551474 w 3419475"/>
                <a:gd name="connsiteY575" fmla="*/ 1137135 h 1304925"/>
                <a:gd name="connsiteX576" fmla="*/ 539948 w 3419475"/>
                <a:gd name="connsiteY576" fmla="*/ 1129134 h 1304925"/>
                <a:gd name="connsiteX577" fmla="*/ 544425 w 3419475"/>
                <a:gd name="connsiteY577" fmla="*/ 1116656 h 1304925"/>
                <a:gd name="connsiteX578" fmla="*/ 551569 w 3419475"/>
                <a:gd name="connsiteY578" fmla="*/ 1110465 h 1304925"/>
                <a:gd name="connsiteX579" fmla="*/ 545378 w 3419475"/>
                <a:gd name="connsiteY579" fmla="*/ 1100654 h 1304925"/>
                <a:gd name="connsiteX580" fmla="*/ 556046 w 3419475"/>
                <a:gd name="connsiteY580" fmla="*/ 1088176 h 1304925"/>
                <a:gd name="connsiteX581" fmla="*/ 567571 w 3419475"/>
                <a:gd name="connsiteY581" fmla="*/ 1081033 h 1304925"/>
                <a:gd name="connsiteX582" fmla="*/ 583573 w 3419475"/>
                <a:gd name="connsiteY582" fmla="*/ 1094368 h 1304925"/>
                <a:gd name="connsiteX583" fmla="*/ 585383 w 3419475"/>
                <a:gd name="connsiteY583" fmla="*/ 1081890 h 1304925"/>
                <a:gd name="connsiteX584" fmla="*/ 590717 w 3419475"/>
                <a:gd name="connsiteY584" fmla="*/ 1071222 h 1304925"/>
                <a:gd name="connsiteX585" fmla="*/ 601385 w 3419475"/>
                <a:gd name="connsiteY585" fmla="*/ 1061411 h 1304925"/>
                <a:gd name="connsiteX586" fmla="*/ 622721 w 3419475"/>
                <a:gd name="connsiteY586" fmla="*/ 1051600 h 1304925"/>
                <a:gd name="connsiteX587" fmla="*/ 637865 w 3419475"/>
                <a:gd name="connsiteY587" fmla="*/ 1047124 h 1304925"/>
                <a:gd name="connsiteX588" fmla="*/ 648534 w 3419475"/>
                <a:gd name="connsiteY588" fmla="*/ 1047124 h 1304925"/>
                <a:gd name="connsiteX589" fmla="*/ 662726 w 3419475"/>
                <a:gd name="connsiteY589" fmla="*/ 1047124 h 1304925"/>
                <a:gd name="connsiteX590" fmla="*/ 685872 w 3419475"/>
                <a:gd name="connsiteY590" fmla="*/ 1054267 h 1304925"/>
                <a:gd name="connsiteX591" fmla="*/ 702731 w 3419475"/>
                <a:gd name="connsiteY591" fmla="*/ 1068460 h 1304925"/>
                <a:gd name="connsiteX592" fmla="*/ 708065 w 3419475"/>
                <a:gd name="connsiteY592" fmla="*/ 1071127 h 1304925"/>
                <a:gd name="connsiteX593" fmla="*/ 719590 w 3419475"/>
                <a:gd name="connsiteY593" fmla="*/ 1071127 h 1304925"/>
                <a:gd name="connsiteX594" fmla="*/ 738259 w 3419475"/>
                <a:gd name="connsiteY594" fmla="*/ 1069317 h 1304925"/>
                <a:gd name="connsiteX595" fmla="*/ 757785 w 3419475"/>
                <a:gd name="connsiteY595" fmla="*/ 1063126 h 1304925"/>
                <a:gd name="connsiteX596" fmla="*/ 769311 w 3419475"/>
                <a:gd name="connsiteY596" fmla="*/ 1063983 h 1304925"/>
                <a:gd name="connsiteX597" fmla="*/ 788837 w 3419475"/>
                <a:gd name="connsiteY597" fmla="*/ 1064840 h 1304925"/>
                <a:gd name="connsiteX598" fmla="*/ 802172 w 3419475"/>
                <a:gd name="connsiteY598" fmla="*/ 1071031 h 1304925"/>
                <a:gd name="connsiteX599" fmla="*/ 811982 w 3419475"/>
                <a:gd name="connsiteY599" fmla="*/ 1077223 h 1304925"/>
                <a:gd name="connsiteX600" fmla="*/ 819126 w 3419475"/>
                <a:gd name="connsiteY600" fmla="*/ 1067412 h 1304925"/>
                <a:gd name="connsiteX601" fmla="*/ 834271 w 3419475"/>
                <a:gd name="connsiteY601" fmla="*/ 1073603 h 1304925"/>
                <a:gd name="connsiteX602" fmla="*/ 846749 w 3419475"/>
                <a:gd name="connsiteY602" fmla="*/ 1066459 h 1304925"/>
                <a:gd name="connsiteX603" fmla="*/ 841415 w 3419475"/>
                <a:gd name="connsiteY603" fmla="*/ 1052267 h 1304925"/>
                <a:gd name="connsiteX604" fmla="*/ 827223 w 3419475"/>
                <a:gd name="connsiteY604" fmla="*/ 1047790 h 1304925"/>
                <a:gd name="connsiteX605" fmla="*/ 821889 w 3419475"/>
                <a:gd name="connsiteY605" fmla="*/ 1037122 h 1304925"/>
                <a:gd name="connsiteX606" fmla="*/ 834366 w 3419475"/>
                <a:gd name="connsiteY606" fmla="*/ 1026454 h 1304925"/>
                <a:gd name="connsiteX607" fmla="*/ 837890 w 3419475"/>
                <a:gd name="connsiteY607" fmla="*/ 1012262 h 1304925"/>
                <a:gd name="connsiteX608" fmla="*/ 859227 w 3419475"/>
                <a:gd name="connsiteY608" fmla="*/ 1008738 h 1304925"/>
                <a:gd name="connsiteX609" fmla="*/ 841415 w 3419475"/>
                <a:gd name="connsiteY609" fmla="*/ 999880 h 1304925"/>
                <a:gd name="connsiteX610" fmla="*/ 840557 w 3419475"/>
                <a:gd name="connsiteY610" fmla="*/ 983020 h 1304925"/>
                <a:gd name="connsiteX611" fmla="*/ 857512 w 3419475"/>
                <a:gd name="connsiteY611" fmla="*/ 982163 h 1304925"/>
                <a:gd name="connsiteX612" fmla="*/ 881515 w 3419475"/>
                <a:gd name="connsiteY612" fmla="*/ 979496 h 1304925"/>
                <a:gd name="connsiteX613" fmla="*/ 911709 w 3419475"/>
                <a:gd name="connsiteY613" fmla="*/ 973305 h 1304925"/>
                <a:gd name="connsiteX614" fmla="*/ 932188 w 3419475"/>
                <a:gd name="connsiteY614" fmla="*/ 967114 h 1304925"/>
                <a:gd name="connsiteX615" fmla="*/ 960668 w 3419475"/>
                <a:gd name="connsiteY615" fmla="*/ 961780 h 1304925"/>
                <a:gd name="connsiteX616" fmla="*/ 990005 w 3419475"/>
                <a:gd name="connsiteY616" fmla="*/ 951969 h 1304925"/>
                <a:gd name="connsiteX617" fmla="*/ 1014865 w 3419475"/>
                <a:gd name="connsiteY617" fmla="*/ 946159 h 1304925"/>
                <a:gd name="connsiteX618" fmla="*/ 1030391 w 3419475"/>
                <a:gd name="connsiteY618" fmla="*/ 948349 h 1304925"/>
                <a:gd name="connsiteX619" fmla="*/ 1043250 w 3419475"/>
                <a:gd name="connsiteY619" fmla="*/ 956350 h 1304925"/>
                <a:gd name="connsiteX620" fmla="*/ 1046774 w 3419475"/>
                <a:gd name="connsiteY620" fmla="*/ 970543 h 1304925"/>
                <a:gd name="connsiteX621" fmla="*/ 1044583 w 3419475"/>
                <a:gd name="connsiteY621" fmla="*/ 979020 h 1304925"/>
                <a:gd name="connsiteX622" fmla="*/ 1062776 w 3419475"/>
                <a:gd name="connsiteY622" fmla="*/ 975877 h 1304925"/>
                <a:gd name="connsiteX623" fmla="*/ 1070301 w 3419475"/>
                <a:gd name="connsiteY623" fmla="*/ 980734 h 1304925"/>
                <a:gd name="connsiteX624" fmla="*/ 1076111 w 3419475"/>
                <a:gd name="connsiteY624" fmla="*/ 982068 h 1304925"/>
                <a:gd name="connsiteX625" fmla="*/ 1085445 w 3419475"/>
                <a:gd name="connsiteY625" fmla="*/ 983401 h 1304925"/>
                <a:gd name="connsiteX626" fmla="*/ 1096113 w 3419475"/>
                <a:gd name="connsiteY626" fmla="*/ 984735 h 1304925"/>
                <a:gd name="connsiteX627" fmla="*/ 1088970 w 3419475"/>
                <a:gd name="connsiteY627" fmla="*/ 997594 h 1304925"/>
                <a:gd name="connsiteX628" fmla="*/ 1104115 w 3419475"/>
                <a:gd name="connsiteY628" fmla="*/ 994069 h 1304925"/>
                <a:gd name="connsiteX629" fmla="*/ 1125927 w 3419475"/>
                <a:gd name="connsiteY629" fmla="*/ 985211 h 1304925"/>
                <a:gd name="connsiteX630" fmla="*/ 1144119 w 3419475"/>
                <a:gd name="connsiteY630" fmla="*/ 975019 h 1304925"/>
                <a:gd name="connsiteX631" fmla="*/ 1157454 w 3419475"/>
                <a:gd name="connsiteY631" fmla="*/ 976353 h 1304925"/>
                <a:gd name="connsiteX632" fmla="*/ 1163265 w 3419475"/>
                <a:gd name="connsiteY632" fmla="*/ 991498 h 1304925"/>
                <a:gd name="connsiteX633" fmla="*/ 1200126 w 3419475"/>
                <a:gd name="connsiteY633" fmla="*/ 1035027 h 1304925"/>
                <a:gd name="connsiteX634" fmla="*/ 1220986 w 3419475"/>
                <a:gd name="connsiteY634" fmla="*/ 1071031 h 1304925"/>
                <a:gd name="connsiteX635" fmla="*/ 1232511 w 3419475"/>
                <a:gd name="connsiteY635" fmla="*/ 1058173 h 1304925"/>
                <a:gd name="connsiteX636" fmla="*/ 1248037 w 3419475"/>
                <a:gd name="connsiteY636" fmla="*/ 1069317 h 1304925"/>
                <a:gd name="connsiteX637" fmla="*/ 1267563 w 3419475"/>
                <a:gd name="connsiteY637" fmla="*/ 1072460 h 1304925"/>
                <a:gd name="connsiteX638" fmla="*/ 1287566 w 3419475"/>
                <a:gd name="connsiteY638" fmla="*/ 1066650 h 1304925"/>
                <a:gd name="connsiteX639" fmla="*/ 1300425 w 3419475"/>
                <a:gd name="connsiteY639" fmla="*/ 1077318 h 1304925"/>
                <a:gd name="connsiteX640" fmla="*/ 1312902 w 3419475"/>
                <a:gd name="connsiteY640" fmla="*/ 1087605 h 1304925"/>
                <a:gd name="connsiteX641" fmla="*/ 1317189 w 3419475"/>
                <a:gd name="connsiteY641" fmla="*/ 1095130 h 1304925"/>
                <a:gd name="connsiteX642" fmla="*/ 1327285 w 3419475"/>
                <a:gd name="connsiteY642" fmla="*/ 1103416 h 1304925"/>
                <a:gd name="connsiteX643" fmla="*/ 1343287 w 3419475"/>
                <a:gd name="connsiteY643" fmla="*/ 1100464 h 1304925"/>
                <a:gd name="connsiteX644" fmla="*/ 1350431 w 3419475"/>
                <a:gd name="connsiteY644" fmla="*/ 1101035 h 1304925"/>
                <a:gd name="connsiteX645" fmla="*/ 1359956 w 3419475"/>
                <a:gd name="connsiteY645" fmla="*/ 1111703 h 1304925"/>
                <a:gd name="connsiteX646" fmla="*/ 1371195 w 3419475"/>
                <a:gd name="connsiteY646" fmla="*/ 1111703 h 1304925"/>
                <a:gd name="connsiteX647" fmla="*/ 1384816 w 3419475"/>
                <a:gd name="connsiteY647" fmla="*/ 1106369 h 1304925"/>
                <a:gd name="connsiteX648" fmla="*/ 1403199 w 3419475"/>
                <a:gd name="connsiteY648" fmla="*/ 1098082 h 1304925"/>
                <a:gd name="connsiteX649" fmla="*/ 1418630 w 3419475"/>
                <a:gd name="connsiteY649" fmla="*/ 1089224 h 1304925"/>
                <a:gd name="connsiteX650" fmla="*/ 1431679 w 3419475"/>
                <a:gd name="connsiteY650" fmla="*/ 1080366 h 1304925"/>
                <a:gd name="connsiteX651" fmla="*/ 1445300 w 3419475"/>
                <a:gd name="connsiteY651" fmla="*/ 1074460 h 1304925"/>
                <a:gd name="connsiteX652" fmla="*/ 1459492 w 3419475"/>
                <a:gd name="connsiteY652" fmla="*/ 1072079 h 1304925"/>
                <a:gd name="connsiteX653" fmla="*/ 1487305 w 3419475"/>
                <a:gd name="connsiteY653" fmla="*/ 1076842 h 1304925"/>
                <a:gd name="connsiteX654" fmla="*/ 1493782 w 3419475"/>
                <a:gd name="connsiteY654" fmla="*/ 1088081 h 1304925"/>
                <a:gd name="connsiteX655" fmla="*/ 1510356 w 3419475"/>
                <a:gd name="connsiteY655" fmla="*/ 1094653 h 1304925"/>
                <a:gd name="connsiteX656" fmla="*/ 1526357 w 3419475"/>
                <a:gd name="connsiteY656" fmla="*/ 1093415 h 1304925"/>
                <a:gd name="connsiteX657" fmla="*/ 1540550 w 3419475"/>
                <a:gd name="connsiteY657" fmla="*/ 1097606 h 1304925"/>
                <a:gd name="connsiteX658" fmla="*/ 1557124 w 3419475"/>
                <a:gd name="connsiteY658" fmla="*/ 1089319 h 1304925"/>
                <a:gd name="connsiteX659" fmla="*/ 1557695 w 3419475"/>
                <a:gd name="connsiteY659" fmla="*/ 1077413 h 1304925"/>
                <a:gd name="connsiteX660" fmla="*/ 1550551 w 3419475"/>
                <a:gd name="connsiteY660" fmla="*/ 1060840 h 1304925"/>
                <a:gd name="connsiteX661" fmla="*/ 1558838 w 3419475"/>
                <a:gd name="connsiteY661" fmla="*/ 1050743 h 1304925"/>
                <a:gd name="connsiteX662" fmla="*/ 1569506 w 3419475"/>
                <a:gd name="connsiteY662" fmla="*/ 1043599 h 1304925"/>
                <a:gd name="connsiteX663" fmla="*/ 1576650 w 3419475"/>
                <a:gd name="connsiteY663" fmla="*/ 1037122 h 1304925"/>
                <a:gd name="connsiteX664" fmla="*/ 1591413 w 3419475"/>
                <a:gd name="connsiteY664" fmla="*/ 1043028 h 1304925"/>
                <a:gd name="connsiteX665" fmla="*/ 1603891 w 3419475"/>
                <a:gd name="connsiteY665" fmla="*/ 1045981 h 1304925"/>
                <a:gd name="connsiteX666" fmla="*/ 1618750 w 3419475"/>
                <a:gd name="connsiteY666" fmla="*/ 1051886 h 1304925"/>
                <a:gd name="connsiteX667" fmla="*/ 1638276 w 3419475"/>
                <a:gd name="connsiteY667" fmla="*/ 1057792 h 1304925"/>
                <a:gd name="connsiteX668" fmla="*/ 1640657 w 3419475"/>
                <a:gd name="connsiteY668" fmla="*/ 1075032 h 1304925"/>
                <a:gd name="connsiteX669" fmla="*/ 1653135 w 3419475"/>
                <a:gd name="connsiteY669" fmla="*/ 1084557 h 1304925"/>
                <a:gd name="connsiteX670" fmla="*/ 1670947 w 3419475"/>
                <a:gd name="connsiteY670" fmla="*/ 1089891 h 1304925"/>
                <a:gd name="connsiteX671" fmla="*/ 1685140 w 3419475"/>
                <a:gd name="connsiteY671" fmla="*/ 1082747 h 1304925"/>
                <a:gd name="connsiteX672" fmla="*/ 1703523 w 3419475"/>
                <a:gd name="connsiteY672" fmla="*/ 1080366 h 1304925"/>
                <a:gd name="connsiteX673" fmla="*/ 1721906 w 3419475"/>
                <a:gd name="connsiteY673" fmla="*/ 1084557 h 1304925"/>
                <a:gd name="connsiteX674" fmla="*/ 1737336 w 3419475"/>
                <a:gd name="connsiteY674" fmla="*/ 1088748 h 1304925"/>
                <a:gd name="connsiteX675" fmla="*/ 1753910 w 3419475"/>
                <a:gd name="connsiteY675" fmla="*/ 1096463 h 1304925"/>
                <a:gd name="connsiteX676" fmla="*/ 1764578 w 3419475"/>
                <a:gd name="connsiteY676" fmla="*/ 1107703 h 1304925"/>
                <a:gd name="connsiteX677" fmla="*/ 1790105 w 3419475"/>
                <a:gd name="connsiteY677" fmla="*/ 1112465 h 1304925"/>
                <a:gd name="connsiteX678" fmla="*/ 1816775 w 3419475"/>
                <a:gd name="connsiteY678" fmla="*/ 1112465 h 1304925"/>
                <a:gd name="connsiteX679" fmla="*/ 1842874 w 3419475"/>
                <a:gd name="connsiteY679" fmla="*/ 1105893 h 1304925"/>
                <a:gd name="connsiteX680" fmla="*/ 1858876 w 3419475"/>
                <a:gd name="connsiteY680" fmla="*/ 1099987 h 1304925"/>
                <a:gd name="connsiteX681" fmla="*/ 1874877 w 3419475"/>
                <a:gd name="connsiteY681" fmla="*/ 1089319 h 1304925"/>
                <a:gd name="connsiteX682" fmla="*/ 1899738 w 3419475"/>
                <a:gd name="connsiteY682" fmla="*/ 1090558 h 1304925"/>
                <a:gd name="connsiteX683" fmla="*/ 1916882 w 3419475"/>
                <a:gd name="connsiteY683" fmla="*/ 1094082 h 1304925"/>
                <a:gd name="connsiteX684" fmla="*/ 1935837 w 3419475"/>
                <a:gd name="connsiteY684" fmla="*/ 1098844 h 1304925"/>
                <a:gd name="connsiteX685" fmla="*/ 1955364 w 3419475"/>
                <a:gd name="connsiteY685" fmla="*/ 1104178 h 1304925"/>
                <a:gd name="connsiteX686" fmla="*/ 1974319 w 3419475"/>
                <a:gd name="connsiteY686" fmla="*/ 1094082 h 1304925"/>
                <a:gd name="connsiteX687" fmla="*/ 1983177 w 3419475"/>
                <a:gd name="connsiteY687" fmla="*/ 1085224 h 1304925"/>
                <a:gd name="connsiteX688" fmla="*/ 1992702 w 3419475"/>
                <a:gd name="connsiteY688" fmla="*/ 1064459 h 1304925"/>
                <a:gd name="connsiteX689" fmla="*/ 2005179 w 3419475"/>
                <a:gd name="connsiteY689" fmla="*/ 1045504 h 1304925"/>
                <a:gd name="connsiteX690" fmla="*/ 2014038 w 3419475"/>
                <a:gd name="connsiteY690" fmla="*/ 1035408 h 1304925"/>
                <a:gd name="connsiteX691" fmla="*/ 2008132 w 3419475"/>
                <a:gd name="connsiteY691" fmla="*/ 1021216 h 1304925"/>
                <a:gd name="connsiteX692" fmla="*/ 2006322 w 3419475"/>
                <a:gd name="connsiteY692" fmla="*/ 1010548 h 1304925"/>
                <a:gd name="connsiteX693" fmla="*/ 2031849 w 3419475"/>
                <a:gd name="connsiteY693" fmla="*/ 1002261 h 1304925"/>
                <a:gd name="connsiteX694" fmla="*/ 2061472 w 3419475"/>
                <a:gd name="connsiteY694" fmla="*/ 999880 h 1304925"/>
                <a:gd name="connsiteX695" fmla="*/ 2083951 w 3419475"/>
                <a:gd name="connsiteY695" fmla="*/ 1003404 h 1304925"/>
                <a:gd name="connsiteX696" fmla="*/ 2108240 w 3419475"/>
                <a:gd name="connsiteY696" fmla="*/ 1010548 h 1304925"/>
                <a:gd name="connsiteX697" fmla="*/ 2121289 w 3419475"/>
                <a:gd name="connsiteY697" fmla="*/ 1025407 h 1304925"/>
                <a:gd name="connsiteX698" fmla="*/ 2130814 w 3419475"/>
                <a:gd name="connsiteY698" fmla="*/ 1043790 h 1304925"/>
                <a:gd name="connsiteX699" fmla="*/ 2142625 w 3419475"/>
                <a:gd name="connsiteY699" fmla="*/ 1067507 h 1304925"/>
                <a:gd name="connsiteX700" fmla="*/ 2152722 w 3419475"/>
                <a:gd name="connsiteY700" fmla="*/ 1091796 h 1304925"/>
                <a:gd name="connsiteX701" fmla="*/ 2160437 w 3419475"/>
                <a:gd name="connsiteY701" fmla="*/ 1103035 h 1304925"/>
                <a:gd name="connsiteX702" fmla="*/ 2180058 w 3419475"/>
                <a:gd name="connsiteY702" fmla="*/ 1110179 h 1304925"/>
                <a:gd name="connsiteX703" fmla="*/ 2200251 w 3419475"/>
                <a:gd name="connsiteY703" fmla="*/ 1119037 h 1304925"/>
                <a:gd name="connsiteX704" fmla="*/ 2214443 w 3419475"/>
                <a:gd name="connsiteY704" fmla="*/ 1128562 h 1304925"/>
                <a:gd name="connsiteX705" fmla="*/ 2218634 w 3419475"/>
                <a:gd name="connsiteY705" fmla="*/ 1145707 h 1304925"/>
                <a:gd name="connsiteX706" fmla="*/ 2238161 w 3419475"/>
                <a:gd name="connsiteY706" fmla="*/ 1153423 h 1304925"/>
                <a:gd name="connsiteX707" fmla="*/ 2255973 w 3419475"/>
                <a:gd name="connsiteY707" fmla="*/ 1149232 h 1304925"/>
                <a:gd name="connsiteX708" fmla="*/ 2275499 w 3419475"/>
                <a:gd name="connsiteY708" fmla="*/ 1142088 h 1304925"/>
                <a:gd name="connsiteX709" fmla="*/ 2291501 w 3419475"/>
                <a:gd name="connsiteY709" fmla="*/ 1146279 h 1304925"/>
                <a:gd name="connsiteX710" fmla="*/ 2292072 w 3419475"/>
                <a:gd name="connsiteY710" fmla="*/ 1162852 h 1304925"/>
                <a:gd name="connsiteX711" fmla="*/ 2281404 w 3419475"/>
                <a:gd name="connsiteY711" fmla="*/ 1188379 h 1304925"/>
                <a:gd name="connsiteX712" fmla="*/ 2269498 w 3419475"/>
                <a:gd name="connsiteY712" fmla="*/ 1203810 h 1304925"/>
                <a:gd name="connsiteX713" fmla="*/ 2259973 w 3419475"/>
                <a:gd name="connsiteY713" fmla="*/ 1216859 h 1304925"/>
                <a:gd name="connsiteX714" fmla="*/ 2242162 w 3419475"/>
                <a:gd name="connsiteY714" fmla="*/ 1216859 h 1304925"/>
                <a:gd name="connsiteX715" fmla="*/ 2225588 w 3419475"/>
                <a:gd name="connsiteY715" fmla="*/ 1224574 h 1304925"/>
                <a:gd name="connsiteX716" fmla="*/ 2222635 w 3419475"/>
                <a:gd name="connsiteY716" fmla="*/ 1238767 h 1304925"/>
                <a:gd name="connsiteX717" fmla="*/ 2223874 w 3419475"/>
                <a:gd name="connsiteY717" fmla="*/ 1255340 h 1304925"/>
                <a:gd name="connsiteX718" fmla="*/ 2225302 w 3419475"/>
                <a:gd name="connsiteY718" fmla="*/ 1274485 h 1304925"/>
                <a:gd name="connsiteX719" fmla="*/ 2241971 w 3419475"/>
                <a:gd name="connsiteY719" fmla="*/ 1265341 h 1304925"/>
                <a:gd name="connsiteX720" fmla="*/ 2265117 w 3419475"/>
                <a:gd name="connsiteY720" fmla="*/ 1278391 h 1304925"/>
                <a:gd name="connsiteX721" fmla="*/ 2311313 w 3419475"/>
                <a:gd name="connsiteY721" fmla="*/ 1249339 h 1304925"/>
                <a:gd name="connsiteX722" fmla="*/ 2343888 w 3419475"/>
                <a:gd name="connsiteY722" fmla="*/ 1213144 h 1304925"/>
                <a:gd name="connsiteX723" fmla="*/ 2373226 w 3419475"/>
                <a:gd name="connsiteY723" fmla="*/ 1173711 h 1304925"/>
                <a:gd name="connsiteX724" fmla="*/ 2394562 w 3419475"/>
                <a:gd name="connsiteY724" fmla="*/ 1145231 h 1304925"/>
                <a:gd name="connsiteX725" fmla="*/ 2407039 w 3419475"/>
                <a:gd name="connsiteY725" fmla="*/ 1124752 h 1304925"/>
                <a:gd name="connsiteX726" fmla="*/ 2415611 w 3419475"/>
                <a:gd name="connsiteY726" fmla="*/ 1071984 h 1304925"/>
                <a:gd name="connsiteX727" fmla="*/ 2419422 w 3419475"/>
                <a:gd name="connsiteY727" fmla="*/ 1059506 h 1304925"/>
                <a:gd name="connsiteX728" fmla="*/ 2426851 w 3419475"/>
                <a:gd name="connsiteY728" fmla="*/ 1045314 h 1304925"/>
                <a:gd name="connsiteX729" fmla="*/ 2430090 w 3419475"/>
                <a:gd name="connsiteY729" fmla="*/ 1031979 h 1304925"/>
                <a:gd name="connsiteX730" fmla="*/ 2428851 w 3419475"/>
                <a:gd name="connsiteY730" fmla="*/ 1016834 h 1304925"/>
                <a:gd name="connsiteX731" fmla="*/ 2431233 w 3419475"/>
                <a:gd name="connsiteY731" fmla="*/ 1010929 h 1304925"/>
                <a:gd name="connsiteX732" fmla="*/ 2423803 w 3419475"/>
                <a:gd name="connsiteY732" fmla="*/ 1001118 h 1304925"/>
                <a:gd name="connsiteX733" fmla="*/ 2411611 w 3419475"/>
                <a:gd name="connsiteY733" fmla="*/ 991021 h 1304925"/>
                <a:gd name="connsiteX734" fmla="*/ 2395895 w 3419475"/>
                <a:gd name="connsiteY734" fmla="*/ 979115 h 1304925"/>
                <a:gd name="connsiteX735" fmla="*/ 2378750 w 3419475"/>
                <a:gd name="connsiteY735" fmla="*/ 979687 h 1304925"/>
                <a:gd name="connsiteX736" fmla="*/ 2374940 w 3419475"/>
                <a:gd name="connsiteY736" fmla="*/ 986449 h 1304925"/>
                <a:gd name="connsiteX737" fmla="*/ 2366367 w 3419475"/>
                <a:gd name="connsiteY737" fmla="*/ 994165 h 1304925"/>
                <a:gd name="connsiteX738" fmla="*/ 2355128 w 3419475"/>
                <a:gd name="connsiteY738" fmla="*/ 995022 h 1304925"/>
                <a:gd name="connsiteX739" fmla="*/ 2354271 w 3419475"/>
                <a:gd name="connsiteY739" fmla="*/ 983211 h 1304925"/>
                <a:gd name="connsiteX740" fmla="*/ 2353699 w 3419475"/>
                <a:gd name="connsiteY740" fmla="*/ 975210 h 1304925"/>
                <a:gd name="connsiteX741" fmla="*/ 2341221 w 3419475"/>
                <a:gd name="connsiteY741" fmla="*/ 989497 h 1304925"/>
                <a:gd name="connsiteX742" fmla="*/ 2338840 w 3419475"/>
                <a:gd name="connsiteY742" fmla="*/ 969019 h 1304925"/>
                <a:gd name="connsiteX743" fmla="*/ 2315980 w 3419475"/>
                <a:gd name="connsiteY743" fmla="*/ 968447 h 1304925"/>
                <a:gd name="connsiteX744" fmla="*/ 2316837 w 3419475"/>
                <a:gd name="connsiteY744" fmla="*/ 953588 h 1304925"/>
                <a:gd name="connsiteX745" fmla="*/ 2330172 w 3419475"/>
                <a:gd name="connsiteY745" fmla="*/ 941110 h 1304925"/>
                <a:gd name="connsiteX746" fmla="*/ 2355985 w 3419475"/>
                <a:gd name="connsiteY746" fmla="*/ 925966 h 1304925"/>
                <a:gd name="connsiteX747" fmla="*/ 2366939 w 3419475"/>
                <a:gd name="connsiteY747" fmla="*/ 911488 h 1304925"/>
                <a:gd name="connsiteX748" fmla="*/ 2395704 w 3419475"/>
                <a:gd name="connsiteY748" fmla="*/ 889866 h 1304925"/>
                <a:gd name="connsiteX749" fmla="*/ 2417612 w 3419475"/>
                <a:gd name="connsiteY749" fmla="*/ 867292 h 1304925"/>
                <a:gd name="connsiteX750" fmla="*/ 2439805 w 3419475"/>
                <a:gd name="connsiteY750" fmla="*/ 848623 h 1304925"/>
                <a:gd name="connsiteX751" fmla="*/ 2477429 w 3419475"/>
                <a:gd name="connsiteY751" fmla="*/ 829096 h 1304925"/>
                <a:gd name="connsiteX752" fmla="*/ 2521053 w 3419475"/>
                <a:gd name="connsiteY752" fmla="*/ 834430 h 1304925"/>
                <a:gd name="connsiteX753" fmla="*/ 2531436 w 3419475"/>
                <a:gd name="connsiteY753" fmla="*/ 834145 h 1304925"/>
                <a:gd name="connsiteX754" fmla="*/ 2550105 w 3419475"/>
                <a:gd name="connsiteY754" fmla="*/ 833859 h 1304925"/>
                <a:gd name="connsiteX755" fmla="*/ 2569345 w 3419475"/>
                <a:gd name="connsiteY755" fmla="*/ 831192 h 1304925"/>
                <a:gd name="connsiteX756" fmla="*/ 2585918 w 3419475"/>
                <a:gd name="connsiteY756" fmla="*/ 826429 h 1304925"/>
                <a:gd name="connsiteX757" fmla="*/ 2614113 w 3419475"/>
                <a:gd name="connsiteY757" fmla="*/ 823191 h 1304925"/>
                <a:gd name="connsiteX758" fmla="*/ 2629258 w 3419475"/>
                <a:gd name="connsiteY758" fmla="*/ 826144 h 1304925"/>
                <a:gd name="connsiteX759" fmla="*/ 2643164 w 3419475"/>
                <a:gd name="connsiteY759" fmla="*/ 833287 h 1304925"/>
                <a:gd name="connsiteX760" fmla="*/ 2639640 w 3419475"/>
                <a:gd name="connsiteY760" fmla="*/ 839479 h 1304925"/>
                <a:gd name="connsiteX761" fmla="*/ 2633163 w 3419475"/>
                <a:gd name="connsiteY761" fmla="*/ 846337 h 1304925"/>
                <a:gd name="connsiteX762" fmla="*/ 2653356 w 3419475"/>
                <a:gd name="connsiteY762" fmla="*/ 843384 h 1304925"/>
                <a:gd name="connsiteX763" fmla="*/ 2674406 w 3419475"/>
                <a:gd name="connsiteY763" fmla="*/ 839860 h 1304925"/>
                <a:gd name="connsiteX764" fmla="*/ 2688598 w 3419475"/>
                <a:gd name="connsiteY764" fmla="*/ 839574 h 1304925"/>
                <a:gd name="connsiteX765" fmla="*/ 2709363 w 3419475"/>
                <a:gd name="connsiteY765" fmla="*/ 834526 h 1304925"/>
                <a:gd name="connsiteX766" fmla="*/ 2701361 w 3419475"/>
                <a:gd name="connsiteY766" fmla="*/ 828334 h 1304925"/>
                <a:gd name="connsiteX767" fmla="*/ 2699838 w 3419475"/>
                <a:gd name="connsiteY767" fmla="*/ 811475 h 1304925"/>
                <a:gd name="connsiteX768" fmla="*/ 2729175 w 3419475"/>
                <a:gd name="connsiteY768" fmla="*/ 785377 h 1304925"/>
                <a:gd name="connsiteX769" fmla="*/ 2744034 w 3419475"/>
                <a:gd name="connsiteY769" fmla="*/ 776804 h 1304925"/>
                <a:gd name="connsiteX770" fmla="*/ 2754702 w 3419475"/>
                <a:gd name="connsiteY770" fmla="*/ 758421 h 1304925"/>
                <a:gd name="connsiteX771" fmla="*/ 2787563 w 3419475"/>
                <a:gd name="connsiteY771" fmla="*/ 755468 h 1304925"/>
                <a:gd name="connsiteX772" fmla="*/ 2800898 w 3419475"/>
                <a:gd name="connsiteY772" fmla="*/ 761088 h 1304925"/>
                <a:gd name="connsiteX773" fmla="*/ 2815376 w 3419475"/>
                <a:gd name="connsiteY773" fmla="*/ 755468 h 1304925"/>
                <a:gd name="connsiteX774" fmla="*/ 2805565 w 3419475"/>
                <a:gd name="connsiteY774" fmla="*/ 774137 h 1304925"/>
                <a:gd name="connsiteX775" fmla="*/ 2816805 w 3419475"/>
                <a:gd name="connsiteY775" fmla="*/ 781852 h 1304925"/>
                <a:gd name="connsiteX776" fmla="*/ 2811471 w 3419475"/>
                <a:gd name="connsiteY776" fmla="*/ 790139 h 1304925"/>
                <a:gd name="connsiteX777" fmla="*/ 2835760 w 3419475"/>
                <a:gd name="connsiteY777" fmla="*/ 779471 h 1304925"/>
                <a:gd name="connsiteX778" fmla="*/ 2869002 w 3419475"/>
                <a:gd name="connsiteY778" fmla="*/ 763755 h 1304925"/>
                <a:gd name="connsiteX779" fmla="*/ 2873193 w 3419475"/>
                <a:gd name="connsiteY779" fmla="*/ 744229 h 1304925"/>
                <a:gd name="connsiteX780" fmla="*/ 2907578 w 3419475"/>
                <a:gd name="connsiteY780" fmla="*/ 732037 h 1304925"/>
                <a:gd name="connsiteX781" fmla="*/ 2907292 w 3419475"/>
                <a:gd name="connsiteY781" fmla="*/ 736799 h 1304925"/>
                <a:gd name="connsiteX782" fmla="*/ 2892147 w 3419475"/>
                <a:gd name="connsiteY782" fmla="*/ 751944 h 1304925"/>
                <a:gd name="connsiteX783" fmla="*/ 2888909 w 3419475"/>
                <a:gd name="connsiteY783" fmla="*/ 769184 h 1304925"/>
                <a:gd name="connsiteX784" fmla="*/ 2883003 w 3419475"/>
                <a:gd name="connsiteY784" fmla="*/ 778042 h 1304925"/>
                <a:gd name="connsiteX785" fmla="*/ 2877098 w 3419475"/>
                <a:gd name="connsiteY785" fmla="*/ 787186 h 1304925"/>
                <a:gd name="connsiteX786" fmla="*/ 2850714 w 3419475"/>
                <a:gd name="connsiteY786" fmla="*/ 798712 h 1304925"/>
                <a:gd name="connsiteX787" fmla="*/ 2834426 w 3419475"/>
                <a:gd name="connsiteY787" fmla="*/ 816809 h 1304925"/>
                <a:gd name="connsiteX788" fmla="*/ 2797374 w 3419475"/>
                <a:gd name="connsiteY788" fmla="*/ 850909 h 1304925"/>
                <a:gd name="connsiteX789" fmla="*/ 2764512 w 3419475"/>
                <a:gd name="connsiteY789" fmla="*/ 873388 h 1304925"/>
                <a:gd name="connsiteX790" fmla="*/ 2745844 w 3419475"/>
                <a:gd name="connsiteY790" fmla="*/ 877293 h 1304925"/>
                <a:gd name="connsiteX791" fmla="*/ 2738985 w 3419475"/>
                <a:gd name="connsiteY791" fmla="*/ 901582 h 1304925"/>
                <a:gd name="connsiteX792" fmla="*/ 2720602 w 3419475"/>
                <a:gd name="connsiteY792" fmla="*/ 947492 h 1304925"/>
                <a:gd name="connsiteX793" fmla="*/ 2731556 w 3419475"/>
                <a:gd name="connsiteY793" fmla="*/ 1021597 h 1304925"/>
                <a:gd name="connsiteX794" fmla="*/ 2737747 w 3419475"/>
                <a:gd name="connsiteY794" fmla="*/ 1055696 h 1304925"/>
                <a:gd name="connsiteX795" fmla="*/ 2743081 w 3419475"/>
                <a:gd name="connsiteY795" fmla="*/ 1070174 h 1304925"/>
                <a:gd name="connsiteX796" fmla="*/ 2764131 w 3419475"/>
                <a:gd name="connsiteY796" fmla="*/ 1052077 h 1304925"/>
                <a:gd name="connsiteX797" fmla="*/ 2774228 w 3419475"/>
                <a:gd name="connsiteY797" fmla="*/ 1040551 h 1304925"/>
                <a:gd name="connsiteX798" fmla="*/ 2778705 w 3419475"/>
                <a:gd name="connsiteY798" fmla="*/ 1020073 h 1304925"/>
                <a:gd name="connsiteX799" fmla="*/ 2792326 w 3419475"/>
                <a:gd name="connsiteY799" fmla="*/ 1010929 h 1304925"/>
                <a:gd name="connsiteX800" fmla="*/ 2807185 w 3419475"/>
                <a:gd name="connsiteY800" fmla="*/ 1007976 h 1304925"/>
                <a:gd name="connsiteX801" fmla="*/ 2805375 w 3419475"/>
                <a:gd name="connsiteY801" fmla="*/ 991117 h 1304925"/>
                <a:gd name="connsiteX802" fmla="*/ 2824615 w 3419475"/>
                <a:gd name="connsiteY802" fmla="*/ 972733 h 1304925"/>
                <a:gd name="connsiteX803" fmla="*/ 2848618 w 3419475"/>
                <a:gd name="connsiteY803" fmla="*/ 968542 h 1304925"/>
                <a:gd name="connsiteX804" fmla="*/ 2845094 w 3419475"/>
                <a:gd name="connsiteY804" fmla="*/ 948730 h 1304925"/>
                <a:gd name="connsiteX805" fmla="*/ 2859286 w 3419475"/>
                <a:gd name="connsiteY805" fmla="*/ 924442 h 1304925"/>
                <a:gd name="connsiteX806" fmla="*/ 2874717 w 3419475"/>
                <a:gd name="connsiteY806" fmla="*/ 923584 h 1304925"/>
                <a:gd name="connsiteX807" fmla="*/ 2865192 w 3419475"/>
                <a:gd name="connsiteY807" fmla="*/ 910249 h 1304925"/>
                <a:gd name="connsiteX808" fmla="*/ 2869383 w 3419475"/>
                <a:gd name="connsiteY808" fmla="*/ 887770 h 1304925"/>
                <a:gd name="connsiteX809" fmla="*/ 2868811 w 3419475"/>
                <a:gd name="connsiteY809" fmla="*/ 877102 h 1304925"/>
                <a:gd name="connsiteX810" fmla="*/ 2856048 w 3419475"/>
                <a:gd name="connsiteY810" fmla="*/ 877960 h 1304925"/>
                <a:gd name="connsiteX811" fmla="*/ 2853667 w 3419475"/>
                <a:gd name="connsiteY811" fmla="*/ 857195 h 1304925"/>
                <a:gd name="connsiteX812" fmla="*/ 2870525 w 3419475"/>
                <a:gd name="connsiteY812" fmla="*/ 839383 h 1304925"/>
                <a:gd name="connsiteX813" fmla="*/ 2885670 w 3419475"/>
                <a:gd name="connsiteY813" fmla="*/ 814142 h 1304925"/>
                <a:gd name="connsiteX814" fmla="*/ 2903196 w 3419475"/>
                <a:gd name="connsiteY814" fmla="*/ 813285 h 1304925"/>
                <a:gd name="connsiteX815" fmla="*/ 2910911 w 3419475"/>
                <a:gd name="connsiteY815" fmla="*/ 816809 h 1304925"/>
                <a:gd name="connsiteX816" fmla="*/ 2931105 w 3419475"/>
                <a:gd name="connsiteY816" fmla="*/ 797569 h 1304925"/>
                <a:gd name="connsiteX817" fmla="*/ 2935296 w 3419475"/>
                <a:gd name="connsiteY817" fmla="*/ 815095 h 1304925"/>
                <a:gd name="connsiteX818" fmla="*/ 2953965 w 3419475"/>
                <a:gd name="connsiteY818" fmla="*/ 804427 h 1304925"/>
                <a:gd name="connsiteX819" fmla="*/ 3004066 w 3419475"/>
                <a:gd name="connsiteY819" fmla="*/ 800617 h 1304925"/>
                <a:gd name="connsiteX820" fmla="*/ 3018925 w 3419475"/>
                <a:gd name="connsiteY820" fmla="*/ 813380 h 1304925"/>
                <a:gd name="connsiteX821" fmla="*/ 3027212 w 3419475"/>
                <a:gd name="connsiteY821" fmla="*/ 801474 h 1304925"/>
                <a:gd name="connsiteX822" fmla="*/ 3056263 w 3419475"/>
                <a:gd name="connsiteY822" fmla="*/ 785186 h 1304925"/>
                <a:gd name="connsiteX823" fmla="*/ 3068074 w 3419475"/>
                <a:gd name="connsiteY823" fmla="*/ 777185 h 1304925"/>
                <a:gd name="connsiteX824" fmla="*/ 3079599 w 3419475"/>
                <a:gd name="connsiteY824" fmla="*/ 769470 h 1304925"/>
                <a:gd name="connsiteX825" fmla="*/ 3113413 w 3419475"/>
                <a:gd name="connsiteY825" fmla="*/ 754325 h 1304925"/>
                <a:gd name="connsiteX826" fmla="*/ 3155228 w 3419475"/>
                <a:gd name="connsiteY826" fmla="*/ 733846 h 1304925"/>
                <a:gd name="connsiteX827" fmla="*/ 3163229 w 3419475"/>
                <a:gd name="connsiteY827" fmla="*/ 732037 h 1304925"/>
                <a:gd name="connsiteX828" fmla="*/ 3181041 w 3419475"/>
                <a:gd name="connsiteY828" fmla="*/ 736513 h 1304925"/>
                <a:gd name="connsiteX829" fmla="*/ 3202948 w 3419475"/>
                <a:gd name="connsiteY829" fmla="*/ 734704 h 1304925"/>
                <a:gd name="connsiteX830" fmla="*/ 3202377 w 3419475"/>
                <a:gd name="connsiteY830" fmla="*/ 718416 h 1304925"/>
                <a:gd name="connsiteX831" fmla="*/ 3190851 w 3419475"/>
                <a:gd name="connsiteY831" fmla="*/ 700033 h 1304925"/>
                <a:gd name="connsiteX832" fmla="*/ 3177231 w 3419475"/>
                <a:gd name="connsiteY832" fmla="*/ 680506 h 1304925"/>
                <a:gd name="connsiteX833" fmla="*/ 3165324 w 3419475"/>
                <a:gd name="connsiteY833" fmla="*/ 673077 h 1304925"/>
                <a:gd name="connsiteX834" fmla="*/ 3159133 w 3419475"/>
                <a:gd name="connsiteY834" fmla="*/ 666219 h 1304925"/>
                <a:gd name="connsiteX835" fmla="*/ 3142274 w 3419475"/>
                <a:gd name="connsiteY835" fmla="*/ 662695 h 1304925"/>
                <a:gd name="connsiteX836" fmla="*/ 3162086 w 3419475"/>
                <a:gd name="connsiteY836" fmla="*/ 657075 h 1304925"/>
                <a:gd name="connsiteX837" fmla="*/ 3172754 w 3419475"/>
                <a:gd name="connsiteY837" fmla="*/ 666886 h 1304925"/>
                <a:gd name="connsiteX838" fmla="*/ 3195614 w 3419475"/>
                <a:gd name="connsiteY838" fmla="*/ 665457 h 1304925"/>
                <a:gd name="connsiteX839" fmla="*/ 3222284 w 3419475"/>
                <a:gd name="connsiteY839" fmla="*/ 651836 h 1304925"/>
                <a:gd name="connsiteX840" fmla="*/ 3227904 w 3419475"/>
                <a:gd name="connsiteY840" fmla="*/ 641454 h 1304925"/>
                <a:gd name="connsiteX841" fmla="*/ 3224379 w 3419475"/>
                <a:gd name="connsiteY841" fmla="*/ 629643 h 1304925"/>
                <a:gd name="connsiteX842" fmla="*/ 3225903 w 3419475"/>
                <a:gd name="connsiteY842" fmla="*/ 619832 h 1304925"/>
                <a:gd name="connsiteX843" fmla="*/ 3233333 w 3419475"/>
                <a:gd name="connsiteY843" fmla="*/ 613260 h 1304925"/>
                <a:gd name="connsiteX844" fmla="*/ 3244001 w 3419475"/>
                <a:gd name="connsiteY844" fmla="*/ 612688 h 1304925"/>
                <a:gd name="connsiteX845" fmla="*/ 3241334 w 3419475"/>
                <a:gd name="connsiteY845" fmla="*/ 623356 h 1304925"/>
                <a:gd name="connsiteX846" fmla="*/ 3248477 w 3419475"/>
                <a:gd name="connsiteY846" fmla="*/ 636977 h 1304925"/>
                <a:gd name="connsiteX847" fmla="*/ 3269242 w 3419475"/>
                <a:gd name="connsiteY847" fmla="*/ 637549 h 1304925"/>
                <a:gd name="connsiteX848" fmla="*/ 3300675 w 3419475"/>
                <a:gd name="connsiteY848" fmla="*/ 647931 h 1304925"/>
                <a:gd name="connsiteX849" fmla="*/ 3314867 w 3419475"/>
                <a:gd name="connsiteY849" fmla="*/ 665171 h 1304925"/>
                <a:gd name="connsiteX850" fmla="*/ 3334774 w 3419475"/>
                <a:gd name="connsiteY850" fmla="*/ 672315 h 1304925"/>
                <a:gd name="connsiteX851" fmla="*/ 3345442 w 3419475"/>
                <a:gd name="connsiteY851" fmla="*/ 677935 h 1304925"/>
                <a:gd name="connsiteX852" fmla="*/ 3357539 w 3419475"/>
                <a:gd name="connsiteY852" fmla="*/ 679078 h 1304925"/>
                <a:gd name="connsiteX853" fmla="*/ 3368493 w 3419475"/>
                <a:gd name="connsiteY853" fmla="*/ 676696 h 1304925"/>
                <a:gd name="connsiteX854" fmla="*/ 3359635 w 3419475"/>
                <a:gd name="connsiteY854" fmla="*/ 665743 h 1304925"/>
                <a:gd name="connsiteX855" fmla="*/ 3369445 w 3419475"/>
                <a:gd name="connsiteY855" fmla="*/ 668124 h 1304925"/>
                <a:gd name="connsiteX856" fmla="*/ 3371541 w 3419475"/>
                <a:gd name="connsiteY856" fmla="*/ 658313 h 1304925"/>
                <a:gd name="connsiteX857" fmla="*/ 3368588 w 3419475"/>
                <a:gd name="connsiteY857" fmla="*/ 638501 h 1304925"/>
                <a:gd name="connsiteX858" fmla="*/ 3374779 w 3419475"/>
                <a:gd name="connsiteY858" fmla="*/ 636120 h 1304925"/>
                <a:gd name="connsiteX859" fmla="*/ 3397353 w 3419475"/>
                <a:gd name="connsiteY859" fmla="*/ 640882 h 1304925"/>
                <a:gd name="connsiteX860" fmla="*/ 3392591 w 3419475"/>
                <a:gd name="connsiteY860" fmla="*/ 635263 h 1304925"/>
                <a:gd name="connsiteX861" fmla="*/ 3397068 w 3419475"/>
                <a:gd name="connsiteY861" fmla="*/ 633453 h 1304925"/>
                <a:gd name="connsiteX862" fmla="*/ 3408021 w 3419475"/>
                <a:gd name="connsiteY862" fmla="*/ 634691 h 1304925"/>
                <a:gd name="connsiteX863" fmla="*/ 3418404 w 3419475"/>
                <a:gd name="connsiteY863" fmla="*/ 623737 h 1304925"/>
                <a:gd name="connsiteX864" fmla="*/ 3421261 w 3419475"/>
                <a:gd name="connsiteY864" fmla="*/ 618499 h 1304925"/>
                <a:gd name="connsiteX865" fmla="*/ 1768102 w 3419475"/>
                <a:gd name="connsiteY865" fmla="*/ 1007404 h 1304925"/>
                <a:gd name="connsiteX866" fmla="*/ 1717429 w 3419475"/>
                <a:gd name="connsiteY866" fmla="*/ 1038551 h 1304925"/>
                <a:gd name="connsiteX867" fmla="*/ 1672947 w 3419475"/>
                <a:gd name="connsiteY867" fmla="*/ 1051886 h 1304925"/>
                <a:gd name="connsiteX868" fmla="*/ 1711143 w 3419475"/>
                <a:gd name="connsiteY868" fmla="*/ 1027883 h 1304925"/>
                <a:gd name="connsiteX869" fmla="*/ 1764482 w 3419475"/>
                <a:gd name="connsiteY869" fmla="*/ 977210 h 1304925"/>
                <a:gd name="connsiteX870" fmla="*/ 1790295 w 3419475"/>
                <a:gd name="connsiteY870" fmla="*/ 936348 h 1304925"/>
                <a:gd name="connsiteX871" fmla="*/ 1768102 w 3419475"/>
                <a:gd name="connsiteY871" fmla="*/ 1007404 h 1304925"/>
                <a:gd name="connsiteX872" fmla="*/ 1843445 w 3419475"/>
                <a:gd name="connsiteY872" fmla="*/ 311127 h 1304925"/>
                <a:gd name="connsiteX873" fmla="*/ 1831634 w 3419475"/>
                <a:gd name="connsiteY873" fmla="*/ 320652 h 1304925"/>
                <a:gd name="connsiteX874" fmla="*/ 1867829 w 3419475"/>
                <a:gd name="connsiteY874" fmla="*/ 314746 h 1304925"/>
                <a:gd name="connsiteX875" fmla="*/ 1843445 w 3419475"/>
                <a:gd name="connsiteY875" fmla="*/ 311127 h 1304925"/>
                <a:gd name="connsiteX876" fmla="*/ 763881 w 3419475"/>
                <a:gd name="connsiteY876" fmla="*/ 18328 h 1304925"/>
                <a:gd name="connsiteX877" fmla="*/ 783407 w 3419475"/>
                <a:gd name="connsiteY877" fmla="*/ 10613 h 1304925"/>
                <a:gd name="connsiteX878" fmla="*/ 800553 w 3419475"/>
                <a:gd name="connsiteY878" fmla="*/ 5279 h 1304925"/>
                <a:gd name="connsiteX879" fmla="*/ 765024 w 3419475"/>
                <a:gd name="connsiteY879" fmla="*/ 6517 h 1304925"/>
                <a:gd name="connsiteX880" fmla="*/ 737783 w 3419475"/>
                <a:gd name="connsiteY880" fmla="*/ 11280 h 1304925"/>
                <a:gd name="connsiteX881" fmla="*/ 763881 w 3419475"/>
                <a:gd name="connsiteY881" fmla="*/ 18328 h 1304925"/>
                <a:gd name="connsiteX882" fmla="*/ 690348 w 3419475"/>
                <a:gd name="connsiteY882" fmla="*/ 58048 h 1304925"/>
                <a:gd name="connsiteX883" fmla="*/ 665488 w 3419475"/>
                <a:gd name="connsiteY883" fmla="*/ 61000 h 1304925"/>
                <a:gd name="connsiteX884" fmla="*/ 690348 w 3419475"/>
                <a:gd name="connsiteY884" fmla="*/ 58048 h 1304925"/>
                <a:gd name="connsiteX885" fmla="*/ 766834 w 3419475"/>
                <a:gd name="connsiteY885" fmla="*/ 50332 h 1304925"/>
                <a:gd name="connsiteX886" fmla="*/ 751975 w 3419475"/>
                <a:gd name="connsiteY886" fmla="*/ 55666 h 1304925"/>
                <a:gd name="connsiteX887" fmla="*/ 740069 w 3419475"/>
                <a:gd name="connsiteY887" fmla="*/ 67477 h 1304925"/>
                <a:gd name="connsiteX888" fmla="*/ 783979 w 3419475"/>
                <a:gd name="connsiteY888" fmla="*/ 63953 h 1304925"/>
                <a:gd name="connsiteX889" fmla="*/ 805315 w 3419475"/>
                <a:gd name="connsiteY889" fmla="*/ 55666 h 1304925"/>
                <a:gd name="connsiteX890" fmla="*/ 766834 w 3419475"/>
                <a:gd name="connsiteY890" fmla="*/ 50332 h 1304925"/>
                <a:gd name="connsiteX891" fmla="*/ 868180 w 3419475"/>
                <a:gd name="connsiteY891" fmla="*/ 38998 h 1304925"/>
                <a:gd name="connsiteX892" fmla="*/ 859322 w 3419475"/>
                <a:gd name="connsiteY892" fmla="*/ 28330 h 1304925"/>
                <a:gd name="connsiteX893" fmla="*/ 826746 w 3419475"/>
                <a:gd name="connsiteY893" fmla="*/ 27758 h 1304925"/>
                <a:gd name="connsiteX894" fmla="*/ 811316 w 3419475"/>
                <a:gd name="connsiteY894" fmla="*/ 46141 h 1304925"/>
                <a:gd name="connsiteX895" fmla="*/ 868180 w 3419475"/>
                <a:gd name="connsiteY895" fmla="*/ 38998 h 1304925"/>
                <a:gd name="connsiteX896" fmla="*/ 773978 w 3419475"/>
                <a:gd name="connsiteY896" fmla="*/ 29568 h 1304925"/>
                <a:gd name="connsiteX897" fmla="*/ 739593 w 3419475"/>
                <a:gd name="connsiteY897" fmla="*/ 20710 h 1304925"/>
                <a:gd name="connsiteX898" fmla="*/ 725400 w 3419475"/>
                <a:gd name="connsiteY898" fmla="*/ 23662 h 1304925"/>
                <a:gd name="connsiteX899" fmla="*/ 704064 w 3419475"/>
                <a:gd name="connsiteY899" fmla="*/ 36140 h 1304925"/>
                <a:gd name="connsiteX900" fmla="*/ 773978 w 3419475"/>
                <a:gd name="connsiteY900" fmla="*/ 29568 h 1304925"/>
                <a:gd name="connsiteX901" fmla="*/ 685586 w 3419475"/>
                <a:gd name="connsiteY901" fmla="*/ 358561 h 1304925"/>
                <a:gd name="connsiteX902" fmla="*/ 671394 w 3419475"/>
                <a:gd name="connsiteY902" fmla="*/ 368658 h 1304925"/>
                <a:gd name="connsiteX903" fmla="*/ 677871 w 3419475"/>
                <a:gd name="connsiteY903" fmla="*/ 382279 h 1304925"/>
                <a:gd name="connsiteX904" fmla="*/ 666060 w 3419475"/>
                <a:gd name="connsiteY904" fmla="*/ 394185 h 1304925"/>
                <a:gd name="connsiteX905" fmla="*/ 641199 w 3419475"/>
                <a:gd name="connsiteY905" fmla="*/ 407234 h 1304925"/>
                <a:gd name="connsiteX906" fmla="*/ 661392 w 3419475"/>
                <a:gd name="connsiteY906" fmla="*/ 419140 h 1304925"/>
                <a:gd name="connsiteX907" fmla="*/ 664917 w 3419475"/>
                <a:gd name="connsiteY907" fmla="*/ 433904 h 1304925"/>
                <a:gd name="connsiteX908" fmla="*/ 672632 w 3419475"/>
                <a:gd name="connsiteY908" fmla="*/ 427427 h 1304925"/>
                <a:gd name="connsiteX909" fmla="*/ 688634 w 3419475"/>
                <a:gd name="connsiteY909" fmla="*/ 438667 h 1304925"/>
                <a:gd name="connsiteX910" fmla="*/ 714161 w 3419475"/>
                <a:gd name="connsiteY910" fmla="*/ 452859 h 1304925"/>
                <a:gd name="connsiteX911" fmla="*/ 766358 w 3419475"/>
                <a:gd name="connsiteY911" fmla="*/ 452859 h 1304925"/>
                <a:gd name="connsiteX912" fmla="*/ 739116 w 3419475"/>
                <a:gd name="connsiteY912" fmla="*/ 428570 h 1304925"/>
                <a:gd name="connsiteX913" fmla="*/ 731973 w 3419475"/>
                <a:gd name="connsiteY913" fmla="*/ 385327 h 1304925"/>
                <a:gd name="connsiteX914" fmla="*/ 747975 w 3419475"/>
                <a:gd name="connsiteY914" fmla="*/ 362181 h 1304925"/>
                <a:gd name="connsiteX915" fmla="*/ 765786 w 3419475"/>
                <a:gd name="connsiteY915" fmla="*/ 341416 h 1304925"/>
                <a:gd name="connsiteX916" fmla="*/ 776454 w 3419475"/>
                <a:gd name="connsiteY916" fmla="*/ 327796 h 1304925"/>
                <a:gd name="connsiteX917" fmla="*/ 788932 w 3419475"/>
                <a:gd name="connsiteY917" fmla="*/ 308269 h 1304925"/>
                <a:gd name="connsiteX918" fmla="*/ 807887 w 3419475"/>
                <a:gd name="connsiteY918" fmla="*/ 301792 h 1304925"/>
                <a:gd name="connsiteX919" fmla="*/ 834557 w 3419475"/>
                <a:gd name="connsiteY919" fmla="*/ 289315 h 1304925"/>
                <a:gd name="connsiteX920" fmla="*/ 945999 w 3419475"/>
                <a:gd name="connsiteY920" fmla="*/ 247214 h 1304925"/>
                <a:gd name="connsiteX921" fmla="*/ 997530 w 3419475"/>
                <a:gd name="connsiteY921" fmla="*/ 211686 h 1304925"/>
                <a:gd name="connsiteX922" fmla="*/ 935903 w 3419475"/>
                <a:gd name="connsiteY922" fmla="*/ 223592 h 1304925"/>
                <a:gd name="connsiteX923" fmla="*/ 903327 w 3419475"/>
                <a:gd name="connsiteY923" fmla="*/ 231307 h 1304925"/>
                <a:gd name="connsiteX924" fmla="*/ 863608 w 3419475"/>
                <a:gd name="connsiteY924" fmla="*/ 234832 h 1304925"/>
                <a:gd name="connsiteX925" fmla="*/ 833985 w 3419475"/>
                <a:gd name="connsiteY925" fmla="*/ 241975 h 1304925"/>
                <a:gd name="connsiteX926" fmla="*/ 809125 w 3419475"/>
                <a:gd name="connsiteY926" fmla="*/ 249119 h 1304925"/>
                <a:gd name="connsiteX927" fmla="*/ 783027 w 3419475"/>
                <a:gd name="connsiteY927" fmla="*/ 260359 h 1304925"/>
                <a:gd name="connsiteX928" fmla="*/ 767596 w 3419475"/>
                <a:gd name="connsiteY928" fmla="*/ 269884 h 1304925"/>
                <a:gd name="connsiteX929" fmla="*/ 750356 w 3419475"/>
                <a:gd name="connsiteY929" fmla="*/ 275789 h 1304925"/>
                <a:gd name="connsiteX930" fmla="*/ 745593 w 3419475"/>
                <a:gd name="connsiteY930" fmla="*/ 289410 h 1304925"/>
                <a:gd name="connsiteX931" fmla="*/ 734354 w 3419475"/>
                <a:gd name="connsiteY931" fmla="*/ 302459 h 1304925"/>
                <a:gd name="connsiteX932" fmla="*/ 728448 w 3419475"/>
                <a:gd name="connsiteY932" fmla="*/ 315508 h 1304925"/>
                <a:gd name="connsiteX933" fmla="*/ 711208 w 3419475"/>
                <a:gd name="connsiteY933" fmla="*/ 324367 h 1304925"/>
                <a:gd name="connsiteX934" fmla="*/ 708827 w 3419475"/>
                <a:gd name="connsiteY934" fmla="*/ 338559 h 1304925"/>
                <a:gd name="connsiteX935" fmla="*/ 703493 w 3419475"/>
                <a:gd name="connsiteY935" fmla="*/ 349798 h 1304925"/>
                <a:gd name="connsiteX936" fmla="*/ 685586 w 3419475"/>
                <a:gd name="connsiteY936" fmla="*/ 358561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Lst>
              <a:rect l="l" t="t" r="r" b="b"/>
              <a:pathLst>
                <a:path w="3419475" h="1304925">
                  <a:moveTo>
                    <a:pt x="53697" y="949207"/>
                  </a:moveTo>
                  <a:cubicBezTo>
                    <a:pt x="51030" y="950540"/>
                    <a:pt x="43887" y="947873"/>
                    <a:pt x="41696" y="944730"/>
                  </a:cubicBezTo>
                  <a:cubicBezTo>
                    <a:pt x="39886" y="942253"/>
                    <a:pt x="34362" y="943206"/>
                    <a:pt x="29504" y="943587"/>
                  </a:cubicBezTo>
                  <a:cubicBezTo>
                    <a:pt x="30647" y="944254"/>
                    <a:pt x="31790" y="945111"/>
                    <a:pt x="32647" y="946635"/>
                  </a:cubicBezTo>
                  <a:cubicBezTo>
                    <a:pt x="35314" y="951397"/>
                    <a:pt x="21979" y="951969"/>
                    <a:pt x="26170" y="957589"/>
                  </a:cubicBezTo>
                  <a:cubicBezTo>
                    <a:pt x="30361" y="963208"/>
                    <a:pt x="16645" y="963494"/>
                    <a:pt x="16645" y="957589"/>
                  </a:cubicBezTo>
                  <a:cubicBezTo>
                    <a:pt x="16645" y="951683"/>
                    <a:pt x="2357" y="954636"/>
                    <a:pt x="3024" y="958446"/>
                  </a:cubicBezTo>
                  <a:cubicBezTo>
                    <a:pt x="3215" y="959875"/>
                    <a:pt x="2834" y="961589"/>
                    <a:pt x="1786" y="963208"/>
                  </a:cubicBezTo>
                  <a:cubicBezTo>
                    <a:pt x="5691" y="964542"/>
                    <a:pt x="10168" y="966161"/>
                    <a:pt x="11882" y="966923"/>
                  </a:cubicBezTo>
                  <a:cubicBezTo>
                    <a:pt x="14550" y="967971"/>
                    <a:pt x="50078" y="971686"/>
                    <a:pt x="63984" y="969114"/>
                  </a:cubicBezTo>
                  <a:cubicBezTo>
                    <a:pt x="63222" y="966542"/>
                    <a:pt x="64746" y="958732"/>
                    <a:pt x="64746" y="955779"/>
                  </a:cubicBezTo>
                  <a:cubicBezTo>
                    <a:pt x="64746" y="952255"/>
                    <a:pt x="56269" y="947873"/>
                    <a:pt x="53697" y="949207"/>
                  </a:cubicBezTo>
                  <a:close/>
                  <a:moveTo>
                    <a:pt x="911519" y="36045"/>
                  </a:moveTo>
                  <a:cubicBezTo>
                    <a:pt x="933998" y="33664"/>
                    <a:pt x="933426" y="21186"/>
                    <a:pt x="921615" y="18900"/>
                  </a:cubicBezTo>
                  <a:cubicBezTo>
                    <a:pt x="909709" y="16519"/>
                    <a:pt x="907995" y="26044"/>
                    <a:pt x="902089" y="25377"/>
                  </a:cubicBezTo>
                  <a:cubicBezTo>
                    <a:pt x="896184" y="24805"/>
                    <a:pt x="873800" y="29092"/>
                    <a:pt x="878372" y="34235"/>
                  </a:cubicBezTo>
                  <a:cubicBezTo>
                    <a:pt x="883611" y="40236"/>
                    <a:pt x="900184" y="37283"/>
                    <a:pt x="911519" y="36045"/>
                  </a:cubicBezTo>
                  <a:close/>
                  <a:moveTo>
                    <a:pt x="1025914" y="365705"/>
                  </a:moveTo>
                  <a:cubicBezTo>
                    <a:pt x="1033629" y="366848"/>
                    <a:pt x="1054394" y="362752"/>
                    <a:pt x="1056775" y="358561"/>
                  </a:cubicBezTo>
                  <a:cubicBezTo>
                    <a:pt x="1059156" y="354370"/>
                    <a:pt x="1048488" y="349703"/>
                    <a:pt x="1034868" y="349703"/>
                  </a:cubicBezTo>
                  <a:cubicBezTo>
                    <a:pt x="1021152" y="349703"/>
                    <a:pt x="1019247" y="364657"/>
                    <a:pt x="1025914" y="365705"/>
                  </a:cubicBezTo>
                  <a:close/>
                  <a:moveTo>
                    <a:pt x="1463969" y="62715"/>
                  </a:moveTo>
                  <a:cubicBezTo>
                    <a:pt x="1475208" y="67477"/>
                    <a:pt x="1471113" y="70430"/>
                    <a:pt x="1459206" y="70430"/>
                  </a:cubicBezTo>
                  <a:cubicBezTo>
                    <a:pt x="1447395" y="70430"/>
                    <a:pt x="1437204" y="74431"/>
                    <a:pt x="1445014" y="77574"/>
                  </a:cubicBezTo>
                  <a:cubicBezTo>
                    <a:pt x="1450920" y="79955"/>
                    <a:pt x="1450348" y="86432"/>
                    <a:pt x="1462826" y="89385"/>
                  </a:cubicBezTo>
                  <a:cubicBezTo>
                    <a:pt x="1475304" y="92338"/>
                    <a:pt x="1487686" y="82241"/>
                    <a:pt x="1486543" y="75193"/>
                  </a:cubicBezTo>
                  <a:cubicBezTo>
                    <a:pt x="1485305" y="68049"/>
                    <a:pt x="1529786" y="61572"/>
                    <a:pt x="1541693" y="58619"/>
                  </a:cubicBezTo>
                  <a:cubicBezTo>
                    <a:pt x="1553504" y="55666"/>
                    <a:pt x="1533977" y="43189"/>
                    <a:pt x="1547027" y="42046"/>
                  </a:cubicBezTo>
                  <a:cubicBezTo>
                    <a:pt x="1560076" y="40903"/>
                    <a:pt x="1554742" y="34902"/>
                    <a:pt x="1538740" y="32521"/>
                  </a:cubicBezTo>
                  <a:cubicBezTo>
                    <a:pt x="1522738" y="30139"/>
                    <a:pt x="1529215" y="16519"/>
                    <a:pt x="1523976" y="11756"/>
                  </a:cubicBezTo>
                  <a:cubicBezTo>
                    <a:pt x="1518642" y="6994"/>
                    <a:pt x="1515690" y="17662"/>
                    <a:pt x="1494925" y="21853"/>
                  </a:cubicBezTo>
                  <a:cubicBezTo>
                    <a:pt x="1474161" y="26044"/>
                    <a:pt x="1464064" y="31378"/>
                    <a:pt x="1472351" y="35473"/>
                  </a:cubicBezTo>
                  <a:cubicBezTo>
                    <a:pt x="1480638" y="39664"/>
                    <a:pt x="1472351" y="49666"/>
                    <a:pt x="1463493" y="49094"/>
                  </a:cubicBezTo>
                  <a:cubicBezTo>
                    <a:pt x="1454539" y="48523"/>
                    <a:pt x="1452729" y="58048"/>
                    <a:pt x="1463969" y="62715"/>
                  </a:cubicBezTo>
                  <a:close/>
                  <a:moveTo>
                    <a:pt x="1495401" y="79384"/>
                  </a:moveTo>
                  <a:cubicBezTo>
                    <a:pt x="1495401" y="85861"/>
                    <a:pt x="1476351" y="92433"/>
                    <a:pt x="1481781" y="97195"/>
                  </a:cubicBezTo>
                  <a:cubicBezTo>
                    <a:pt x="1486543" y="101386"/>
                    <a:pt x="1490639" y="100148"/>
                    <a:pt x="1496640" y="101291"/>
                  </a:cubicBezTo>
                  <a:cubicBezTo>
                    <a:pt x="1502545" y="102529"/>
                    <a:pt x="1505498" y="117293"/>
                    <a:pt x="1516166" y="114912"/>
                  </a:cubicBezTo>
                  <a:cubicBezTo>
                    <a:pt x="1526834" y="112531"/>
                    <a:pt x="1555885" y="126723"/>
                    <a:pt x="1573126" y="126723"/>
                  </a:cubicBezTo>
                  <a:cubicBezTo>
                    <a:pt x="1590366" y="126723"/>
                    <a:pt x="1592080" y="112531"/>
                    <a:pt x="1586746" y="111864"/>
                  </a:cubicBezTo>
                  <a:cubicBezTo>
                    <a:pt x="1581412" y="111292"/>
                    <a:pt x="1586175" y="103006"/>
                    <a:pt x="1595604" y="89385"/>
                  </a:cubicBezTo>
                  <a:cubicBezTo>
                    <a:pt x="1605129" y="75764"/>
                    <a:pt x="1565982" y="65668"/>
                    <a:pt x="1565982" y="76336"/>
                  </a:cubicBezTo>
                  <a:cubicBezTo>
                    <a:pt x="1565982" y="87004"/>
                    <a:pt x="1554742" y="73954"/>
                    <a:pt x="1551123" y="67477"/>
                  </a:cubicBezTo>
                  <a:cubicBezTo>
                    <a:pt x="1547599" y="61000"/>
                    <a:pt x="1495401" y="72811"/>
                    <a:pt x="1495401" y="79384"/>
                  </a:cubicBezTo>
                  <a:close/>
                  <a:moveTo>
                    <a:pt x="1198983" y="374563"/>
                  </a:moveTo>
                  <a:cubicBezTo>
                    <a:pt x="1208508" y="379326"/>
                    <a:pt x="1215557" y="377516"/>
                    <a:pt x="1214414" y="367991"/>
                  </a:cubicBezTo>
                  <a:cubicBezTo>
                    <a:pt x="1213271" y="358561"/>
                    <a:pt x="1191459" y="370849"/>
                    <a:pt x="1198983" y="374563"/>
                  </a:cubicBezTo>
                  <a:close/>
                  <a:moveTo>
                    <a:pt x="1448538" y="20614"/>
                  </a:moveTo>
                  <a:cubicBezTo>
                    <a:pt x="1450920" y="11756"/>
                    <a:pt x="1411581" y="15566"/>
                    <a:pt x="1421869" y="24139"/>
                  </a:cubicBezTo>
                  <a:cubicBezTo>
                    <a:pt x="1425488" y="27187"/>
                    <a:pt x="1446252" y="29568"/>
                    <a:pt x="1448538" y="20614"/>
                  </a:cubicBezTo>
                  <a:close/>
                  <a:moveTo>
                    <a:pt x="3193328" y="450478"/>
                  </a:moveTo>
                  <a:cubicBezTo>
                    <a:pt x="3205139" y="456383"/>
                    <a:pt x="3212283" y="443334"/>
                    <a:pt x="3221808" y="449906"/>
                  </a:cubicBezTo>
                  <a:cubicBezTo>
                    <a:pt x="3231333" y="456478"/>
                    <a:pt x="3254383" y="446953"/>
                    <a:pt x="3263908" y="445144"/>
                  </a:cubicBezTo>
                  <a:cubicBezTo>
                    <a:pt x="3273433" y="443334"/>
                    <a:pt x="3268671" y="431523"/>
                    <a:pt x="3242000" y="427999"/>
                  </a:cubicBezTo>
                  <a:cubicBezTo>
                    <a:pt x="3215235" y="424379"/>
                    <a:pt x="3180565" y="444096"/>
                    <a:pt x="3193328" y="450478"/>
                  </a:cubicBezTo>
                  <a:close/>
                  <a:moveTo>
                    <a:pt x="1587318" y="162918"/>
                  </a:moveTo>
                  <a:cubicBezTo>
                    <a:pt x="1595604" y="167680"/>
                    <a:pt x="1622274" y="157012"/>
                    <a:pt x="1640086" y="157584"/>
                  </a:cubicBezTo>
                  <a:cubicBezTo>
                    <a:pt x="1657898" y="158155"/>
                    <a:pt x="1707619" y="143963"/>
                    <a:pt x="1709428" y="134438"/>
                  </a:cubicBezTo>
                  <a:cubicBezTo>
                    <a:pt x="1711238" y="124913"/>
                    <a:pt x="1691045" y="125580"/>
                    <a:pt x="1683330" y="117198"/>
                  </a:cubicBezTo>
                  <a:cubicBezTo>
                    <a:pt x="1675615" y="108911"/>
                    <a:pt x="1658469" y="116055"/>
                    <a:pt x="1654278" y="123103"/>
                  </a:cubicBezTo>
                  <a:cubicBezTo>
                    <a:pt x="1650087" y="130247"/>
                    <a:pt x="1645420" y="123675"/>
                    <a:pt x="1656659" y="112435"/>
                  </a:cubicBezTo>
                  <a:cubicBezTo>
                    <a:pt x="1667899" y="101196"/>
                    <a:pt x="1645420" y="92242"/>
                    <a:pt x="1644849" y="99386"/>
                  </a:cubicBezTo>
                  <a:cubicBezTo>
                    <a:pt x="1644277" y="106530"/>
                    <a:pt x="1623513" y="100624"/>
                    <a:pt x="1623513" y="107101"/>
                  </a:cubicBezTo>
                  <a:cubicBezTo>
                    <a:pt x="1623513" y="113578"/>
                    <a:pt x="1615797" y="116626"/>
                    <a:pt x="1616369" y="123103"/>
                  </a:cubicBezTo>
                  <a:cubicBezTo>
                    <a:pt x="1616940" y="129580"/>
                    <a:pt x="1602177" y="119579"/>
                    <a:pt x="1601510" y="134343"/>
                  </a:cubicBezTo>
                  <a:cubicBezTo>
                    <a:pt x="1600938" y="149297"/>
                    <a:pt x="1578555" y="157965"/>
                    <a:pt x="1587318" y="162918"/>
                  </a:cubicBezTo>
                  <a:close/>
                  <a:moveTo>
                    <a:pt x="2352080" y="285028"/>
                  </a:moveTo>
                  <a:cubicBezTo>
                    <a:pt x="2360367" y="289219"/>
                    <a:pt x="2363319" y="293315"/>
                    <a:pt x="2368082" y="298078"/>
                  </a:cubicBezTo>
                  <a:cubicBezTo>
                    <a:pt x="2372844" y="302840"/>
                    <a:pt x="2390656" y="295696"/>
                    <a:pt x="2397705" y="293315"/>
                  </a:cubicBezTo>
                  <a:cubicBezTo>
                    <a:pt x="2404849" y="290934"/>
                    <a:pt x="2405420" y="303983"/>
                    <a:pt x="2416660" y="296839"/>
                  </a:cubicBezTo>
                  <a:cubicBezTo>
                    <a:pt x="2427899" y="289696"/>
                    <a:pt x="2439138" y="293315"/>
                    <a:pt x="2452188" y="293315"/>
                  </a:cubicBezTo>
                  <a:cubicBezTo>
                    <a:pt x="2465237" y="293315"/>
                    <a:pt x="2449806" y="277313"/>
                    <a:pt x="2450378" y="270169"/>
                  </a:cubicBezTo>
                  <a:cubicBezTo>
                    <a:pt x="2450949" y="263026"/>
                    <a:pt x="2465808" y="267788"/>
                    <a:pt x="2461046" y="273694"/>
                  </a:cubicBezTo>
                  <a:cubicBezTo>
                    <a:pt x="2456283" y="279599"/>
                    <a:pt x="2468190" y="293220"/>
                    <a:pt x="2487144" y="292077"/>
                  </a:cubicBezTo>
                  <a:cubicBezTo>
                    <a:pt x="2506099" y="290934"/>
                    <a:pt x="2491907" y="279028"/>
                    <a:pt x="2501432" y="274932"/>
                  </a:cubicBezTo>
                  <a:cubicBezTo>
                    <a:pt x="2510957" y="270741"/>
                    <a:pt x="2509718" y="266074"/>
                    <a:pt x="2496098" y="257692"/>
                  </a:cubicBezTo>
                  <a:cubicBezTo>
                    <a:pt x="2482477" y="249405"/>
                    <a:pt x="2464665" y="254739"/>
                    <a:pt x="2452854" y="249405"/>
                  </a:cubicBezTo>
                  <a:cubicBezTo>
                    <a:pt x="2440186" y="243690"/>
                    <a:pt x="2425042" y="243499"/>
                    <a:pt x="2424375" y="256549"/>
                  </a:cubicBezTo>
                  <a:cubicBezTo>
                    <a:pt x="2423803" y="269598"/>
                    <a:pt x="2398848" y="242356"/>
                    <a:pt x="2385799" y="238165"/>
                  </a:cubicBezTo>
                  <a:cubicBezTo>
                    <a:pt x="2372749" y="234070"/>
                    <a:pt x="2332458" y="275218"/>
                    <a:pt x="2352080" y="285028"/>
                  </a:cubicBezTo>
                  <a:close/>
                  <a:moveTo>
                    <a:pt x="2476000" y="360943"/>
                  </a:moveTo>
                  <a:cubicBezTo>
                    <a:pt x="2486668" y="358561"/>
                    <a:pt x="2468285" y="339035"/>
                    <a:pt x="2449902" y="336082"/>
                  </a:cubicBezTo>
                  <a:cubicBezTo>
                    <a:pt x="2431519" y="333130"/>
                    <a:pt x="2414468" y="348274"/>
                    <a:pt x="2416660" y="351513"/>
                  </a:cubicBezTo>
                  <a:cubicBezTo>
                    <a:pt x="2421994" y="359133"/>
                    <a:pt x="2465237" y="363324"/>
                    <a:pt x="2476000" y="360943"/>
                  </a:cubicBezTo>
                  <a:close/>
                  <a:moveTo>
                    <a:pt x="2428566" y="321795"/>
                  </a:moveTo>
                  <a:cubicBezTo>
                    <a:pt x="2428566" y="312937"/>
                    <a:pt x="2396276" y="325033"/>
                    <a:pt x="2409611" y="329510"/>
                  </a:cubicBezTo>
                  <a:cubicBezTo>
                    <a:pt x="2416660" y="331891"/>
                    <a:pt x="2428566" y="330653"/>
                    <a:pt x="2428566" y="321795"/>
                  </a:cubicBezTo>
                  <a:close/>
                  <a:moveTo>
                    <a:pt x="2531721" y="284457"/>
                  </a:moveTo>
                  <a:cubicBezTo>
                    <a:pt x="2546009" y="285695"/>
                    <a:pt x="2553058" y="299316"/>
                    <a:pt x="2580299" y="301030"/>
                  </a:cubicBezTo>
                  <a:cubicBezTo>
                    <a:pt x="2607540" y="302840"/>
                    <a:pt x="2627733" y="297506"/>
                    <a:pt x="2628305" y="291505"/>
                  </a:cubicBezTo>
                  <a:cubicBezTo>
                    <a:pt x="2628876" y="285600"/>
                    <a:pt x="2603445" y="276646"/>
                    <a:pt x="2595729" y="281409"/>
                  </a:cubicBezTo>
                  <a:cubicBezTo>
                    <a:pt x="2588014" y="286171"/>
                    <a:pt x="2582109" y="273694"/>
                    <a:pt x="2572584" y="276646"/>
                  </a:cubicBezTo>
                  <a:cubicBezTo>
                    <a:pt x="2563059" y="279599"/>
                    <a:pt x="2550010" y="279028"/>
                    <a:pt x="2545342" y="270741"/>
                  </a:cubicBezTo>
                  <a:cubicBezTo>
                    <a:pt x="2540580" y="262549"/>
                    <a:pt x="2524577" y="283885"/>
                    <a:pt x="2531721" y="284457"/>
                  </a:cubicBezTo>
                  <a:close/>
                  <a:moveTo>
                    <a:pt x="550998" y="43760"/>
                  </a:moveTo>
                  <a:cubicBezTo>
                    <a:pt x="564618" y="31282"/>
                    <a:pt x="582430" y="43189"/>
                    <a:pt x="584811" y="37188"/>
                  </a:cubicBezTo>
                  <a:cubicBezTo>
                    <a:pt x="587193" y="31282"/>
                    <a:pt x="559380" y="29473"/>
                    <a:pt x="549283" y="34807"/>
                  </a:cubicBezTo>
                  <a:cubicBezTo>
                    <a:pt x="539187" y="40141"/>
                    <a:pt x="515564" y="35854"/>
                    <a:pt x="518422" y="42522"/>
                  </a:cubicBezTo>
                  <a:cubicBezTo>
                    <a:pt x="520232" y="46713"/>
                    <a:pt x="537377" y="56238"/>
                    <a:pt x="550998" y="43760"/>
                  </a:cubicBezTo>
                  <a:close/>
                  <a:moveTo>
                    <a:pt x="2471238" y="1045695"/>
                  </a:moveTo>
                  <a:cubicBezTo>
                    <a:pt x="2464761" y="1028550"/>
                    <a:pt x="2480763" y="1011881"/>
                    <a:pt x="2468856" y="1003023"/>
                  </a:cubicBezTo>
                  <a:cubicBezTo>
                    <a:pt x="2457045" y="994165"/>
                    <a:pt x="2461713" y="975781"/>
                    <a:pt x="2455807" y="979306"/>
                  </a:cubicBezTo>
                  <a:cubicBezTo>
                    <a:pt x="2449902" y="982830"/>
                    <a:pt x="2455807" y="998927"/>
                    <a:pt x="2446282" y="1000070"/>
                  </a:cubicBezTo>
                  <a:cubicBezTo>
                    <a:pt x="2436757" y="1001213"/>
                    <a:pt x="2445711" y="1010167"/>
                    <a:pt x="2442091" y="1021978"/>
                  </a:cubicBezTo>
                  <a:cubicBezTo>
                    <a:pt x="2438567" y="1033789"/>
                    <a:pt x="2443901" y="1051029"/>
                    <a:pt x="2448568" y="1061697"/>
                  </a:cubicBezTo>
                  <a:cubicBezTo>
                    <a:pt x="2453331" y="1072365"/>
                    <a:pt x="2442091" y="1129229"/>
                    <a:pt x="2446758" y="1138754"/>
                  </a:cubicBezTo>
                  <a:cubicBezTo>
                    <a:pt x="2451521" y="1148279"/>
                    <a:pt x="2439043" y="1190189"/>
                    <a:pt x="2443234" y="1195047"/>
                  </a:cubicBezTo>
                  <a:cubicBezTo>
                    <a:pt x="2450378" y="1203334"/>
                    <a:pt x="2445615" y="1183807"/>
                    <a:pt x="2456283" y="1181998"/>
                  </a:cubicBezTo>
                  <a:cubicBezTo>
                    <a:pt x="2466951" y="1180188"/>
                    <a:pt x="2466951" y="1193809"/>
                    <a:pt x="2473524" y="1196857"/>
                  </a:cubicBezTo>
                  <a:cubicBezTo>
                    <a:pt x="2480096" y="1199809"/>
                    <a:pt x="2475905" y="1177902"/>
                    <a:pt x="2469999" y="1179045"/>
                  </a:cubicBezTo>
                  <a:cubicBezTo>
                    <a:pt x="2464094" y="1180283"/>
                    <a:pt x="2459331" y="1164853"/>
                    <a:pt x="2456379" y="1155328"/>
                  </a:cubicBezTo>
                  <a:cubicBezTo>
                    <a:pt x="2453426" y="1145803"/>
                    <a:pt x="2462284" y="1134563"/>
                    <a:pt x="2462284" y="1122752"/>
                  </a:cubicBezTo>
                  <a:cubicBezTo>
                    <a:pt x="2462284" y="1110941"/>
                    <a:pt x="2477143" y="1111513"/>
                    <a:pt x="2486001" y="1120371"/>
                  </a:cubicBezTo>
                  <a:cubicBezTo>
                    <a:pt x="2494859" y="1129229"/>
                    <a:pt x="2496098" y="1123324"/>
                    <a:pt x="2492478" y="1116847"/>
                  </a:cubicBezTo>
                  <a:cubicBezTo>
                    <a:pt x="2489049" y="1110274"/>
                    <a:pt x="2477715" y="1062840"/>
                    <a:pt x="2471238" y="1045695"/>
                  </a:cubicBezTo>
                  <a:close/>
                  <a:moveTo>
                    <a:pt x="606719" y="38426"/>
                  </a:moveTo>
                  <a:cubicBezTo>
                    <a:pt x="615006" y="44332"/>
                    <a:pt x="583573" y="42522"/>
                    <a:pt x="579477" y="48523"/>
                  </a:cubicBezTo>
                  <a:cubicBezTo>
                    <a:pt x="575381" y="54428"/>
                    <a:pt x="557094" y="52333"/>
                    <a:pt x="560523" y="59191"/>
                  </a:cubicBezTo>
                  <a:cubicBezTo>
                    <a:pt x="564047" y="66334"/>
                    <a:pt x="593670" y="66906"/>
                    <a:pt x="593670" y="61000"/>
                  </a:cubicBezTo>
                  <a:cubicBezTo>
                    <a:pt x="593670" y="55095"/>
                    <a:pt x="609100" y="60429"/>
                    <a:pt x="609672" y="55095"/>
                  </a:cubicBezTo>
                  <a:cubicBezTo>
                    <a:pt x="610243" y="49761"/>
                    <a:pt x="616815" y="43855"/>
                    <a:pt x="633389" y="42617"/>
                  </a:cubicBezTo>
                  <a:cubicBezTo>
                    <a:pt x="649962" y="41474"/>
                    <a:pt x="649962" y="35473"/>
                    <a:pt x="634532" y="28425"/>
                  </a:cubicBezTo>
                  <a:cubicBezTo>
                    <a:pt x="619197" y="21281"/>
                    <a:pt x="598432" y="32521"/>
                    <a:pt x="606719" y="38426"/>
                  </a:cubicBezTo>
                  <a:close/>
                  <a:moveTo>
                    <a:pt x="581287" y="517438"/>
                  </a:moveTo>
                  <a:cubicBezTo>
                    <a:pt x="597289" y="532297"/>
                    <a:pt x="610910" y="510961"/>
                    <a:pt x="618625" y="509723"/>
                  </a:cubicBezTo>
                  <a:cubicBezTo>
                    <a:pt x="626340" y="508580"/>
                    <a:pt x="613863" y="500198"/>
                    <a:pt x="600813" y="496674"/>
                  </a:cubicBezTo>
                  <a:cubicBezTo>
                    <a:pt x="587764" y="493150"/>
                    <a:pt x="569190" y="506294"/>
                    <a:pt x="581287" y="517438"/>
                  </a:cubicBezTo>
                  <a:close/>
                  <a:moveTo>
                    <a:pt x="3421261" y="618499"/>
                  </a:moveTo>
                  <a:cubicBezTo>
                    <a:pt x="3415356" y="616403"/>
                    <a:pt x="3396401" y="604306"/>
                    <a:pt x="3391638" y="597448"/>
                  </a:cubicBezTo>
                  <a:cubicBezTo>
                    <a:pt x="3386876" y="590590"/>
                    <a:pt x="3364111" y="587352"/>
                    <a:pt x="3364111" y="590876"/>
                  </a:cubicBezTo>
                  <a:cubicBezTo>
                    <a:pt x="3364111" y="594400"/>
                    <a:pt x="3356682" y="590019"/>
                    <a:pt x="3354967" y="586114"/>
                  </a:cubicBezTo>
                  <a:cubicBezTo>
                    <a:pt x="3353158" y="582304"/>
                    <a:pt x="3329154" y="581637"/>
                    <a:pt x="3328868" y="585828"/>
                  </a:cubicBezTo>
                  <a:cubicBezTo>
                    <a:pt x="3328583" y="590019"/>
                    <a:pt x="3334488" y="590305"/>
                    <a:pt x="3338013" y="595067"/>
                  </a:cubicBezTo>
                  <a:cubicBezTo>
                    <a:pt x="3341537" y="599830"/>
                    <a:pt x="3333250" y="602497"/>
                    <a:pt x="3335060" y="607831"/>
                  </a:cubicBezTo>
                  <a:cubicBezTo>
                    <a:pt x="3336870" y="613165"/>
                    <a:pt x="3326202" y="605164"/>
                    <a:pt x="3322296" y="602211"/>
                  </a:cubicBezTo>
                  <a:cubicBezTo>
                    <a:pt x="3318487" y="599258"/>
                    <a:pt x="3320201" y="587638"/>
                    <a:pt x="3321439" y="581732"/>
                  </a:cubicBezTo>
                  <a:cubicBezTo>
                    <a:pt x="3322678" y="575827"/>
                    <a:pt x="3314581" y="576970"/>
                    <a:pt x="3313724" y="571064"/>
                  </a:cubicBezTo>
                  <a:cubicBezTo>
                    <a:pt x="3312867" y="565159"/>
                    <a:pt x="3286197" y="552967"/>
                    <a:pt x="3274862" y="548204"/>
                  </a:cubicBezTo>
                  <a:cubicBezTo>
                    <a:pt x="3263622" y="543442"/>
                    <a:pt x="3249049" y="539346"/>
                    <a:pt x="3245239" y="533345"/>
                  </a:cubicBezTo>
                  <a:cubicBezTo>
                    <a:pt x="3241429" y="527440"/>
                    <a:pt x="3221236" y="526868"/>
                    <a:pt x="3213521" y="518772"/>
                  </a:cubicBezTo>
                  <a:cubicBezTo>
                    <a:pt x="3205806" y="510771"/>
                    <a:pt x="3171992" y="496579"/>
                    <a:pt x="3157514" y="495626"/>
                  </a:cubicBezTo>
                  <a:cubicBezTo>
                    <a:pt x="3143036" y="494769"/>
                    <a:pt x="3146274" y="486768"/>
                    <a:pt x="3139131" y="487911"/>
                  </a:cubicBezTo>
                  <a:cubicBezTo>
                    <a:pt x="3131987" y="489149"/>
                    <a:pt x="3101507" y="487625"/>
                    <a:pt x="3091982" y="486101"/>
                  </a:cubicBezTo>
                  <a:cubicBezTo>
                    <a:pt x="3082457" y="484672"/>
                    <a:pt x="3080457" y="491721"/>
                    <a:pt x="3073599" y="489054"/>
                  </a:cubicBezTo>
                  <a:cubicBezTo>
                    <a:pt x="3066741" y="486387"/>
                    <a:pt x="3031498" y="473623"/>
                    <a:pt x="3027307" y="478386"/>
                  </a:cubicBezTo>
                  <a:cubicBezTo>
                    <a:pt x="3023212" y="483148"/>
                    <a:pt x="3024926" y="489911"/>
                    <a:pt x="3020830" y="491149"/>
                  </a:cubicBezTo>
                  <a:cubicBezTo>
                    <a:pt x="3016735" y="492292"/>
                    <a:pt x="3020830" y="498293"/>
                    <a:pt x="3030641" y="507151"/>
                  </a:cubicBezTo>
                  <a:cubicBezTo>
                    <a:pt x="3040452" y="516010"/>
                    <a:pt x="3034451" y="522868"/>
                    <a:pt x="3025593" y="526678"/>
                  </a:cubicBezTo>
                  <a:cubicBezTo>
                    <a:pt x="3016735" y="530488"/>
                    <a:pt x="3002447" y="523058"/>
                    <a:pt x="2998065" y="516295"/>
                  </a:cubicBezTo>
                  <a:cubicBezTo>
                    <a:pt x="2993589" y="509533"/>
                    <a:pt x="2981492" y="512390"/>
                    <a:pt x="2978539" y="503532"/>
                  </a:cubicBezTo>
                  <a:cubicBezTo>
                    <a:pt x="2975587" y="494674"/>
                    <a:pt x="2982063" y="493150"/>
                    <a:pt x="2988064" y="498198"/>
                  </a:cubicBezTo>
                  <a:cubicBezTo>
                    <a:pt x="2993970" y="503246"/>
                    <a:pt x="3001971" y="499055"/>
                    <a:pt x="3002923" y="492578"/>
                  </a:cubicBezTo>
                  <a:cubicBezTo>
                    <a:pt x="3003780" y="486101"/>
                    <a:pt x="2986921" y="481624"/>
                    <a:pt x="2977682" y="482196"/>
                  </a:cubicBezTo>
                  <a:cubicBezTo>
                    <a:pt x="2968538" y="482767"/>
                    <a:pt x="2963490" y="495531"/>
                    <a:pt x="2953965" y="500865"/>
                  </a:cubicBezTo>
                  <a:cubicBezTo>
                    <a:pt x="2944440" y="506199"/>
                    <a:pt x="2907769" y="498769"/>
                    <a:pt x="2903863" y="495245"/>
                  </a:cubicBezTo>
                  <a:cubicBezTo>
                    <a:pt x="2900053" y="491721"/>
                    <a:pt x="2848713" y="495245"/>
                    <a:pt x="2843379" y="498769"/>
                  </a:cubicBezTo>
                  <a:cubicBezTo>
                    <a:pt x="2838045" y="502294"/>
                    <a:pt x="2841855" y="516295"/>
                    <a:pt x="2839188" y="517438"/>
                  </a:cubicBezTo>
                  <a:cubicBezTo>
                    <a:pt x="2836521" y="518581"/>
                    <a:pt x="2833854" y="501436"/>
                    <a:pt x="2833854" y="498198"/>
                  </a:cubicBezTo>
                  <a:cubicBezTo>
                    <a:pt x="2833854" y="494959"/>
                    <a:pt x="2827663" y="492578"/>
                    <a:pt x="2818424" y="492578"/>
                  </a:cubicBezTo>
                  <a:cubicBezTo>
                    <a:pt x="2809280" y="492578"/>
                    <a:pt x="2803946" y="492292"/>
                    <a:pt x="2807756" y="488387"/>
                  </a:cubicBezTo>
                  <a:cubicBezTo>
                    <a:pt x="2811661" y="484577"/>
                    <a:pt x="2804232" y="480672"/>
                    <a:pt x="2811280" y="475624"/>
                  </a:cubicBezTo>
                  <a:cubicBezTo>
                    <a:pt x="2818424" y="470575"/>
                    <a:pt x="2798231" y="454859"/>
                    <a:pt x="2778705" y="447144"/>
                  </a:cubicBezTo>
                  <a:cubicBezTo>
                    <a:pt x="2759178" y="439429"/>
                    <a:pt x="2714697" y="443905"/>
                    <a:pt x="2702790" y="447430"/>
                  </a:cubicBezTo>
                  <a:cubicBezTo>
                    <a:pt x="2690979" y="450954"/>
                    <a:pt x="2667262" y="449811"/>
                    <a:pt x="2655928" y="450097"/>
                  </a:cubicBezTo>
                  <a:cubicBezTo>
                    <a:pt x="2644688" y="450382"/>
                    <a:pt x="2653832" y="445620"/>
                    <a:pt x="2650594" y="440286"/>
                  </a:cubicBezTo>
                  <a:cubicBezTo>
                    <a:pt x="2647355" y="434952"/>
                    <a:pt x="2628019" y="428475"/>
                    <a:pt x="2625352" y="432856"/>
                  </a:cubicBezTo>
                  <a:cubicBezTo>
                    <a:pt x="2622685" y="437333"/>
                    <a:pt x="2617637" y="432856"/>
                    <a:pt x="2617637" y="429618"/>
                  </a:cubicBezTo>
                  <a:cubicBezTo>
                    <a:pt x="2617637" y="426379"/>
                    <a:pt x="2599540" y="419807"/>
                    <a:pt x="2592396" y="421331"/>
                  </a:cubicBezTo>
                  <a:cubicBezTo>
                    <a:pt x="2585252" y="422760"/>
                    <a:pt x="2582013" y="414759"/>
                    <a:pt x="2590300" y="414759"/>
                  </a:cubicBezTo>
                  <a:cubicBezTo>
                    <a:pt x="2598587" y="414759"/>
                    <a:pt x="2612874" y="416569"/>
                    <a:pt x="2606588" y="407044"/>
                  </a:cubicBezTo>
                  <a:cubicBezTo>
                    <a:pt x="2600397" y="397519"/>
                    <a:pt x="2547057" y="394566"/>
                    <a:pt x="2542008" y="396376"/>
                  </a:cubicBezTo>
                  <a:cubicBezTo>
                    <a:pt x="2536960" y="398185"/>
                    <a:pt x="2541723" y="404948"/>
                    <a:pt x="2530102" y="415902"/>
                  </a:cubicBezTo>
                  <a:cubicBezTo>
                    <a:pt x="2518577" y="426856"/>
                    <a:pt x="2507242" y="419426"/>
                    <a:pt x="2508766" y="414092"/>
                  </a:cubicBezTo>
                  <a:cubicBezTo>
                    <a:pt x="2510290" y="408758"/>
                    <a:pt x="2524483" y="409615"/>
                    <a:pt x="2524483" y="404281"/>
                  </a:cubicBezTo>
                  <a:cubicBezTo>
                    <a:pt x="2524483" y="398947"/>
                    <a:pt x="2504956" y="401900"/>
                    <a:pt x="2502003" y="397423"/>
                  </a:cubicBezTo>
                  <a:cubicBezTo>
                    <a:pt x="2499050" y="392947"/>
                    <a:pt x="2506099" y="389994"/>
                    <a:pt x="2513243" y="392089"/>
                  </a:cubicBezTo>
                  <a:cubicBezTo>
                    <a:pt x="2520386" y="394185"/>
                    <a:pt x="2532769" y="395328"/>
                    <a:pt x="2533436" y="392089"/>
                  </a:cubicBezTo>
                  <a:cubicBezTo>
                    <a:pt x="2534008" y="388851"/>
                    <a:pt x="2526006" y="388279"/>
                    <a:pt x="2514195" y="386184"/>
                  </a:cubicBezTo>
                  <a:cubicBezTo>
                    <a:pt x="2502289" y="384088"/>
                    <a:pt x="2473619" y="377326"/>
                    <a:pt x="2458474" y="378754"/>
                  </a:cubicBezTo>
                  <a:cubicBezTo>
                    <a:pt x="2443329" y="380278"/>
                    <a:pt x="2436567" y="373135"/>
                    <a:pt x="2428280" y="372563"/>
                  </a:cubicBezTo>
                  <a:cubicBezTo>
                    <a:pt x="2419993" y="371992"/>
                    <a:pt x="2419993" y="377040"/>
                    <a:pt x="2423803" y="381707"/>
                  </a:cubicBezTo>
                  <a:cubicBezTo>
                    <a:pt x="2427613" y="386470"/>
                    <a:pt x="2415802" y="389422"/>
                    <a:pt x="2405992" y="387898"/>
                  </a:cubicBezTo>
                  <a:cubicBezTo>
                    <a:pt x="2396181" y="386374"/>
                    <a:pt x="2381988" y="393232"/>
                    <a:pt x="2387608" y="400376"/>
                  </a:cubicBezTo>
                  <a:cubicBezTo>
                    <a:pt x="2393228" y="407520"/>
                    <a:pt x="2398848" y="398281"/>
                    <a:pt x="2403610" y="400662"/>
                  </a:cubicBezTo>
                  <a:cubicBezTo>
                    <a:pt x="2408373" y="403043"/>
                    <a:pt x="2391133" y="408091"/>
                    <a:pt x="2398276" y="411330"/>
                  </a:cubicBezTo>
                  <a:cubicBezTo>
                    <a:pt x="2405420" y="414568"/>
                    <a:pt x="2404182" y="421426"/>
                    <a:pt x="2404467" y="424951"/>
                  </a:cubicBezTo>
                  <a:cubicBezTo>
                    <a:pt x="2404753" y="428475"/>
                    <a:pt x="2392561" y="430285"/>
                    <a:pt x="2388180" y="424951"/>
                  </a:cubicBezTo>
                  <a:cubicBezTo>
                    <a:pt x="2383703" y="419617"/>
                    <a:pt x="2377511" y="424379"/>
                    <a:pt x="2369225" y="423808"/>
                  </a:cubicBezTo>
                  <a:cubicBezTo>
                    <a:pt x="2360938" y="423236"/>
                    <a:pt x="2354652" y="427046"/>
                    <a:pt x="2363605" y="428284"/>
                  </a:cubicBezTo>
                  <a:cubicBezTo>
                    <a:pt x="2372463" y="429427"/>
                    <a:pt x="2375416" y="435047"/>
                    <a:pt x="2363605" y="436285"/>
                  </a:cubicBezTo>
                  <a:cubicBezTo>
                    <a:pt x="2351794" y="437428"/>
                    <a:pt x="2354747" y="425332"/>
                    <a:pt x="2347603" y="426760"/>
                  </a:cubicBezTo>
                  <a:cubicBezTo>
                    <a:pt x="2340460" y="428284"/>
                    <a:pt x="2325029" y="421141"/>
                    <a:pt x="2316742" y="421426"/>
                  </a:cubicBezTo>
                  <a:cubicBezTo>
                    <a:pt x="2308455" y="421712"/>
                    <a:pt x="2304550" y="428284"/>
                    <a:pt x="2293596" y="429142"/>
                  </a:cubicBezTo>
                  <a:cubicBezTo>
                    <a:pt x="2282643" y="429999"/>
                    <a:pt x="2267784" y="423522"/>
                    <a:pt x="2263402" y="417616"/>
                  </a:cubicBezTo>
                  <a:cubicBezTo>
                    <a:pt x="2258926" y="411711"/>
                    <a:pt x="2257497" y="409901"/>
                    <a:pt x="2252163" y="416759"/>
                  </a:cubicBezTo>
                  <a:cubicBezTo>
                    <a:pt x="2246829" y="423617"/>
                    <a:pt x="2246543" y="436571"/>
                    <a:pt x="2241209" y="437524"/>
                  </a:cubicBezTo>
                  <a:cubicBezTo>
                    <a:pt x="2235875" y="438381"/>
                    <a:pt x="2233779" y="450001"/>
                    <a:pt x="2228445" y="452954"/>
                  </a:cubicBezTo>
                  <a:cubicBezTo>
                    <a:pt x="2223112" y="455907"/>
                    <a:pt x="2222825" y="448477"/>
                    <a:pt x="2215968" y="449144"/>
                  </a:cubicBezTo>
                  <a:cubicBezTo>
                    <a:pt x="2209109" y="449716"/>
                    <a:pt x="2187202" y="428380"/>
                    <a:pt x="2186059" y="422188"/>
                  </a:cubicBezTo>
                  <a:cubicBezTo>
                    <a:pt x="2184916" y="415997"/>
                    <a:pt x="2171295" y="404091"/>
                    <a:pt x="2167676" y="401710"/>
                  </a:cubicBezTo>
                  <a:cubicBezTo>
                    <a:pt x="2164152" y="399328"/>
                    <a:pt x="2171200" y="398185"/>
                    <a:pt x="2175677" y="401995"/>
                  </a:cubicBezTo>
                  <a:cubicBezTo>
                    <a:pt x="2180154" y="405805"/>
                    <a:pt x="2185774" y="405805"/>
                    <a:pt x="2190155" y="403519"/>
                  </a:cubicBezTo>
                  <a:cubicBezTo>
                    <a:pt x="2194632" y="401138"/>
                    <a:pt x="2194060" y="390184"/>
                    <a:pt x="2186345" y="389899"/>
                  </a:cubicBezTo>
                  <a:cubicBezTo>
                    <a:pt x="2178630" y="389613"/>
                    <a:pt x="2181583" y="383136"/>
                    <a:pt x="2185488" y="381898"/>
                  </a:cubicBezTo>
                  <a:cubicBezTo>
                    <a:pt x="2189393" y="380755"/>
                    <a:pt x="2176629" y="369134"/>
                    <a:pt x="2181297" y="367991"/>
                  </a:cubicBezTo>
                  <a:cubicBezTo>
                    <a:pt x="2186059" y="366848"/>
                    <a:pt x="2183964" y="361800"/>
                    <a:pt x="2177486" y="360847"/>
                  </a:cubicBezTo>
                  <a:cubicBezTo>
                    <a:pt x="2171009" y="359990"/>
                    <a:pt x="2164152" y="354656"/>
                    <a:pt x="2163866" y="351322"/>
                  </a:cubicBezTo>
                  <a:cubicBezTo>
                    <a:pt x="2163580" y="348084"/>
                    <a:pt x="2136053" y="346846"/>
                    <a:pt x="2137196" y="351608"/>
                  </a:cubicBezTo>
                  <a:cubicBezTo>
                    <a:pt x="2138434" y="356371"/>
                    <a:pt x="2128338" y="354847"/>
                    <a:pt x="2129767" y="351037"/>
                  </a:cubicBezTo>
                  <a:cubicBezTo>
                    <a:pt x="2131290" y="347227"/>
                    <a:pt x="2119956" y="348370"/>
                    <a:pt x="2106906" y="344845"/>
                  </a:cubicBezTo>
                  <a:cubicBezTo>
                    <a:pt x="2093857" y="341321"/>
                    <a:pt x="2093571" y="332082"/>
                    <a:pt x="2089095" y="331510"/>
                  </a:cubicBezTo>
                  <a:cubicBezTo>
                    <a:pt x="2084618" y="330939"/>
                    <a:pt x="2086142" y="344274"/>
                    <a:pt x="2079665" y="341321"/>
                  </a:cubicBezTo>
                  <a:cubicBezTo>
                    <a:pt x="2073188" y="338368"/>
                    <a:pt x="2066044" y="343988"/>
                    <a:pt x="2069569" y="351703"/>
                  </a:cubicBezTo>
                  <a:cubicBezTo>
                    <a:pt x="2073093" y="359419"/>
                    <a:pt x="2069854" y="360562"/>
                    <a:pt x="2069282" y="366848"/>
                  </a:cubicBezTo>
                  <a:cubicBezTo>
                    <a:pt x="2068711" y="373039"/>
                    <a:pt x="2065091" y="370372"/>
                    <a:pt x="2057472" y="367705"/>
                  </a:cubicBezTo>
                  <a:cubicBezTo>
                    <a:pt x="2049756" y="365038"/>
                    <a:pt x="2049756" y="374278"/>
                    <a:pt x="2033183" y="370087"/>
                  </a:cubicBezTo>
                  <a:cubicBezTo>
                    <a:pt x="2016610" y="365896"/>
                    <a:pt x="2009180" y="370372"/>
                    <a:pt x="2006227" y="365038"/>
                  </a:cubicBezTo>
                  <a:cubicBezTo>
                    <a:pt x="2003274" y="359704"/>
                    <a:pt x="1998226" y="359133"/>
                    <a:pt x="1997655" y="363514"/>
                  </a:cubicBezTo>
                  <a:cubicBezTo>
                    <a:pt x="1997083" y="367991"/>
                    <a:pt x="1971556" y="366181"/>
                    <a:pt x="1969461" y="359609"/>
                  </a:cubicBezTo>
                  <a:cubicBezTo>
                    <a:pt x="1967365" y="353132"/>
                    <a:pt x="1973937" y="351894"/>
                    <a:pt x="1977747" y="350179"/>
                  </a:cubicBezTo>
                  <a:cubicBezTo>
                    <a:pt x="1981558" y="348370"/>
                    <a:pt x="1973556" y="345703"/>
                    <a:pt x="1959650" y="346655"/>
                  </a:cubicBezTo>
                  <a:cubicBezTo>
                    <a:pt x="1945744" y="347512"/>
                    <a:pt x="1936790" y="339511"/>
                    <a:pt x="1922598" y="341035"/>
                  </a:cubicBezTo>
                  <a:cubicBezTo>
                    <a:pt x="1908310" y="342559"/>
                    <a:pt x="1876687" y="345512"/>
                    <a:pt x="1872210" y="347608"/>
                  </a:cubicBezTo>
                  <a:cubicBezTo>
                    <a:pt x="1867734" y="349703"/>
                    <a:pt x="1876401" y="357704"/>
                    <a:pt x="1869544" y="358276"/>
                  </a:cubicBezTo>
                  <a:cubicBezTo>
                    <a:pt x="1862781" y="358847"/>
                    <a:pt x="1867448" y="345226"/>
                    <a:pt x="1866305" y="338749"/>
                  </a:cubicBezTo>
                  <a:cubicBezTo>
                    <a:pt x="1865162" y="332177"/>
                    <a:pt x="1854780" y="331320"/>
                    <a:pt x="1856208" y="336368"/>
                  </a:cubicBezTo>
                  <a:cubicBezTo>
                    <a:pt x="1857733" y="341416"/>
                    <a:pt x="1839921" y="343226"/>
                    <a:pt x="1835444" y="339321"/>
                  </a:cubicBezTo>
                  <a:cubicBezTo>
                    <a:pt x="1830967" y="335511"/>
                    <a:pt x="1823918" y="330463"/>
                    <a:pt x="1812298" y="327510"/>
                  </a:cubicBezTo>
                  <a:cubicBezTo>
                    <a:pt x="1800773" y="324557"/>
                    <a:pt x="1786485" y="337035"/>
                    <a:pt x="1789819" y="340559"/>
                  </a:cubicBezTo>
                  <a:cubicBezTo>
                    <a:pt x="1793057" y="344083"/>
                    <a:pt x="1801630" y="341416"/>
                    <a:pt x="1801916" y="343798"/>
                  </a:cubicBezTo>
                  <a:cubicBezTo>
                    <a:pt x="1802487" y="348655"/>
                    <a:pt x="1777342" y="346750"/>
                    <a:pt x="1777342" y="350941"/>
                  </a:cubicBezTo>
                  <a:cubicBezTo>
                    <a:pt x="1777342" y="355132"/>
                    <a:pt x="1753910" y="360752"/>
                    <a:pt x="1746766" y="361609"/>
                  </a:cubicBezTo>
                  <a:cubicBezTo>
                    <a:pt x="1727240" y="364086"/>
                    <a:pt x="1723049" y="363991"/>
                    <a:pt x="1713905" y="371706"/>
                  </a:cubicBezTo>
                  <a:cubicBezTo>
                    <a:pt x="1704761" y="379421"/>
                    <a:pt x="1711810" y="364848"/>
                    <a:pt x="1718953" y="357799"/>
                  </a:cubicBezTo>
                  <a:cubicBezTo>
                    <a:pt x="1726097" y="350656"/>
                    <a:pt x="1733431" y="353608"/>
                    <a:pt x="1737622" y="347989"/>
                  </a:cubicBezTo>
                  <a:cubicBezTo>
                    <a:pt x="1741813" y="342369"/>
                    <a:pt x="1748290" y="342940"/>
                    <a:pt x="1759530" y="341131"/>
                  </a:cubicBezTo>
                  <a:cubicBezTo>
                    <a:pt x="1770769" y="339321"/>
                    <a:pt x="1770198" y="332844"/>
                    <a:pt x="1775532" y="330463"/>
                  </a:cubicBezTo>
                  <a:cubicBezTo>
                    <a:pt x="1780866" y="328081"/>
                    <a:pt x="1793915" y="323033"/>
                    <a:pt x="1796296" y="317699"/>
                  </a:cubicBezTo>
                  <a:cubicBezTo>
                    <a:pt x="1798677" y="312365"/>
                    <a:pt x="1825347" y="303507"/>
                    <a:pt x="1830681" y="303793"/>
                  </a:cubicBezTo>
                  <a:cubicBezTo>
                    <a:pt x="1836015" y="304078"/>
                    <a:pt x="1837158" y="293125"/>
                    <a:pt x="1840111" y="293125"/>
                  </a:cubicBezTo>
                  <a:cubicBezTo>
                    <a:pt x="1843064" y="293125"/>
                    <a:pt x="1858494" y="286362"/>
                    <a:pt x="1864400" y="283600"/>
                  </a:cubicBezTo>
                  <a:cubicBezTo>
                    <a:pt x="1870305" y="280933"/>
                    <a:pt x="1873258" y="275313"/>
                    <a:pt x="1873544" y="271408"/>
                  </a:cubicBezTo>
                  <a:cubicBezTo>
                    <a:pt x="1873830" y="267598"/>
                    <a:pt x="1865543" y="268169"/>
                    <a:pt x="1864686" y="264550"/>
                  </a:cubicBezTo>
                  <a:cubicBezTo>
                    <a:pt x="1863828" y="261025"/>
                    <a:pt x="1868496" y="263407"/>
                    <a:pt x="1874782" y="261025"/>
                  </a:cubicBezTo>
                  <a:cubicBezTo>
                    <a:pt x="1880974" y="258644"/>
                    <a:pt x="1874782" y="250357"/>
                    <a:pt x="1869734" y="251881"/>
                  </a:cubicBezTo>
                  <a:cubicBezTo>
                    <a:pt x="1864686" y="253405"/>
                    <a:pt x="1872401" y="247405"/>
                    <a:pt x="1867924" y="242071"/>
                  </a:cubicBezTo>
                  <a:cubicBezTo>
                    <a:pt x="1863447" y="236737"/>
                    <a:pt x="1854589" y="245309"/>
                    <a:pt x="1854875" y="239689"/>
                  </a:cubicBezTo>
                  <a:cubicBezTo>
                    <a:pt x="1855161" y="234070"/>
                    <a:pt x="1854303" y="226926"/>
                    <a:pt x="1850684" y="223402"/>
                  </a:cubicBezTo>
                  <a:cubicBezTo>
                    <a:pt x="1847159" y="219877"/>
                    <a:pt x="1840587" y="229593"/>
                    <a:pt x="1833253" y="223973"/>
                  </a:cubicBezTo>
                  <a:cubicBezTo>
                    <a:pt x="1825824" y="218353"/>
                    <a:pt x="1804202" y="214829"/>
                    <a:pt x="1804202" y="217115"/>
                  </a:cubicBezTo>
                  <a:cubicBezTo>
                    <a:pt x="1804202" y="219401"/>
                    <a:pt x="1793820" y="213591"/>
                    <a:pt x="1791724" y="215972"/>
                  </a:cubicBezTo>
                  <a:cubicBezTo>
                    <a:pt x="1789629" y="218353"/>
                    <a:pt x="1772484" y="218068"/>
                    <a:pt x="1767150" y="216544"/>
                  </a:cubicBezTo>
                  <a:cubicBezTo>
                    <a:pt x="1761816" y="215115"/>
                    <a:pt x="1754386" y="218639"/>
                    <a:pt x="1754101" y="223973"/>
                  </a:cubicBezTo>
                  <a:cubicBezTo>
                    <a:pt x="1753815" y="229307"/>
                    <a:pt x="1732765" y="227212"/>
                    <a:pt x="1728954" y="226354"/>
                  </a:cubicBezTo>
                  <a:cubicBezTo>
                    <a:pt x="1725144" y="225497"/>
                    <a:pt x="1743527" y="210352"/>
                    <a:pt x="1743527" y="207685"/>
                  </a:cubicBezTo>
                  <a:cubicBezTo>
                    <a:pt x="1743527" y="205018"/>
                    <a:pt x="1712381" y="208257"/>
                    <a:pt x="1710571" y="205304"/>
                  </a:cubicBezTo>
                  <a:cubicBezTo>
                    <a:pt x="1708761" y="202351"/>
                    <a:pt x="1693712" y="201399"/>
                    <a:pt x="1686854" y="201780"/>
                  </a:cubicBezTo>
                  <a:cubicBezTo>
                    <a:pt x="1679996" y="202066"/>
                    <a:pt x="1686568" y="199970"/>
                    <a:pt x="1692760" y="199399"/>
                  </a:cubicBezTo>
                  <a:cubicBezTo>
                    <a:pt x="1698950" y="198827"/>
                    <a:pt x="1704570" y="193493"/>
                    <a:pt x="1711428" y="192255"/>
                  </a:cubicBezTo>
                  <a:cubicBezTo>
                    <a:pt x="1718191" y="191112"/>
                    <a:pt x="1716762" y="188731"/>
                    <a:pt x="1713809" y="184540"/>
                  </a:cubicBezTo>
                  <a:cubicBezTo>
                    <a:pt x="1710857" y="180444"/>
                    <a:pt x="1703713" y="182444"/>
                    <a:pt x="1696855" y="180444"/>
                  </a:cubicBezTo>
                  <a:cubicBezTo>
                    <a:pt x="1690092" y="178348"/>
                    <a:pt x="1681710" y="175396"/>
                    <a:pt x="1675805" y="175110"/>
                  </a:cubicBezTo>
                  <a:cubicBezTo>
                    <a:pt x="1669899" y="174824"/>
                    <a:pt x="1663327" y="178063"/>
                    <a:pt x="1649421" y="180730"/>
                  </a:cubicBezTo>
                  <a:cubicBezTo>
                    <a:pt x="1635514" y="183397"/>
                    <a:pt x="1634276" y="194065"/>
                    <a:pt x="1627227" y="197303"/>
                  </a:cubicBezTo>
                  <a:cubicBezTo>
                    <a:pt x="1620084" y="200542"/>
                    <a:pt x="1607701" y="213591"/>
                    <a:pt x="1613607" y="214829"/>
                  </a:cubicBezTo>
                  <a:cubicBezTo>
                    <a:pt x="1619512" y="216067"/>
                    <a:pt x="1616560" y="219592"/>
                    <a:pt x="1617416" y="223402"/>
                  </a:cubicBezTo>
                  <a:cubicBezTo>
                    <a:pt x="1618274" y="227212"/>
                    <a:pt x="1612940" y="228164"/>
                    <a:pt x="1606177" y="226926"/>
                  </a:cubicBezTo>
                  <a:cubicBezTo>
                    <a:pt x="1599415" y="225783"/>
                    <a:pt x="1575316" y="226069"/>
                    <a:pt x="1575602" y="231117"/>
                  </a:cubicBezTo>
                  <a:cubicBezTo>
                    <a:pt x="1575888" y="236165"/>
                    <a:pt x="1589508" y="238546"/>
                    <a:pt x="1588651" y="241213"/>
                  </a:cubicBezTo>
                  <a:cubicBezTo>
                    <a:pt x="1587794" y="243880"/>
                    <a:pt x="1578269" y="240928"/>
                    <a:pt x="1573506" y="238261"/>
                  </a:cubicBezTo>
                  <a:cubicBezTo>
                    <a:pt x="1568744" y="235594"/>
                    <a:pt x="1558076" y="237022"/>
                    <a:pt x="1555980" y="242071"/>
                  </a:cubicBezTo>
                  <a:cubicBezTo>
                    <a:pt x="1553885" y="247119"/>
                    <a:pt x="1545598" y="245881"/>
                    <a:pt x="1542931" y="244738"/>
                  </a:cubicBezTo>
                  <a:cubicBezTo>
                    <a:pt x="1540264" y="243595"/>
                    <a:pt x="1534359" y="247119"/>
                    <a:pt x="1529882" y="245595"/>
                  </a:cubicBezTo>
                  <a:cubicBezTo>
                    <a:pt x="1525405" y="244071"/>
                    <a:pt x="1538740" y="237594"/>
                    <a:pt x="1535502" y="234355"/>
                  </a:cubicBezTo>
                  <a:cubicBezTo>
                    <a:pt x="1532263" y="231117"/>
                    <a:pt x="1517975" y="234070"/>
                    <a:pt x="1516547" y="239404"/>
                  </a:cubicBezTo>
                  <a:cubicBezTo>
                    <a:pt x="1515023" y="244738"/>
                    <a:pt x="1506451" y="235594"/>
                    <a:pt x="1503212" y="237308"/>
                  </a:cubicBezTo>
                  <a:cubicBezTo>
                    <a:pt x="1499974" y="239118"/>
                    <a:pt x="1496449" y="241118"/>
                    <a:pt x="1490163" y="243785"/>
                  </a:cubicBezTo>
                  <a:cubicBezTo>
                    <a:pt x="1483971" y="246452"/>
                    <a:pt x="1473303" y="240832"/>
                    <a:pt x="1470922" y="245595"/>
                  </a:cubicBezTo>
                  <a:cubicBezTo>
                    <a:pt x="1468541" y="250357"/>
                    <a:pt x="1482828" y="251786"/>
                    <a:pt x="1483114" y="253882"/>
                  </a:cubicBezTo>
                  <a:cubicBezTo>
                    <a:pt x="1483400" y="255977"/>
                    <a:pt x="1450824" y="255691"/>
                    <a:pt x="1449872" y="258930"/>
                  </a:cubicBezTo>
                  <a:cubicBezTo>
                    <a:pt x="1449015" y="262168"/>
                    <a:pt x="1437966" y="262168"/>
                    <a:pt x="1424631" y="262454"/>
                  </a:cubicBezTo>
                  <a:cubicBezTo>
                    <a:pt x="1411296" y="262740"/>
                    <a:pt x="1416630" y="269312"/>
                    <a:pt x="1405961" y="271312"/>
                  </a:cubicBezTo>
                  <a:cubicBezTo>
                    <a:pt x="1395293" y="273408"/>
                    <a:pt x="1390531" y="273694"/>
                    <a:pt x="1387007" y="279028"/>
                  </a:cubicBezTo>
                  <a:cubicBezTo>
                    <a:pt x="1383482" y="284362"/>
                    <a:pt x="1375100" y="285219"/>
                    <a:pt x="1371576" y="281123"/>
                  </a:cubicBezTo>
                  <a:cubicBezTo>
                    <a:pt x="1368052" y="276932"/>
                    <a:pt x="1358242" y="283219"/>
                    <a:pt x="1363576" y="283790"/>
                  </a:cubicBezTo>
                  <a:cubicBezTo>
                    <a:pt x="1368910" y="284362"/>
                    <a:pt x="1363861" y="289696"/>
                    <a:pt x="1360623" y="288553"/>
                  </a:cubicBezTo>
                  <a:cubicBezTo>
                    <a:pt x="1357384" y="287410"/>
                    <a:pt x="1347859" y="294172"/>
                    <a:pt x="1353193" y="293601"/>
                  </a:cubicBezTo>
                  <a:cubicBezTo>
                    <a:pt x="1358527" y="293029"/>
                    <a:pt x="1361194" y="297411"/>
                    <a:pt x="1358527" y="300745"/>
                  </a:cubicBezTo>
                  <a:cubicBezTo>
                    <a:pt x="1355860" y="303983"/>
                    <a:pt x="1344335" y="296935"/>
                    <a:pt x="1341287" y="299887"/>
                  </a:cubicBezTo>
                  <a:cubicBezTo>
                    <a:pt x="1338334" y="302840"/>
                    <a:pt x="1346907" y="306745"/>
                    <a:pt x="1352241" y="306079"/>
                  </a:cubicBezTo>
                  <a:cubicBezTo>
                    <a:pt x="1357575" y="305507"/>
                    <a:pt x="1360527" y="309031"/>
                    <a:pt x="1361099" y="312937"/>
                  </a:cubicBezTo>
                  <a:cubicBezTo>
                    <a:pt x="1361670" y="316747"/>
                    <a:pt x="1348621" y="310555"/>
                    <a:pt x="1345954" y="313794"/>
                  </a:cubicBezTo>
                  <a:cubicBezTo>
                    <a:pt x="1343287" y="317032"/>
                    <a:pt x="1348050" y="318556"/>
                    <a:pt x="1353669" y="319128"/>
                  </a:cubicBezTo>
                  <a:cubicBezTo>
                    <a:pt x="1359289" y="319699"/>
                    <a:pt x="1355194" y="321795"/>
                    <a:pt x="1360241" y="326272"/>
                  </a:cubicBezTo>
                  <a:cubicBezTo>
                    <a:pt x="1360623" y="326653"/>
                    <a:pt x="1360908" y="326938"/>
                    <a:pt x="1361194" y="327224"/>
                  </a:cubicBezTo>
                  <a:cubicBezTo>
                    <a:pt x="1364242" y="330939"/>
                    <a:pt x="1358527" y="332177"/>
                    <a:pt x="1359099" y="335701"/>
                  </a:cubicBezTo>
                  <a:cubicBezTo>
                    <a:pt x="1359670" y="339607"/>
                    <a:pt x="1353479" y="341035"/>
                    <a:pt x="1353479" y="337511"/>
                  </a:cubicBezTo>
                  <a:cubicBezTo>
                    <a:pt x="1353479" y="333987"/>
                    <a:pt x="1337763" y="332749"/>
                    <a:pt x="1334524" y="336654"/>
                  </a:cubicBezTo>
                  <a:cubicBezTo>
                    <a:pt x="1331286" y="340559"/>
                    <a:pt x="1328904" y="343512"/>
                    <a:pt x="1324999" y="339892"/>
                  </a:cubicBezTo>
                  <a:cubicBezTo>
                    <a:pt x="1321189" y="336368"/>
                    <a:pt x="1309854" y="340750"/>
                    <a:pt x="1295376" y="341416"/>
                  </a:cubicBezTo>
                  <a:cubicBezTo>
                    <a:pt x="1280899" y="341988"/>
                    <a:pt x="1250895" y="343226"/>
                    <a:pt x="1243465" y="345893"/>
                  </a:cubicBezTo>
                  <a:cubicBezTo>
                    <a:pt x="1236036" y="348560"/>
                    <a:pt x="1229844" y="358942"/>
                    <a:pt x="1236607" y="365705"/>
                  </a:cubicBezTo>
                  <a:cubicBezTo>
                    <a:pt x="1243465" y="372563"/>
                    <a:pt x="1236893" y="375516"/>
                    <a:pt x="1236893" y="379897"/>
                  </a:cubicBezTo>
                  <a:cubicBezTo>
                    <a:pt x="1236893" y="384374"/>
                    <a:pt x="1254705" y="393518"/>
                    <a:pt x="1264135" y="394375"/>
                  </a:cubicBezTo>
                  <a:cubicBezTo>
                    <a:pt x="1273660" y="395233"/>
                    <a:pt x="1281279" y="406853"/>
                    <a:pt x="1275659" y="413902"/>
                  </a:cubicBezTo>
                  <a:cubicBezTo>
                    <a:pt x="1270040" y="421045"/>
                    <a:pt x="1252800" y="411806"/>
                    <a:pt x="1241560" y="402948"/>
                  </a:cubicBezTo>
                  <a:cubicBezTo>
                    <a:pt x="1230321" y="394090"/>
                    <a:pt x="1204222" y="390470"/>
                    <a:pt x="1195650" y="391137"/>
                  </a:cubicBezTo>
                  <a:cubicBezTo>
                    <a:pt x="1187077" y="391708"/>
                    <a:pt x="1192126" y="383422"/>
                    <a:pt x="1181172" y="383707"/>
                  </a:cubicBezTo>
                  <a:cubicBezTo>
                    <a:pt x="1170218" y="383993"/>
                    <a:pt x="1160979" y="393804"/>
                    <a:pt x="1168408" y="393804"/>
                  </a:cubicBezTo>
                  <a:cubicBezTo>
                    <a:pt x="1175838" y="393804"/>
                    <a:pt x="1180600" y="393232"/>
                    <a:pt x="1176695" y="396757"/>
                  </a:cubicBezTo>
                  <a:cubicBezTo>
                    <a:pt x="1172885" y="400281"/>
                    <a:pt x="1178790" y="399424"/>
                    <a:pt x="1187649" y="403234"/>
                  </a:cubicBezTo>
                  <a:cubicBezTo>
                    <a:pt x="1196507" y="407139"/>
                    <a:pt x="1180219" y="412473"/>
                    <a:pt x="1171075" y="406186"/>
                  </a:cubicBezTo>
                  <a:cubicBezTo>
                    <a:pt x="1161931" y="399995"/>
                    <a:pt x="1152120" y="405901"/>
                    <a:pt x="1149453" y="410663"/>
                  </a:cubicBezTo>
                  <a:cubicBezTo>
                    <a:pt x="1146786" y="415426"/>
                    <a:pt x="1160121" y="429046"/>
                    <a:pt x="1176124" y="431428"/>
                  </a:cubicBezTo>
                  <a:cubicBezTo>
                    <a:pt x="1192126" y="433809"/>
                    <a:pt x="1186792" y="438857"/>
                    <a:pt x="1194221" y="441524"/>
                  </a:cubicBezTo>
                  <a:cubicBezTo>
                    <a:pt x="1201651" y="444191"/>
                    <a:pt x="1196317" y="447144"/>
                    <a:pt x="1191268" y="447430"/>
                  </a:cubicBezTo>
                  <a:cubicBezTo>
                    <a:pt x="1186220" y="447715"/>
                    <a:pt x="1176124" y="439714"/>
                    <a:pt x="1168122" y="435619"/>
                  </a:cubicBezTo>
                  <a:cubicBezTo>
                    <a:pt x="1160121" y="431428"/>
                    <a:pt x="1138500" y="437428"/>
                    <a:pt x="1134023" y="432666"/>
                  </a:cubicBezTo>
                  <a:cubicBezTo>
                    <a:pt x="1129546" y="427903"/>
                    <a:pt x="1136975" y="423236"/>
                    <a:pt x="1132784" y="419617"/>
                  </a:cubicBezTo>
                  <a:cubicBezTo>
                    <a:pt x="1128593" y="416092"/>
                    <a:pt x="1132213" y="408091"/>
                    <a:pt x="1137547" y="399709"/>
                  </a:cubicBezTo>
                  <a:cubicBezTo>
                    <a:pt x="1142881" y="391423"/>
                    <a:pt x="1136690" y="377230"/>
                    <a:pt x="1128975" y="374849"/>
                  </a:cubicBezTo>
                  <a:cubicBezTo>
                    <a:pt x="1121260" y="372468"/>
                    <a:pt x="1121831" y="380469"/>
                    <a:pt x="1123641" y="382850"/>
                  </a:cubicBezTo>
                  <a:cubicBezTo>
                    <a:pt x="1125451" y="385231"/>
                    <a:pt x="1124498" y="396471"/>
                    <a:pt x="1118592" y="403900"/>
                  </a:cubicBezTo>
                  <a:cubicBezTo>
                    <a:pt x="1112687" y="411330"/>
                    <a:pt x="1094589" y="411330"/>
                    <a:pt x="1094589" y="416378"/>
                  </a:cubicBezTo>
                  <a:cubicBezTo>
                    <a:pt x="1094589" y="421426"/>
                    <a:pt x="1082493" y="425236"/>
                    <a:pt x="1086588" y="428856"/>
                  </a:cubicBezTo>
                  <a:cubicBezTo>
                    <a:pt x="1090779" y="432380"/>
                    <a:pt x="1107067" y="450763"/>
                    <a:pt x="1109449" y="456383"/>
                  </a:cubicBezTo>
                  <a:cubicBezTo>
                    <a:pt x="1111830" y="462003"/>
                    <a:pt x="1094875" y="479815"/>
                    <a:pt x="1097542" y="490197"/>
                  </a:cubicBezTo>
                  <a:cubicBezTo>
                    <a:pt x="1100209" y="500579"/>
                    <a:pt x="1095161" y="505342"/>
                    <a:pt x="1098399" y="510390"/>
                  </a:cubicBezTo>
                  <a:cubicBezTo>
                    <a:pt x="1101638" y="515438"/>
                    <a:pt x="1109067" y="510961"/>
                    <a:pt x="1113830" y="513057"/>
                  </a:cubicBezTo>
                  <a:cubicBezTo>
                    <a:pt x="1118592" y="515152"/>
                    <a:pt x="1126307" y="510104"/>
                    <a:pt x="1137261" y="508009"/>
                  </a:cubicBezTo>
                  <a:cubicBezTo>
                    <a:pt x="1148215" y="505913"/>
                    <a:pt x="1168408" y="517534"/>
                    <a:pt x="1175838" y="521058"/>
                  </a:cubicBezTo>
                  <a:cubicBezTo>
                    <a:pt x="1183267" y="524582"/>
                    <a:pt x="1179362" y="530583"/>
                    <a:pt x="1183267" y="536488"/>
                  </a:cubicBezTo>
                  <a:cubicBezTo>
                    <a:pt x="1187077" y="542394"/>
                    <a:pt x="1174409" y="542394"/>
                    <a:pt x="1174028" y="551347"/>
                  </a:cubicBezTo>
                  <a:cubicBezTo>
                    <a:pt x="1173742" y="560206"/>
                    <a:pt x="1196221" y="564111"/>
                    <a:pt x="1197174" y="566778"/>
                  </a:cubicBezTo>
                  <a:cubicBezTo>
                    <a:pt x="1198031" y="569445"/>
                    <a:pt x="1181172" y="567349"/>
                    <a:pt x="1174599" y="564968"/>
                  </a:cubicBezTo>
                  <a:cubicBezTo>
                    <a:pt x="1168122" y="562587"/>
                    <a:pt x="1167456" y="554014"/>
                    <a:pt x="1165455" y="552205"/>
                  </a:cubicBezTo>
                  <a:cubicBezTo>
                    <a:pt x="1163360" y="550395"/>
                    <a:pt x="1169932" y="543346"/>
                    <a:pt x="1170504" y="537631"/>
                  </a:cubicBezTo>
                  <a:cubicBezTo>
                    <a:pt x="1171075" y="532012"/>
                    <a:pt x="1163074" y="528773"/>
                    <a:pt x="1160407" y="524868"/>
                  </a:cubicBezTo>
                  <a:cubicBezTo>
                    <a:pt x="1157740" y="521058"/>
                    <a:pt x="1152977" y="515343"/>
                    <a:pt x="1147643" y="516581"/>
                  </a:cubicBezTo>
                  <a:cubicBezTo>
                    <a:pt x="1142309" y="517819"/>
                    <a:pt x="1122783" y="519534"/>
                    <a:pt x="1116782" y="524868"/>
                  </a:cubicBezTo>
                  <a:cubicBezTo>
                    <a:pt x="1110877" y="530202"/>
                    <a:pt x="1117640" y="545347"/>
                    <a:pt x="1120974" y="552776"/>
                  </a:cubicBezTo>
                  <a:cubicBezTo>
                    <a:pt x="1124212" y="560206"/>
                    <a:pt x="1103733" y="570588"/>
                    <a:pt x="1104400" y="576493"/>
                  </a:cubicBezTo>
                  <a:cubicBezTo>
                    <a:pt x="1104972" y="582494"/>
                    <a:pt x="1098209" y="585066"/>
                    <a:pt x="1089255" y="589828"/>
                  </a:cubicBezTo>
                  <a:cubicBezTo>
                    <a:pt x="1080397" y="594591"/>
                    <a:pt x="1070586" y="598115"/>
                    <a:pt x="1070872" y="605830"/>
                  </a:cubicBezTo>
                  <a:cubicBezTo>
                    <a:pt x="1071158" y="613546"/>
                    <a:pt x="1059061" y="609355"/>
                    <a:pt x="1052775" y="605830"/>
                  </a:cubicBezTo>
                  <a:cubicBezTo>
                    <a:pt x="1046583" y="602306"/>
                    <a:pt x="1038487" y="607926"/>
                    <a:pt x="1029629" y="607640"/>
                  </a:cubicBezTo>
                  <a:cubicBezTo>
                    <a:pt x="1020771" y="607354"/>
                    <a:pt x="1020771" y="599925"/>
                    <a:pt x="1013627" y="602592"/>
                  </a:cubicBezTo>
                  <a:cubicBezTo>
                    <a:pt x="1006483" y="605259"/>
                    <a:pt x="1001816" y="599353"/>
                    <a:pt x="1003816" y="594019"/>
                  </a:cubicBezTo>
                  <a:cubicBezTo>
                    <a:pt x="1005912" y="588685"/>
                    <a:pt x="1013913" y="592781"/>
                    <a:pt x="1014484" y="596686"/>
                  </a:cubicBezTo>
                  <a:cubicBezTo>
                    <a:pt x="1015056" y="600496"/>
                    <a:pt x="1020104" y="598782"/>
                    <a:pt x="1026009" y="595448"/>
                  </a:cubicBezTo>
                  <a:cubicBezTo>
                    <a:pt x="1031915" y="592210"/>
                    <a:pt x="1028962" y="599639"/>
                    <a:pt x="1037535" y="600211"/>
                  </a:cubicBezTo>
                  <a:cubicBezTo>
                    <a:pt x="1046107" y="600782"/>
                    <a:pt x="1041345" y="595734"/>
                    <a:pt x="1047917" y="596401"/>
                  </a:cubicBezTo>
                  <a:cubicBezTo>
                    <a:pt x="1054394" y="596972"/>
                    <a:pt x="1054680" y="594972"/>
                    <a:pt x="1052679" y="591638"/>
                  </a:cubicBezTo>
                  <a:cubicBezTo>
                    <a:pt x="1050584" y="588400"/>
                    <a:pt x="1057442" y="586018"/>
                    <a:pt x="1061538" y="584209"/>
                  </a:cubicBezTo>
                  <a:cubicBezTo>
                    <a:pt x="1066205" y="582208"/>
                    <a:pt x="1063919" y="575636"/>
                    <a:pt x="1067729" y="573541"/>
                  </a:cubicBezTo>
                  <a:cubicBezTo>
                    <a:pt x="1071539" y="571445"/>
                    <a:pt x="1068872" y="567349"/>
                    <a:pt x="1073063" y="566968"/>
                  </a:cubicBezTo>
                  <a:cubicBezTo>
                    <a:pt x="1077254" y="566683"/>
                    <a:pt x="1078969" y="560491"/>
                    <a:pt x="1082874" y="560491"/>
                  </a:cubicBezTo>
                  <a:cubicBezTo>
                    <a:pt x="1086684" y="560491"/>
                    <a:pt x="1088779" y="554300"/>
                    <a:pt x="1086398" y="550966"/>
                  </a:cubicBezTo>
                  <a:cubicBezTo>
                    <a:pt x="1084017" y="547728"/>
                    <a:pt x="1087922" y="538774"/>
                    <a:pt x="1091732" y="537631"/>
                  </a:cubicBezTo>
                  <a:cubicBezTo>
                    <a:pt x="1095542" y="536488"/>
                    <a:pt x="1095923" y="532869"/>
                    <a:pt x="1092303" y="530202"/>
                  </a:cubicBezTo>
                  <a:cubicBezTo>
                    <a:pt x="1088684" y="527535"/>
                    <a:pt x="1075635" y="518677"/>
                    <a:pt x="1076587" y="513057"/>
                  </a:cubicBezTo>
                  <a:cubicBezTo>
                    <a:pt x="1077444" y="507437"/>
                    <a:pt x="1074206" y="497055"/>
                    <a:pt x="1076015" y="492578"/>
                  </a:cubicBezTo>
                  <a:cubicBezTo>
                    <a:pt x="1077825" y="488101"/>
                    <a:pt x="1076301" y="478957"/>
                    <a:pt x="1075730" y="473623"/>
                  </a:cubicBezTo>
                  <a:cubicBezTo>
                    <a:pt x="1075158" y="468289"/>
                    <a:pt x="1078969" y="462384"/>
                    <a:pt x="1080778" y="452573"/>
                  </a:cubicBezTo>
                  <a:cubicBezTo>
                    <a:pt x="1082588" y="442762"/>
                    <a:pt x="1070396" y="432380"/>
                    <a:pt x="1064490" y="429713"/>
                  </a:cubicBezTo>
                  <a:cubicBezTo>
                    <a:pt x="1058585" y="427046"/>
                    <a:pt x="1062395" y="421712"/>
                    <a:pt x="1070967" y="414568"/>
                  </a:cubicBezTo>
                  <a:cubicBezTo>
                    <a:pt x="1079540" y="407425"/>
                    <a:pt x="1080111" y="385231"/>
                    <a:pt x="1079540" y="380469"/>
                  </a:cubicBezTo>
                  <a:cubicBezTo>
                    <a:pt x="1078969" y="375706"/>
                    <a:pt x="1061442" y="371611"/>
                    <a:pt x="1054680" y="372182"/>
                  </a:cubicBezTo>
                  <a:cubicBezTo>
                    <a:pt x="1047822" y="372754"/>
                    <a:pt x="1022676" y="371611"/>
                    <a:pt x="1016484" y="370372"/>
                  </a:cubicBezTo>
                  <a:cubicBezTo>
                    <a:pt x="1010293" y="369229"/>
                    <a:pt x="1008198" y="375706"/>
                    <a:pt x="1005245" y="381612"/>
                  </a:cubicBezTo>
                  <a:cubicBezTo>
                    <a:pt x="1002292" y="387517"/>
                    <a:pt x="995720" y="396757"/>
                    <a:pt x="991910" y="410092"/>
                  </a:cubicBezTo>
                  <a:cubicBezTo>
                    <a:pt x="988100" y="423427"/>
                    <a:pt x="972384" y="427618"/>
                    <a:pt x="965240" y="430570"/>
                  </a:cubicBezTo>
                  <a:cubicBezTo>
                    <a:pt x="958096" y="433523"/>
                    <a:pt x="953714" y="443334"/>
                    <a:pt x="956953" y="448096"/>
                  </a:cubicBezTo>
                  <a:cubicBezTo>
                    <a:pt x="960192" y="452859"/>
                    <a:pt x="964954" y="448954"/>
                    <a:pt x="968193" y="450763"/>
                  </a:cubicBezTo>
                  <a:cubicBezTo>
                    <a:pt x="971431" y="452573"/>
                    <a:pt x="967907" y="464956"/>
                    <a:pt x="965811" y="466765"/>
                  </a:cubicBezTo>
                  <a:cubicBezTo>
                    <a:pt x="963716" y="468575"/>
                    <a:pt x="969717" y="472957"/>
                    <a:pt x="964668" y="476195"/>
                  </a:cubicBezTo>
                  <a:cubicBezTo>
                    <a:pt x="959620" y="479434"/>
                    <a:pt x="954857" y="486292"/>
                    <a:pt x="957810" y="489816"/>
                  </a:cubicBezTo>
                  <a:cubicBezTo>
                    <a:pt x="960763" y="493340"/>
                    <a:pt x="975336" y="495150"/>
                    <a:pt x="981528" y="498674"/>
                  </a:cubicBezTo>
                  <a:cubicBezTo>
                    <a:pt x="987719" y="502198"/>
                    <a:pt x="985338" y="508771"/>
                    <a:pt x="990100" y="514962"/>
                  </a:cubicBezTo>
                  <a:cubicBezTo>
                    <a:pt x="994863" y="521153"/>
                    <a:pt x="999911" y="517343"/>
                    <a:pt x="1002197" y="521153"/>
                  </a:cubicBezTo>
                  <a:cubicBezTo>
                    <a:pt x="1004578" y="524963"/>
                    <a:pt x="993624" y="540394"/>
                    <a:pt x="989719" y="540965"/>
                  </a:cubicBezTo>
                  <a:cubicBezTo>
                    <a:pt x="985909" y="541537"/>
                    <a:pt x="970193" y="525249"/>
                    <a:pt x="965430" y="521725"/>
                  </a:cubicBezTo>
                  <a:cubicBezTo>
                    <a:pt x="960668" y="518200"/>
                    <a:pt x="942285" y="512485"/>
                    <a:pt x="933140" y="507818"/>
                  </a:cubicBezTo>
                  <a:cubicBezTo>
                    <a:pt x="923997" y="503056"/>
                    <a:pt x="916567" y="503627"/>
                    <a:pt x="906471" y="496864"/>
                  </a:cubicBezTo>
                  <a:cubicBezTo>
                    <a:pt x="896374" y="490102"/>
                    <a:pt x="887802" y="486768"/>
                    <a:pt x="869418" y="487054"/>
                  </a:cubicBezTo>
                  <a:cubicBezTo>
                    <a:pt x="851035" y="487339"/>
                    <a:pt x="839224" y="482863"/>
                    <a:pt x="832938" y="483815"/>
                  </a:cubicBezTo>
                  <a:cubicBezTo>
                    <a:pt x="826746" y="484672"/>
                    <a:pt x="829128" y="477624"/>
                    <a:pt x="818174" y="472861"/>
                  </a:cubicBezTo>
                  <a:cubicBezTo>
                    <a:pt x="807220" y="468099"/>
                    <a:pt x="800076" y="461622"/>
                    <a:pt x="793885" y="464860"/>
                  </a:cubicBezTo>
                  <a:cubicBezTo>
                    <a:pt x="787694" y="468099"/>
                    <a:pt x="790075" y="480005"/>
                    <a:pt x="799505" y="481434"/>
                  </a:cubicBezTo>
                  <a:cubicBezTo>
                    <a:pt x="808935" y="482958"/>
                    <a:pt x="804267" y="488006"/>
                    <a:pt x="814269" y="487339"/>
                  </a:cubicBezTo>
                  <a:cubicBezTo>
                    <a:pt x="824365" y="486768"/>
                    <a:pt x="827318" y="490292"/>
                    <a:pt x="827032" y="496483"/>
                  </a:cubicBezTo>
                  <a:cubicBezTo>
                    <a:pt x="826746" y="502675"/>
                    <a:pt x="831795" y="508961"/>
                    <a:pt x="836176" y="513057"/>
                  </a:cubicBezTo>
                  <a:cubicBezTo>
                    <a:pt x="840653" y="517248"/>
                    <a:pt x="837986" y="524011"/>
                    <a:pt x="829985" y="524011"/>
                  </a:cubicBezTo>
                  <a:cubicBezTo>
                    <a:pt x="821984" y="524011"/>
                    <a:pt x="812840" y="525249"/>
                    <a:pt x="816364" y="530869"/>
                  </a:cubicBezTo>
                  <a:cubicBezTo>
                    <a:pt x="819888" y="536488"/>
                    <a:pt x="813983" y="538012"/>
                    <a:pt x="805982" y="535060"/>
                  </a:cubicBezTo>
                  <a:cubicBezTo>
                    <a:pt x="797981" y="532107"/>
                    <a:pt x="802743" y="526487"/>
                    <a:pt x="805982" y="523153"/>
                  </a:cubicBezTo>
                  <a:cubicBezTo>
                    <a:pt x="809220" y="519915"/>
                    <a:pt x="798838" y="515724"/>
                    <a:pt x="793790" y="514009"/>
                  </a:cubicBezTo>
                  <a:cubicBezTo>
                    <a:pt x="788742" y="512200"/>
                    <a:pt x="768644" y="527059"/>
                    <a:pt x="762929" y="529440"/>
                  </a:cubicBezTo>
                  <a:cubicBezTo>
                    <a:pt x="757309" y="531821"/>
                    <a:pt x="743403" y="525916"/>
                    <a:pt x="729115" y="529440"/>
                  </a:cubicBezTo>
                  <a:cubicBezTo>
                    <a:pt x="714923" y="532964"/>
                    <a:pt x="715780" y="544299"/>
                    <a:pt x="710446" y="543061"/>
                  </a:cubicBezTo>
                  <a:cubicBezTo>
                    <a:pt x="705112" y="541918"/>
                    <a:pt x="689396" y="544585"/>
                    <a:pt x="683490" y="540965"/>
                  </a:cubicBezTo>
                  <a:cubicBezTo>
                    <a:pt x="677585" y="537441"/>
                    <a:pt x="682347" y="535345"/>
                    <a:pt x="688539" y="535631"/>
                  </a:cubicBezTo>
                  <a:cubicBezTo>
                    <a:pt x="694730" y="535917"/>
                    <a:pt x="696825" y="533821"/>
                    <a:pt x="693301" y="529726"/>
                  </a:cubicBezTo>
                  <a:cubicBezTo>
                    <a:pt x="689777" y="525535"/>
                    <a:pt x="698064" y="519058"/>
                    <a:pt x="697778" y="516105"/>
                  </a:cubicBezTo>
                  <a:cubicBezTo>
                    <a:pt x="697492" y="513152"/>
                    <a:pt x="674346" y="520867"/>
                    <a:pt x="670536" y="524106"/>
                  </a:cubicBezTo>
                  <a:cubicBezTo>
                    <a:pt x="666726" y="527344"/>
                    <a:pt x="670822" y="533345"/>
                    <a:pt x="666726" y="535345"/>
                  </a:cubicBezTo>
                  <a:cubicBezTo>
                    <a:pt x="662535" y="537441"/>
                    <a:pt x="662631" y="531726"/>
                    <a:pt x="657868" y="530011"/>
                  </a:cubicBezTo>
                  <a:cubicBezTo>
                    <a:pt x="653106" y="528202"/>
                    <a:pt x="618435" y="536203"/>
                    <a:pt x="611957" y="543632"/>
                  </a:cubicBezTo>
                  <a:cubicBezTo>
                    <a:pt x="605385" y="551062"/>
                    <a:pt x="592717" y="551347"/>
                    <a:pt x="592717" y="555443"/>
                  </a:cubicBezTo>
                  <a:cubicBezTo>
                    <a:pt x="592717" y="559634"/>
                    <a:pt x="577001" y="559253"/>
                    <a:pt x="570810" y="562301"/>
                  </a:cubicBezTo>
                  <a:cubicBezTo>
                    <a:pt x="564618" y="565254"/>
                    <a:pt x="568714" y="577446"/>
                    <a:pt x="566333" y="583351"/>
                  </a:cubicBezTo>
                  <a:cubicBezTo>
                    <a:pt x="563952" y="589257"/>
                    <a:pt x="539663" y="587542"/>
                    <a:pt x="532233" y="587828"/>
                  </a:cubicBezTo>
                  <a:cubicBezTo>
                    <a:pt x="524804" y="588114"/>
                    <a:pt x="522137" y="573636"/>
                    <a:pt x="516231" y="572683"/>
                  </a:cubicBezTo>
                  <a:cubicBezTo>
                    <a:pt x="510326" y="571826"/>
                    <a:pt x="513850" y="563539"/>
                    <a:pt x="515660" y="559920"/>
                  </a:cubicBezTo>
                  <a:cubicBezTo>
                    <a:pt x="517470" y="556396"/>
                    <a:pt x="522137" y="559348"/>
                    <a:pt x="529566" y="554586"/>
                  </a:cubicBezTo>
                  <a:cubicBezTo>
                    <a:pt x="536996" y="549823"/>
                    <a:pt x="544425" y="556967"/>
                    <a:pt x="547378" y="553729"/>
                  </a:cubicBezTo>
                  <a:cubicBezTo>
                    <a:pt x="550331" y="550490"/>
                    <a:pt x="536139" y="541822"/>
                    <a:pt x="535186" y="534488"/>
                  </a:cubicBezTo>
                  <a:cubicBezTo>
                    <a:pt x="534329" y="527059"/>
                    <a:pt x="518613" y="524963"/>
                    <a:pt x="509659" y="527344"/>
                  </a:cubicBezTo>
                  <a:cubicBezTo>
                    <a:pt x="500705" y="529726"/>
                    <a:pt x="490990" y="527630"/>
                    <a:pt x="484799" y="524677"/>
                  </a:cubicBezTo>
                  <a:cubicBezTo>
                    <a:pt x="478607" y="521725"/>
                    <a:pt x="479179" y="530011"/>
                    <a:pt x="488323" y="532393"/>
                  </a:cubicBezTo>
                  <a:cubicBezTo>
                    <a:pt x="497562" y="534774"/>
                    <a:pt x="492800" y="541918"/>
                    <a:pt x="494229" y="546299"/>
                  </a:cubicBezTo>
                  <a:cubicBezTo>
                    <a:pt x="495753" y="550776"/>
                    <a:pt x="491847" y="560872"/>
                    <a:pt x="486513" y="568492"/>
                  </a:cubicBezTo>
                  <a:cubicBezTo>
                    <a:pt x="481179" y="576208"/>
                    <a:pt x="484989" y="575922"/>
                    <a:pt x="493086" y="575636"/>
                  </a:cubicBezTo>
                  <a:cubicBezTo>
                    <a:pt x="501087" y="575350"/>
                    <a:pt x="500515" y="585733"/>
                    <a:pt x="500515" y="593448"/>
                  </a:cubicBezTo>
                  <a:cubicBezTo>
                    <a:pt x="500515" y="601163"/>
                    <a:pt x="494324" y="603259"/>
                    <a:pt x="494324" y="608878"/>
                  </a:cubicBezTo>
                  <a:cubicBezTo>
                    <a:pt x="494324" y="614498"/>
                    <a:pt x="487752" y="606211"/>
                    <a:pt x="485751" y="608593"/>
                  </a:cubicBezTo>
                  <a:cubicBezTo>
                    <a:pt x="483656" y="610974"/>
                    <a:pt x="480989" y="607354"/>
                    <a:pt x="479846" y="602687"/>
                  </a:cubicBezTo>
                  <a:cubicBezTo>
                    <a:pt x="478607" y="597925"/>
                    <a:pt x="466511" y="600592"/>
                    <a:pt x="459653" y="598782"/>
                  </a:cubicBezTo>
                  <a:cubicBezTo>
                    <a:pt x="452795" y="596972"/>
                    <a:pt x="450128" y="600020"/>
                    <a:pt x="446889" y="604973"/>
                  </a:cubicBezTo>
                  <a:cubicBezTo>
                    <a:pt x="443651" y="610021"/>
                    <a:pt x="434126" y="612117"/>
                    <a:pt x="429078" y="612688"/>
                  </a:cubicBezTo>
                  <a:cubicBezTo>
                    <a:pt x="423458" y="613355"/>
                    <a:pt x="415171" y="623071"/>
                    <a:pt x="409837" y="626595"/>
                  </a:cubicBezTo>
                  <a:cubicBezTo>
                    <a:pt x="404503" y="630214"/>
                    <a:pt x="403646" y="636977"/>
                    <a:pt x="410980" y="644121"/>
                  </a:cubicBezTo>
                  <a:cubicBezTo>
                    <a:pt x="418410" y="651265"/>
                    <a:pt x="419838" y="656027"/>
                    <a:pt x="419267" y="659837"/>
                  </a:cubicBezTo>
                  <a:cubicBezTo>
                    <a:pt x="418695" y="663742"/>
                    <a:pt x="398502" y="662504"/>
                    <a:pt x="395264" y="658408"/>
                  </a:cubicBezTo>
                  <a:cubicBezTo>
                    <a:pt x="392025" y="654217"/>
                    <a:pt x="378976" y="652789"/>
                    <a:pt x="374499" y="653646"/>
                  </a:cubicBezTo>
                  <a:cubicBezTo>
                    <a:pt x="370022" y="654503"/>
                    <a:pt x="357926" y="640311"/>
                    <a:pt x="351639" y="640025"/>
                  </a:cubicBezTo>
                  <a:cubicBezTo>
                    <a:pt x="345448" y="639739"/>
                    <a:pt x="341543" y="647455"/>
                    <a:pt x="339447" y="651265"/>
                  </a:cubicBezTo>
                  <a:cubicBezTo>
                    <a:pt x="337352" y="655170"/>
                    <a:pt x="342400" y="656313"/>
                    <a:pt x="345353" y="662790"/>
                  </a:cubicBezTo>
                  <a:cubicBezTo>
                    <a:pt x="348305" y="669362"/>
                    <a:pt x="359259" y="669648"/>
                    <a:pt x="364879" y="669648"/>
                  </a:cubicBezTo>
                  <a:cubicBezTo>
                    <a:pt x="370499" y="669648"/>
                    <a:pt x="368403" y="678220"/>
                    <a:pt x="366689" y="681840"/>
                  </a:cubicBezTo>
                  <a:cubicBezTo>
                    <a:pt x="364879" y="685364"/>
                    <a:pt x="354497" y="688031"/>
                    <a:pt x="351544" y="684221"/>
                  </a:cubicBezTo>
                  <a:cubicBezTo>
                    <a:pt x="348591" y="680411"/>
                    <a:pt x="336114" y="684221"/>
                    <a:pt x="335828" y="679459"/>
                  </a:cubicBezTo>
                  <a:cubicBezTo>
                    <a:pt x="335542" y="674696"/>
                    <a:pt x="326684" y="667648"/>
                    <a:pt x="317445" y="669076"/>
                  </a:cubicBezTo>
                  <a:cubicBezTo>
                    <a:pt x="308301" y="670600"/>
                    <a:pt x="306491" y="664600"/>
                    <a:pt x="307062" y="657551"/>
                  </a:cubicBezTo>
                  <a:cubicBezTo>
                    <a:pt x="307634" y="650407"/>
                    <a:pt x="302014" y="646312"/>
                    <a:pt x="302300" y="643073"/>
                  </a:cubicBezTo>
                  <a:cubicBezTo>
                    <a:pt x="302586" y="639835"/>
                    <a:pt x="298204" y="633262"/>
                    <a:pt x="302871" y="630024"/>
                  </a:cubicBezTo>
                  <a:cubicBezTo>
                    <a:pt x="307634" y="626785"/>
                    <a:pt x="304110" y="621737"/>
                    <a:pt x="304395" y="617260"/>
                  </a:cubicBezTo>
                  <a:cubicBezTo>
                    <a:pt x="304681" y="612784"/>
                    <a:pt x="296394" y="606021"/>
                    <a:pt x="288965" y="606021"/>
                  </a:cubicBezTo>
                  <a:cubicBezTo>
                    <a:pt x="281535" y="606021"/>
                    <a:pt x="283059" y="598591"/>
                    <a:pt x="276868" y="597163"/>
                  </a:cubicBezTo>
                  <a:cubicBezTo>
                    <a:pt x="270677" y="595639"/>
                    <a:pt x="258199" y="585256"/>
                    <a:pt x="257342" y="580875"/>
                  </a:cubicBezTo>
                  <a:cubicBezTo>
                    <a:pt x="256485" y="576398"/>
                    <a:pt x="246960" y="575827"/>
                    <a:pt x="250198" y="574398"/>
                  </a:cubicBezTo>
                  <a:cubicBezTo>
                    <a:pt x="253437" y="572874"/>
                    <a:pt x="260866" y="574969"/>
                    <a:pt x="266200" y="580303"/>
                  </a:cubicBezTo>
                  <a:cubicBezTo>
                    <a:pt x="271534" y="585637"/>
                    <a:pt x="280106" y="590400"/>
                    <a:pt x="294013" y="592210"/>
                  </a:cubicBezTo>
                  <a:cubicBezTo>
                    <a:pt x="307920" y="594019"/>
                    <a:pt x="313539" y="600496"/>
                    <a:pt x="328970" y="603163"/>
                  </a:cubicBezTo>
                  <a:cubicBezTo>
                    <a:pt x="344400" y="605830"/>
                    <a:pt x="353544" y="607640"/>
                    <a:pt x="375833" y="610879"/>
                  </a:cubicBezTo>
                  <a:cubicBezTo>
                    <a:pt x="398026" y="614117"/>
                    <a:pt x="427744" y="591638"/>
                    <a:pt x="433935" y="585352"/>
                  </a:cubicBezTo>
                  <a:cubicBezTo>
                    <a:pt x="440127" y="579160"/>
                    <a:pt x="432126" y="566397"/>
                    <a:pt x="432126" y="561634"/>
                  </a:cubicBezTo>
                  <a:cubicBezTo>
                    <a:pt x="432126" y="556872"/>
                    <a:pt x="422029" y="556300"/>
                    <a:pt x="420600" y="552776"/>
                  </a:cubicBezTo>
                  <a:cubicBezTo>
                    <a:pt x="419076" y="549252"/>
                    <a:pt x="412599" y="542680"/>
                    <a:pt x="404027" y="542680"/>
                  </a:cubicBezTo>
                  <a:cubicBezTo>
                    <a:pt x="395454" y="542680"/>
                    <a:pt x="394216" y="532869"/>
                    <a:pt x="387453" y="533536"/>
                  </a:cubicBezTo>
                  <a:cubicBezTo>
                    <a:pt x="380595" y="534107"/>
                    <a:pt x="375928" y="530583"/>
                    <a:pt x="358116" y="518677"/>
                  </a:cubicBezTo>
                  <a:cubicBezTo>
                    <a:pt x="340305" y="506866"/>
                    <a:pt x="315730" y="498198"/>
                    <a:pt x="311253" y="500293"/>
                  </a:cubicBezTo>
                  <a:cubicBezTo>
                    <a:pt x="306777" y="502389"/>
                    <a:pt x="303824" y="503532"/>
                    <a:pt x="300871" y="499150"/>
                  </a:cubicBezTo>
                  <a:cubicBezTo>
                    <a:pt x="297918" y="494674"/>
                    <a:pt x="291060" y="495340"/>
                    <a:pt x="286393" y="498865"/>
                  </a:cubicBezTo>
                  <a:cubicBezTo>
                    <a:pt x="281630" y="502389"/>
                    <a:pt x="276868" y="495626"/>
                    <a:pt x="268010" y="497626"/>
                  </a:cubicBezTo>
                  <a:cubicBezTo>
                    <a:pt x="259152" y="499722"/>
                    <a:pt x="254389" y="493816"/>
                    <a:pt x="256770" y="491149"/>
                  </a:cubicBezTo>
                  <a:cubicBezTo>
                    <a:pt x="259152" y="488482"/>
                    <a:pt x="272201" y="490864"/>
                    <a:pt x="271629" y="486387"/>
                  </a:cubicBezTo>
                  <a:cubicBezTo>
                    <a:pt x="271058" y="481910"/>
                    <a:pt x="266295" y="486387"/>
                    <a:pt x="258294" y="481053"/>
                  </a:cubicBezTo>
                  <a:cubicBezTo>
                    <a:pt x="250293" y="475719"/>
                    <a:pt x="245817" y="479243"/>
                    <a:pt x="244102" y="483720"/>
                  </a:cubicBezTo>
                  <a:cubicBezTo>
                    <a:pt x="242292" y="488197"/>
                    <a:pt x="236101" y="486958"/>
                    <a:pt x="231910" y="483148"/>
                  </a:cubicBezTo>
                  <a:cubicBezTo>
                    <a:pt x="231529" y="482767"/>
                    <a:pt x="231053" y="482482"/>
                    <a:pt x="230577" y="482196"/>
                  </a:cubicBezTo>
                  <a:cubicBezTo>
                    <a:pt x="229243" y="489625"/>
                    <a:pt x="224862" y="490387"/>
                    <a:pt x="220385" y="489340"/>
                  </a:cubicBezTo>
                  <a:cubicBezTo>
                    <a:pt x="215051" y="488197"/>
                    <a:pt x="209717" y="497055"/>
                    <a:pt x="203811" y="497055"/>
                  </a:cubicBezTo>
                  <a:cubicBezTo>
                    <a:pt x="197906" y="497055"/>
                    <a:pt x="191334" y="503532"/>
                    <a:pt x="190190" y="508961"/>
                  </a:cubicBezTo>
                  <a:cubicBezTo>
                    <a:pt x="189047" y="514295"/>
                    <a:pt x="182475" y="511342"/>
                    <a:pt x="182475" y="514867"/>
                  </a:cubicBezTo>
                  <a:cubicBezTo>
                    <a:pt x="182475" y="518486"/>
                    <a:pt x="182475" y="522010"/>
                    <a:pt x="179522" y="525535"/>
                  </a:cubicBezTo>
                  <a:cubicBezTo>
                    <a:pt x="176570" y="529059"/>
                    <a:pt x="179522" y="530869"/>
                    <a:pt x="182475" y="536774"/>
                  </a:cubicBezTo>
                  <a:cubicBezTo>
                    <a:pt x="185428" y="542680"/>
                    <a:pt x="191905" y="542108"/>
                    <a:pt x="194953" y="543918"/>
                  </a:cubicBezTo>
                  <a:cubicBezTo>
                    <a:pt x="197906" y="545728"/>
                    <a:pt x="209145" y="555157"/>
                    <a:pt x="209145" y="558777"/>
                  </a:cubicBezTo>
                  <a:cubicBezTo>
                    <a:pt x="209145" y="562301"/>
                    <a:pt x="200287" y="571255"/>
                    <a:pt x="196668" y="573636"/>
                  </a:cubicBezTo>
                  <a:cubicBezTo>
                    <a:pt x="193143" y="576017"/>
                    <a:pt x="188381" y="581923"/>
                    <a:pt x="190762" y="585447"/>
                  </a:cubicBezTo>
                  <a:cubicBezTo>
                    <a:pt x="193143" y="589066"/>
                    <a:pt x="203240" y="603830"/>
                    <a:pt x="209717" y="615736"/>
                  </a:cubicBezTo>
                  <a:cubicBezTo>
                    <a:pt x="216289" y="627547"/>
                    <a:pt x="207336" y="622213"/>
                    <a:pt x="203240" y="627547"/>
                  </a:cubicBezTo>
                  <a:cubicBezTo>
                    <a:pt x="199049" y="632881"/>
                    <a:pt x="205050" y="639454"/>
                    <a:pt x="206193" y="642978"/>
                  </a:cubicBezTo>
                  <a:cubicBezTo>
                    <a:pt x="207431" y="646502"/>
                    <a:pt x="200859" y="645931"/>
                    <a:pt x="201430" y="648883"/>
                  </a:cubicBezTo>
                  <a:cubicBezTo>
                    <a:pt x="202002" y="651836"/>
                    <a:pt x="210955" y="653074"/>
                    <a:pt x="211527" y="655456"/>
                  </a:cubicBezTo>
                  <a:cubicBezTo>
                    <a:pt x="212098" y="657837"/>
                    <a:pt x="205621" y="660790"/>
                    <a:pt x="208574" y="665552"/>
                  </a:cubicBezTo>
                  <a:cubicBezTo>
                    <a:pt x="211527" y="670315"/>
                    <a:pt x="218670" y="670315"/>
                    <a:pt x="219242" y="676220"/>
                  </a:cubicBezTo>
                  <a:cubicBezTo>
                    <a:pt x="219813" y="682126"/>
                    <a:pt x="206193" y="682697"/>
                    <a:pt x="206764" y="687460"/>
                  </a:cubicBezTo>
                  <a:cubicBezTo>
                    <a:pt x="207336" y="692222"/>
                    <a:pt x="224576" y="698128"/>
                    <a:pt x="232291" y="706986"/>
                  </a:cubicBezTo>
                  <a:cubicBezTo>
                    <a:pt x="240006" y="715844"/>
                    <a:pt x="239435" y="718225"/>
                    <a:pt x="237625" y="722988"/>
                  </a:cubicBezTo>
                  <a:cubicBezTo>
                    <a:pt x="234005" y="732513"/>
                    <a:pt x="212765" y="740800"/>
                    <a:pt x="208002" y="751468"/>
                  </a:cubicBezTo>
                  <a:cubicBezTo>
                    <a:pt x="203240" y="762136"/>
                    <a:pt x="185523" y="768041"/>
                    <a:pt x="177141" y="776328"/>
                  </a:cubicBezTo>
                  <a:cubicBezTo>
                    <a:pt x="173712" y="779757"/>
                    <a:pt x="170379" y="784234"/>
                    <a:pt x="167616" y="788520"/>
                  </a:cubicBezTo>
                  <a:cubicBezTo>
                    <a:pt x="171140" y="787663"/>
                    <a:pt x="173903" y="786520"/>
                    <a:pt x="175998" y="785567"/>
                  </a:cubicBezTo>
                  <a:cubicBezTo>
                    <a:pt x="180761" y="783186"/>
                    <a:pt x="183999" y="794711"/>
                    <a:pt x="188762" y="798616"/>
                  </a:cubicBezTo>
                  <a:cubicBezTo>
                    <a:pt x="193524" y="802522"/>
                    <a:pt x="202954" y="798902"/>
                    <a:pt x="206193" y="802522"/>
                  </a:cubicBezTo>
                  <a:cubicBezTo>
                    <a:pt x="209431" y="806046"/>
                    <a:pt x="203526" y="806332"/>
                    <a:pt x="196763" y="805189"/>
                  </a:cubicBezTo>
                  <a:cubicBezTo>
                    <a:pt x="189905" y="803950"/>
                    <a:pt x="188190" y="808141"/>
                    <a:pt x="177522" y="811666"/>
                  </a:cubicBezTo>
                  <a:cubicBezTo>
                    <a:pt x="169617" y="814333"/>
                    <a:pt x="170379" y="817190"/>
                    <a:pt x="167712" y="819381"/>
                  </a:cubicBezTo>
                  <a:cubicBezTo>
                    <a:pt x="172474" y="826334"/>
                    <a:pt x="166092" y="827287"/>
                    <a:pt x="163616" y="832525"/>
                  </a:cubicBezTo>
                  <a:cubicBezTo>
                    <a:pt x="160949" y="838336"/>
                    <a:pt x="157425" y="839193"/>
                    <a:pt x="156948" y="842717"/>
                  </a:cubicBezTo>
                  <a:cubicBezTo>
                    <a:pt x="156472" y="846241"/>
                    <a:pt x="157805" y="848908"/>
                    <a:pt x="158282" y="854242"/>
                  </a:cubicBezTo>
                  <a:cubicBezTo>
                    <a:pt x="158758" y="859576"/>
                    <a:pt x="159615" y="860434"/>
                    <a:pt x="162759" y="864910"/>
                  </a:cubicBezTo>
                  <a:cubicBezTo>
                    <a:pt x="165902" y="869387"/>
                    <a:pt x="160092" y="869387"/>
                    <a:pt x="157425" y="871578"/>
                  </a:cubicBezTo>
                  <a:cubicBezTo>
                    <a:pt x="154757" y="873769"/>
                    <a:pt x="156567" y="878722"/>
                    <a:pt x="160092" y="882246"/>
                  </a:cubicBezTo>
                  <a:cubicBezTo>
                    <a:pt x="163616" y="885770"/>
                    <a:pt x="163616" y="890247"/>
                    <a:pt x="162282" y="893390"/>
                  </a:cubicBezTo>
                  <a:cubicBezTo>
                    <a:pt x="160949" y="896533"/>
                    <a:pt x="165426" y="901867"/>
                    <a:pt x="168473" y="904915"/>
                  </a:cubicBezTo>
                  <a:cubicBezTo>
                    <a:pt x="171617" y="908059"/>
                    <a:pt x="171140" y="916441"/>
                    <a:pt x="173807" y="918727"/>
                  </a:cubicBezTo>
                  <a:cubicBezTo>
                    <a:pt x="176475" y="920917"/>
                    <a:pt x="179618" y="923203"/>
                    <a:pt x="184476" y="921870"/>
                  </a:cubicBezTo>
                  <a:cubicBezTo>
                    <a:pt x="189333" y="920536"/>
                    <a:pt x="192477" y="922727"/>
                    <a:pt x="194667" y="926728"/>
                  </a:cubicBezTo>
                  <a:cubicBezTo>
                    <a:pt x="196858" y="930728"/>
                    <a:pt x="200478" y="928918"/>
                    <a:pt x="205335" y="926728"/>
                  </a:cubicBezTo>
                  <a:cubicBezTo>
                    <a:pt x="210193" y="924537"/>
                    <a:pt x="221337" y="930728"/>
                    <a:pt x="224004" y="932062"/>
                  </a:cubicBezTo>
                  <a:cubicBezTo>
                    <a:pt x="226671" y="933395"/>
                    <a:pt x="225338" y="940920"/>
                    <a:pt x="225814" y="945873"/>
                  </a:cubicBezTo>
                  <a:cubicBezTo>
                    <a:pt x="226290" y="950731"/>
                    <a:pt x="223147" y="957017"/>
                    <a:pt x="228005" y="960160"/>
                  </a:cubicBezTo>
                  <a:cubicBezTo>
                    <a:pt x="232863" y="963304"/>
                    <a:pt x="231529" y="970352"/>
                    <a:pt x="237339" y="972638"/>
                  </a:cubicBezTo>
                  <a:cubicBezTo>
                    <a:pt x="243150" y="974829"/>
                    <a:pt x="245340" y="982830"/>
                    <a:pt x="248864" y="983782"/>
                  </a:cubicBezTo>
                  <a:cubicBezTo>
                    <a:pt x="252389" y="984640"/>
                    <a:pt x="259056" y="989974"/>
                    <a:pt x="260009" y="993974"/>
                  </a:cubicBezTo>
                  <a:cubicBezTo>
                    <a:pt x="260866" y="997975"/>
                    <a:pt x="253818" y="1001499"/>
                    <a:pt x="249817" y="1003309"/>
                  </a:cubicBezTo>
                  <a:cubicBezTo>
                    <a:pt x="245817" y="1005118"/>
                    <a:pt x="238292" y="997975"/>
                    <a:pt x="235625" y="1001118"/>
                  </a:cubicBezTo>
                  <a:cubicBezTo>
                    <a:pt x="232958" y="1004261"/>
                    <a:pt x="236482" y="1009976"/>
                    <a:pt x="238768" y="1019787"/>
                  </a:cubicBezTo>
                  <a:cubicBezTo>
                    <a:pt x="240959" y="1029598"/>
                    <a:pt x="242769" y="1030455"/>
                    <a:pt x="247245" y="1030455"/>
                  </a:cubicBezTo>
                  <a:cubicBezTo>
                    <a:pt x="251722" y="1030455"/>
                    <a:pt x="253437" y="1027312"/>
                    <a:pt x="256580" y="1025597"/>
                  </a:cubicBezTo>
                  <a:cubicBezTo>
                    <a:pt x="259723" y="1023787"/>
                    <a:pt x="266772" y="1026454"/>
                    <a:pt x="269915" y="1025121"/>
                  </a:cubicBezTo>
                  <a:cubicBezTo>
                    <a:pt x="273058" y="1023787"/>
                    <a:pt x="284107" y="1023311"/>
                    <a:pt x="286393" y="1026931"/>
                  </a:cubicBezTo>
                  <a:cubicBezTo>
                    <a:pt x="288584" y="1030455"/>
                    <a:pt x="290870" y="1038932"/>
                    <a:pt x="289060" y="1042075"/>
                  </a:cubicBezTo>
                  <a:cubicBezTo>
                    <a:pt x="287250" y="1045219"/>
                    <a:pt x="291251" y="1048743"/>
                    <a:pt x="293537" y="1053220"/>
                  </a:cubicBezTo>
                  <a:cubicBezTo>
                    <a:pt x="295728" y="1057696"/>
                    <a:pt x="305062" y="1055410"/>
                    <a:pt x="308205" y="1056744"/>
                  </a:cubicBezTo>
                  <a:cubicBezTo>
                    <a:pt x="311348" y="1058077"/>
                    <a:pt x="318397" y="1067888"/>
                    <a:pt x="317064" y="1072270"/>
                  </a:cubicBezTo>
                  <a:cubicBezTo>
                    <a:pt x="315730" y="1076746"/>
                    <a:pt x="321540" y="1077604"/>
                    <a:pt x="324588" y="1076270"/>
                  </a:cubicBezTo>
                  <a:cubicBezTo>
                    <a:pt x="327731" y="1074937"/>
                    <a:pt x="330780" y="1078461"/>
                    <a:pt x="334399" y="1080747"/>
                  </a:cubicBezTo>
                  <a:cubicBezTo>
                    <a:pt x="337923" y="1082938"/>
                    <a:pt x="341067" y="1082080"/>
                    <a:pt x="344591" y="1079890"/>
                  </a:cubicBezTo>
                  <a:cubicBezTo>
                    <a:pt x="348115" y="1077699"/>
                    <a:pt x="353925" y="1075889"/>
                    <a:pt x="355735" y="1079032"/>
                  </a:cubicBezTo>
                  <a:cubicBezTo>
                    <a:pt x="357545" y="1082176"/>
                    <a:pt x="364593" y="1087891"/>
                    <a:pt x="364593" y="1089700"/>
                  </a:cubicBezTo>
                  <a:cubicBezTo>
                    <a:pt x="364593" y="1091510"/>
                    <a:pt x="375738" y="1089700"/>
                    <a:pt x="381072" y="1092367"/>
                  </a:cubicBezTo>
                  <a:cubicBezTo>
                    <a:pt x="386405" y="1095034"/>
                    <a:pt x="392216" y="1093701"/>
                    <a:pt x="398026" y="1096844"/>
                  </a:cubicBezTo>
                  <a:cubicBezTo>
                    <a:pt x="403836" y="1099987"/>
                    <a:pt x="409170" y="1100368"/>
                    <a:pt x="409551" y="1103988"/>
                  </a:cubicBezTo>
                  <a:cubicBezTo>
                    <a:pt x="410028" y="1107512"/>
                    <a:pt x="403741" y="1110655"/>
                    <a:pt x="403741" y="1112465"/>
                  </a:cubicBezTo>
                  <a:cubicBezTo>
                    <a:pt x="403741" y="1114275"/>
                    <a:pt x="408599" y="1115608"/>
                    <a:pt x="408599" y="1118275"/>
                  </a:cubicBezTo>
                  <a:cubicBezTo>
                    <a:pt x="408599" y="1120942"/>
                    <a:pt x="402407" y="1120942"/>
                    <a:pt x="401455" y="1123133"/>
                  </a:cubicBezTo>
                  <a:cubicBezTo>
                    <a:pt x="400598" y="1125324"/>
                    <a:pt x="404979" y="1128467"/>
                    <a:pt x="405932" y="1130658"/>
                  </a:cubicBezTo>
                  <a:cubicBezTo>
                    <a:pt x="406789" y="1132849"/>
                    <a:pt x="402407" y="1140469"/>
                    <a:pt x="402407" y="1142659"/>
                  </a:cubicBezTo>
                  <a:cubicBezTo>
                    <a:pt x="402407" y="1144850"/>
                    <a:pt x="389072" y="1142183"/>
                    <a:pt x="385929" y="1142183"/>
                  </a:cubicBezTo>
                  <a:cubicBezTo>
                    <a:pt x="382786" y="1142183"/>
                    <a:pt x="373452" y="1152470"/>
                    <a:pt x="370404" y="1152851"/>
                  </a:cubicBezTo>
                  <a:cubicBezTo>
                    <a:pt x="367737" y="1153232"/>
                    <a:pt x="368975" y="1158185"/>
                    <a:pt x="369927" y="1162376"/>
                  </a:cubicBezTo>
                  <a:cubicBezTo>
                    <a:pt x="379547" y="1160566"/>
                    <a:pt x="389358" y="1159804"/>
                    <a:pt x="390406" y="1161900"/>
                  </a:cubicBezTo>
                  <a:cubicBezTo>
                    <a:pt x="392216" y="1165424"/>
                    <a:pt x="369642" y="1174949"/>
                    <a:pt x="365546" y="1176378"/>
                  </a:cubicBezTo>
                  <a:cubicBezTo>
                    <a:pt x="361355" y="1177902"/>
                    <a:pt x="373547" y="1184093"/>
                    <a:pt x="373261" y="1187617"/>
                  </a:cubicBezTo>
                  <a:cubicBezTo>
                    <a:pt x="372975" y="1191142"/>
                    <a:pt x="360212" y="1192094"/>
                    <a:pt x="361355" y="1199143"/>
                  </a:cubicBezTo>
                  <a:cubicBezTo>
                    <a:pt x="362593" y="1206286"/>
                    <a:pt x="357259" y="1207715"/>
                    <a:pt x="350401" y="1207715"/>
                  </a:cubicBezTo>
                  <a:cubicBezTo>
                    <a:pt x="343638" y="1207715"/>
                    <a:pt x="341829" y="1211811"/>
                    <a:pt x="345067" y="1212478"/>
                  </a:cubicBezTo>
                  <a:cubicBezTo>
                    <a:pt x="348305" y="1213049"/>
                    <a:pt x="348020" y="1222003"/>
                    <a:pt x="360783" y="1225241"/>
                  </a:cubicBezTo>
                  <a:cubicBezTo>
                    <a:pt x="373547" y="1228480"/>
                    <a:pt x="387168" y="1240386"/>
                    <a:pt x="398121" y="1252197"/>
                  </a:cubicBezTo>
                  <a:cubicBezTo>
                    <a:pt x="399645" y="1253816"/>
                    <a:pt x="401455" y="1255150"/>
                    <a:pt x="403360" y="1256293"/>
                  </a:cubicBezTo>
                  <a:cubicBezTo>
                    <a:pt x="406503" y="1254388"/>
                    <a:pt x="409265" y="1253054"/>
                    <a:pt x="410885" y="1252768"/>
                  </a:cubicBezTo>
                  <a:cubicBezTo>
                    <a:pt x="417076" y="1251911"/>
                    <a:pt x="428697" y="1255435"/>
                    <a:pt x="434888" y="1259912"/>
                  </a:cubicBezTo>
                  <a:cubicBezTo>
                    <a:pt x="441079" y="1264389"/>
                    <a:pt x="463368" y="1259055"/>
                    <a:pt x="466035" y="1262579"/>
                  </a:cubicBezTo>
                  <a:cubicBezTo>
                    <a:pt x="468702" y="1266103"/>
                    <a:pt x="474036" y="1270580"/>
                    <a:pt x="478512" y="1270580"/>
                  </a:cubicBezTo>
                  <a:cubicBezTo>
                    <a:pt x="482989" y="1270580"/>
                    <a:pt x="487371" y="1279438"/>
                    <a:pt x="490990" y="1276771"/>
                  </a:cubicBezTo>
                  <a:cubicBezTo>
                    <a:pt x="494514" y="1274104"/>
                    <a:pt x="507849" y="1274104"/>
                    <a:pt x="511469" y="1274104"/>
                  </a:cubicBezTo>
                  <a:cubicBezTo>
                    <a:pt x="514993" y="1274104"/>
                    <a:pt x="514993" y="1276771"/>
                    <a:pt x="518613" y="1276771"/>
                  </a:cubicBezTo>
                  <a:cubicBezTo>
                    <a:pt x="522137" y="1276771"/>
                    <a:pt x="522137" y="1290106"/>
                    <a:pt x="524804" y="1289249"/>
                  </a:cubicBezTo>
                  <a:cubicBezTo>
                    <a:pt x="527471" y="1288392"/>
                    <a:pt x="537281" y="1297250"/>
                    <a:pt x="543473" y="1298107"/>
                  </a:cubicBezTo>
                  <a:cubicBezTo>
                    <a:pt x="549664" y="1298965"/>
                    <a:pt x="555951" y="1309633"/>
                    <a:pt x="558618" y="1308775"/>
                  </a:cubicBezTo>
                  <a:cubicBezTo>
                    <a:pt x="561285" y="1307918"/>
                    <a:pt x="565761" y="1313252"/>
                    <a:pt x="567476" y="1308775"/>
                  </a:cubicBezTo>
                  <a:cubicBezTo>
                    <a:pt x="569190" y="1304584"/>
                    <a:pt x="577953" y="1306585"/>
                    <a:pt x="580430" y="1299250"/>
                  </a:cubicBezTo>
                  <a:cubicBezTo>
                    <a:pt x="569190" y="1285439"/>
                    <a:pt x="557094" y="1270199"/>
                    <a:pt x="557379" y="1264294"/>
                  </a:cubicBezTo>
                  <a:cubicBezTo>
                    <a:pt x="557951" y="1254197"/>
                    <a:pt x="562142" y="1247720"/>
                    <a:pt x="549664" y="1237052"/>
                  </a:cubicBezTo>
                  <a:cubicBezTo>
                    <a:pt x="537186" y="1226384"/>
                    <a:pt x="550902" y="1219240"/>
                    <a:pt x="559761" y="1208001"/>
                  </a:cubicBezTo>
                  <a:cubicBezTo>
                    <a:pt x="567666" y="1197904"/>
                    <a:pt x="584621" y="1193523"/>
                    <a:pt x="595289" y="1186379"/>
                  </a:cubicBezTo>
                  <a:cubicBezTo>
                    <a:pt x="593098" y="1184855"/>
                    <a:pt x="590907" y="1183522"/>
                    <a:pt x="588812" y="1182569"/>
                  </a:cubicBezTo>
                  <a:cubicBezTo>
                    <a:pt x="580811" y="1179045"/>
                    <a:pt x="578144" y="1175425"/>
                    <a:pt x="584335" y="1173711"/>
                  </a:cubicBezTo>
                  <a:cubicBezTo>
                    <a:pt x="590526" y="1171901"/>
                    <a:pt x="587859" y="1168377"/>
                    <a:pt x="581668" y="1161233"/>
                  </a:cubicBezTo>
                  <a:cubicBezTo>
                    <a:pt x="575477" y="1154089"/>
                    <a:pt x="572810" y="1146946"/>
                    <a:pt x="569190" y="1146946"/>
                  </a:cubicBezTo>
                  <a:cubicBezTo>
                    <a:pt x="565666" y="1146946"/>
                    <a:pt x="560332" y="1146088"/>
                    <a:pt x="554998" y="1147803"/>
                  </a:cubicBezTo>
                  <a:cubicBezTo>
                    <a:pt x="549664" y="1149613"/>
                    <a:pt x="550521" y="1143326"/>
                    <a:pt x="551474" y="1137135"/>
                  </a:cubicBezTo>
                  <a:cubicBezTo>
                    <a:pt x="552331" y="1130944"/>
                    <a:pt x="541663" y="1131801"/>
                    <a:pt x="539948" y="1129134"/>
                  </a:cubicBezTo>
                  <a:cubicBezTo>
                    <a:pt x="538139" y="1126467"/>
                    <a:pt x="542615" y="1117609"/>
                    <a:pt x="544425" y="1116656"/>
                  </a:cubicBezTo>
                  <a:cubicBezTo>
                    <a:pt x="546235" y="1115799"/>
                    <a:pt x="551569" y="1113132"/>
                    <a:pt x="551569" y="1110465"/>
                  </a:cubicBezTo>
                  <a:cubicBezTo>
                    <a:pt x="551569" y="1107798"/>
                    <a:pt x="541758" y="1106941"/>
                    <a:pt x="545378" y="1100654"/>
                  </a:cubicBezTo>
                  <a:cubicBezTo>
                    <a:pt x="548902" y="1094463"/>
                    <a:pt x="556046" y="1094463"/>
                    <a:pt x="556046" y="1088176"/>
                  </a:cubicBezTo>
                  <a:cubicBezTo>
                    <a:pt x="556046" y="1081985"/>
                    <a:pt x="561380" y="1076651"/>
                    <a:pt x="567571" y="1081033"/>
                  </a:cubicBezTo>
                  <a:cubicBezTo>
                    <a:pt x="573762" y="1085509"/>
                    <a:pt x="576429" y="1097035"/>
                    <a:pt x="583573" y="1094368"/>
                  </a:cubicBezTo>
                  <a:cubicBezTo>
                    <a:pt x="590717" y="1091701"/>
                    <a:pt x="586240" y="1085509"/>
                    <a:pt x="585383" y="1081890"/>
                  </a:cubicBezTo>
                  <a:cubicBezTo>
                    <a:pt x="584526" y="1078366"/>
                    <a:pt x="582716" y="1073032"/>
                    <a:pt x="590717" y="1071222"/>
                  </a:cubicBezTo>
                  <a:cubicBezTo>
                    <a:pt x="598718" y="1069412"/>
                    <a:pt x="595194" y="1061411"/>
                    <a:pt x="601385" y="1061411"/>
                  </a:cubicBezTo>
                  <a:cubicBezTo>
                    <a:pt x="607576" y="1061411"/>
                    <a:pt x="619197" y="1053410"/>
                    <a:pt x="622721" y="1051600"/>
                  </a:cubicBezTo>
                  <a:cubicBezTo>
                    <a:pt x="626245" y="1049791"/>
                    <a:pt x="634246" y="1045409"/>
                    <a:pt x="637865" y="1047124"/>
                  </a:cubicBezTo>
                  <a:cubicBezTo>
                    <a:pt x="641390" y="1048933"/>
                    <a:pt x="645867" y="1053315"/>
                    <a:pt x="648534" y="1047124"/>
                  </a:cubicBezTo>
                  <a:cubicBezTo>
                    <a:pt x="651201" y="1040932"/>
                    <a:pt x="661869" y="1043599"/>
                    <a:pt x="662726" y="1047124"/>
                  </a:cubicBezTo>
                  <a:cubicBezTo>
                    <a:pt x="663583" y="1050648"/>
                    <a:pt x="680538" y="1050648"/>
                    <a:pt x="685872" y="1054267"/>
                  </a:cubicBezTo>
                  <a:cubicBezTo>
                    <a:pt x="691206" y="1057792"/>
                    <a:pt x="702731" y="1064935"/>
                    <a:pt x="702731" y="1068460"/>
                  </a:cubicBezTo>
                  <a:cubicBezTo>
                    <a:pt x="702731" y="1071984"/>
                    <a:pt x="708065" y="1077318"/>
                    <a:pt x="708065" y="1071127"/>
                  </a:cubicBezTo>
                  <a:cubicBezTo>
                    <a:pt x="708065" y="1064935"/>
                    <a:pt x="712542" y="1066650"/>
                    <a:pt x="719590" y="1071127"/>
                  </a:cubicBezTo>
                  <a:cubicBezTo>
                    <a:pt x="726734" y="1075603"/>
                    <a:pt x="736545" y="1073794"/>
                    <a:pt x="738259" y="1069317"/>
                  </a:cubicBezTo>
                  <a:cubicBezTo>
                    <a:pt x="740069" y="1064840"/>
                    <a:pt x="753404" y="1059506"/>
                    <a:pt x="757785" y="1063126"/>
                  </a:cubicBezTo>
                  <a:cubicBezTo>
                    <a:pt x="762262" y="1066650"/>
                    <a:pt x="763977" y="1069317"/>
                    <a:pt x="769311" y="1063983"/>
                  </a:cubicBezTo>
                  <a:cubicBezTo>
                    <a:pt x="774645" y="1058649"/>
                    <a:pt x="787122" y="1059506"/>
                    <a:pt x="788837" y="1064840"/>
                  </a:cubicBezTo>
                  <a:cubicBezTo>
                    <a:pt x="790647" y="1070174"/>
                    <a:pt x="796838" y="1071031"/>
                    <a:pt x="802172" y="1071031"/>
                  </a:cubicBezTo>
                  <a:cubicBezTo>
                    <a:pt x="807506" y="1071031"/>
                    <a:pt x="808363" y="1079032"/>
                    <a:pt x="811982" y="1077223"/>
                  </a:cubicBezTo>
                  <a:cubicBezTo>
                    <a:pt x="815507" y="1075413"/>
                    <a:pt x="814650" y="1066555"/>
                    <a:pt x="819126" y="1067412"/>
                  </a:cubicBezTo>
                  <a:cubicBezTo>
                    <a:pt x="823603" y="1068269"/>
                    <a:pt x="827127" y="1073603"/>
                    <a:pt x="834271" y="1073603"/>
                  </a:cubicBezTo>
                  <a:cubicBezTo>
                    <a:pt x="841415" y="1073603"/>
                    <a:pt x="846749" y="1071793"/>
                    <a:pt x="846749" y="1066459"/>
                  </a:cubicBezTo>
                  <a:cubicBezTo>
                    <a:pt x="846749" y="1061125"/>
                    <a:pt x="845892" y="1052267"/>
                    <a:pt x="841415" y="1052267"/>
                  </a:cubicBezTo>
                  <a:cubicBezTo>
                    <a:pt x="836938" y="1052267"/>
                    <a:pt x="832556" y="1047790"/>
                    <a:pt x="827223" y="1047790"/>
                  </a:cubicBezTo>
                  <a:cubicBezTo>
                    <a:pt x="821889" y="1047790"/>
                    <a:pt x="816555" y="1038932"/>
                    <a:pt x="821889" y="1037122"/>
                  </a:cubicBezTo>
                  <a:cubicBezTo>
                    <a:pt x="827223" y="1035313"/>
                    <a:pt x="836081" y="1030931"/>
                    <a:pt x="834366" y="1026454"/>
                  </a:cubicBezTo>
                  <a:cubicBezTo>
                    <a:pt x="832556" y="1021978"/>
                    <a:pt x="830842" y="1013119"/>
                    <a:pt x="837890" y="1012262"/>
                  </a:cubicBezTo>
                  <a:cubicBezTo>
                    <a:pt x="845034" y="1011405"/>
                    <a:pt x="860084" y="1011405"/>
                    <a:pt x="859227" y="1008738"/>
                  </a:cubicBezTo>
                  <a:cubicBezTo>
                    <a:pt x="858369" y="1006071"/>
                    <a:pt x="844082" y="1004261"/>
                    <a:pt x="841415" y="999880"/>
                  </a:cubicBezTo>
                  <a:cubicBezTo>
                    <a:pt x="838748" y="995403"/>
                    <a:pt x="837890" y="984735"/>
                    <a:pt x="840557" y="983020"/>
                  </a:cubicBezTo>
                  <a:cubicBezTo>
                    <a:pt x="843225" y="981211"/>
                    <a:pt x="852083" y="983878"/>
                    <a:pt x="857512" y="982163"/>
                  </a:cubicBezTo>
                  <a:cubicBezTo>
                    <a:pt x="862846" y="980353"/>
                    <a:pt x="874371" y="984830"/>
                    <a:pt x="881515" y="979496"/>
                  </a:cubicBezTo>
                  <a:cubicBezTo>
                    <a:pt x="888659" y="974162"/>
                    <a:pt x="903708" y="973305"/>
                    <a:pt x="911709" y="973305"/>
                  </a:cubicBezTo>
                  <a:cubicBezTo>
                    <a:pt x="919710" y="973305"/>
                    <a:pt x="925902" y="967971"/>
                    <a:pt x="932188" y="967114"/>
                  </a:cubicBezTo>
                  <a:cubicBezTo>
                    <a:pt x="938379" y="966256"/>
                    <a:pt x="956191" y="963589"/>
                    <a:pt x="960668" y="961780"/>
                  </a:cubicBezTo>
                  <a:cubicBezTo>
                    <a:pt x="965145" y="959970"/>
                    <a:pt x="989148" y="956446"/>
                    <a:pt x="990005" y="951969"/>
                  </a:cubicBezTo>
                  <a:cubicBezTo>
                    <a:pt x="990862" y="947492"/>
                    <a:pt x="1010007" y="943968"/>
                    <a:pt x="1014865" y="946159"/>
                  </a:cubicBezTo>
                  <a:cubicBezTo>
                    <a:pt x="1019723" y="948349"/>
                    <a:pt x="1026009" y="950159"/>
                    <a:pt x="1030391" y="948349"/>
                  </a:cubicBezTo>
                  <a:cubicBezTo>
                    <a:pt x="1034868" y="946540"/>
                    <a:pt x="1044202" y="951493"/>
                    <a:pt x="1043250" y="956350"/>
                  </a:cubicBezTo>
                  <a:cubicBezTo>
                    <a:pt x="1042392" y="961208"/>
                    <a:pt x="1047250" y="966542"/>
                    <a:pt x="1046774" y="970543"/>
                  </a:cubicBezTo>
                  <a:cubicBezTo>
                    <a:pt x="1046298" y="974543"/>
                    <a:pt x="1041916" y="975877"/>
                    <a:pt x="1044583" y="979020"/>
                  </a:cubicBezTo>
                  <a:cubicBezTo>
                    <a:pt x="1047250" y="982163"/>
                    <a:pt x="1059252" y="979877"/>
                    <a:pt x="1062776" y="975877"/>
                  </a:cubicBezTo>
                  <a:cubicBezTo>
                    <a:pt x="1066300" y="971876"/>
                    <a:pt x="1070301" y="977686"/>
                    <a:pt x="1070301" y="980734"/>
                  </a:cubicBezTo>
                  <a:cubicBezTo>
                    <a:pt x="1070301" y="983878"/>
                    <a:pt x="1076111" y="986068"/>
                    <a:pt x="1076111" y="982068"/>
                  </a:cubicBezTo>
                  <a:cubicBezTo>
                    <a:pt x="1076111" y="978067"/>
                    <a:pt x="1083255" y="980734"/>
                    <a:pt x="1085445" y="983401"/>
                  </a:cubicBezTo>
                  <a:cubicBezTo>
                    <a:pt x="1087636" y="986068"/>
                    <a:pt x="1096113" y="980258"/>
                    <a:pt x="1096113" y="984735"/>
                  </a:cubicBezTo>
                  <a:cubicBezTo>
                    <a:pt x="1096113" y="989212"/>
                    <a:pt x="1083636" y="992736"/>
                    <a:pt x="1088970" y="997594"/>
                  </a:cubicBezTo>
                  <a:cubicBezTo>
                    <a:pt x="1094304" y="1002451"/>
                    <a:pt x="1097447" y="991783"/>
                    <a:pt x="1104115" y="994069"/>
                  </a:cubicBezTo>
                  <a:cubicBezTo>
                    <a:pt x="1110782" y="996260"/>
                    <a:pt x="1119640" y="986545"/>
                    <a:pt x="1125927" y="985211"/>
                  </a:cubicBezTo>
                  <a:cubicBezTo>
                    <a:pt x="1132118" y="983878"/>
                    <a:pt x="1138785" y="978067"/>
                    <a:pt x="1144119" y="975019"/>
                  </a:cubicBezTo>
                  <a:cubicBezTo>
                    <a:pt x="1149453" y="971876"/>
                    <a:pt x="1160979" y="972829"/>
                    <a:pt x="1157454" y="976353"/>
                  </a:cubicBezTo>
                  <a:cubicBezTo>
                    <a:pt x="1153835" y="979877"/>
                    <a:pt x="1149930" y="986545"/>
                    <a:pt x="1163265" y="991498"/>
                  </a:cubicBezTo>
                  <a:cubicBezTo>
                    <a:pt x="1176600" y="996355"/>
                    <a:pt x="1191744" y="1022168"/>
                    <a:pt x="1200126" y="1035027"/>
                  </a:cubicBezTo>
                  <a:cubicBezTo>
                    <a:pt x="1208604" y="1047886"/>
                    <a:pt x="1216605" y="1071031"/>
                    <a:pt x="1220986" y="1071031"/>
                  </a:cubicBezTo>
                  <a:cubicBezTo>
                    <a:pt x="1225463" y="1071031"/>
                    <a:pt x="1226796" y="1059506"/>
                    <a:pt x="1232511" y="1058173"/>
                  </a:cubicBezTo>
                  <a:cubicBezTo>
                    <a:pt x="1238322" y="1056839"/>
                    <a:pt x="1241846" y="1067983"/>
                    <a:pt x="1248037" y="1069317"/>
                  </a:cubicBezTo>
                  <a:cubicBezTo>
                    <a:pt x="1254228" y="1070650"/>
                    <a:pt x="1262706" y="1074175"/>
                    <a:pt x="1267563" y="1072460"/>
                  </a:cubicBezTo>
                  <a:cubicBezTo>
                    <a:pt x="1272421" y="1070650"/>
                    <a:pt x="1283565" y="1064459"/>
                    <a:pt x="1287566" y="1066650"/>
                  </a:cubicBezTo>
                  <a:cubicBezTo>
                    <a:pt x="1291567" y="1068841"/>
                    <a:pt x="1296901" y="1068841"/>
                    <a:pt x="1300425" y="1077318"/>
                  </a:cubicBezTo>
                  <a:cubicBezTo>
                    <a:pt x="1303949" y="1085795"/>
                    <a:pt x="1309283" y="1087605"/>
                    <a:pt x="1312902" y="1087605"/>
                  </a:cubicBezTo>
                  <a:cubicBezTo>
                    <a:pt x="1316427" y="1087605"/>
                    <a:pt x="1317189" y="1091605"/>
                    <a:pt x="1317189" y="1095130"/>
                  </a:cubicBezTo>
                  <a:cubicBezTo>
                    <a:pt x="1317189" y="1098654"/>
                    <a:pt x="1323666" y="1103416"/>
                    <a:pt x="1327285" y="1103416"/>
                  </a:cubicBezTo>
                  <a:cubicBezTo>
                    <a:pt x="1330810" y="1103416"/>
                    <a:pt x="1340335" y="1102178"/>
                    <a:pt x="1343287" y="1100464"/>
                  </a:cubicBezTo>
                  <a:cubicBezTo>
                    <a:pt x="1346240" y="1098654"/>
                    <a:pt x="1349860" y="1096939"/>
                    <a:pt x="1350431" y="1101035"/>
                  </a:cubicBezTo>
                  <a:cubicBezTo>
                    <a:pt x="1351002" y="1105226"/>
                    <a:pt x="1356336" y="1111703"/>
                    <a:pt x="1359956" y="1111703"/>
                  </a:cubicBezTo>
                  <a:cubicBezTo>
                    <a:pt x="1363480" y="1111703"/>
                    <a:pt x="1370624" y="1114656"/>
                    <a:pt x="1371195" y="1111703"/>
                  </a:cubicBezTo>
                  <a:cubicBezTo>
                    <a:pt x="1371767" y="1108750"/>
                    <a:pt x="1381292" y="1106941"/>
                    <a:pt x="1384816" y="1106369"/>
                  </a:cubicBezTo>
                  <a:cubicBezTo>
                    <a:pt x="1388340" y="1105798"/>
                    <a:pt x="1400818" y="1103416"/>
                    <a:pt x="1403199" y="1098082"/>
                  </a:cubicBezTo>
                  <a:cubicBezTo>
                    <a:pt x="1405581" y="1092748"/>
                    <a:pt x="1415677" y="1092748"/>
                    <a:pt x="1418630" y="1089224"/>
                  </a:cubicBezTo>
                  <a:cubicBezTo>
                    <a:pt x="1421582" y="1085700"/>
                    <a:pt x="1429869" y="1083890"/>
                    <a:pt x="1431679" y="1080366"/>
                  </a:cubicBezTo>
                  <a:cubicBezTo>
                    <a:pt x="1433489" y="1076842"/>
                    <a:pt x="1444157" y="1077413"/>
                    <a:pt x="1445300" y="1074460"/>
                  </a:cubicBezTo>
                  <a:cubicBezTo>
                    <a:pt x="1446443" y="1071508"/>
                    <a:pt x="1455396" y="1070936"/>
                    <a:pt x="1459492" y="1072079"/>
                  </a:cubicBezTo>
                  <a:cubicBezTo>
                    <a:pt x="1463588" y="1073317"/>
                    <a:pt x="1484448" y="1077413"/>
                    <a:pt x="1487305" y="1076842"/>
                  </a:cubicBezTo>
                  <a:cubicBezTo>
                    <a:pt x="1490258" y="1076270"/>
                    <a:pt x="1490829" y="1087510"/>
                    <a:pt x="1493782" y="1088081"/>
                  </a:cubicBezTo>
                  <a:cubicBezTo>
                    <a:pt x="1496735" y="1088653"/>
                    <a:pt x="1507403" y="1096939"/>
                    <a:pt x="1510356" y="1094653"/>
                  </a:cubicBezTo>
                  <a:cubicBezTo>
                    <a:pt x="1513308" y="1092272"/>
                    <a:pt x="1520452" y="1089891"/>
                    <a:pt x="1526357" y="1093415"/>
                  </a:cubicBezTo>
                  <a:cubicBezTo>
                    <a:pt x="1532263" y="1097035"/>
                    <a:pt x="1538264" y="1101702"/>
                    <a:pt x="1540550" y="1097606"/>
                  </a:cubicBezTo>
                  <a:cubicBezTo>
                    <a:pt x="1542931" y="1093415"/>
                    <a:pt x="1555409" y="1091701"/>
                    <a:pt x="1557124" y="1089319"/>
                  </a:cubicBezTo>
                  <a:cubicBezTo>
                    <a:pt x="1558933" y="1086938"/>
                    <a:pt x="1560648" y="1079794"/>
                    <a:pt x="1557695" y="1077413"/>
                  </a:cubicBezTo>
                  <a:cubicBezTo>
                    <a:pt x="1554742" y="1075032"/>
                    <a:pt x="1551790" y="1065602"/>
                    <a:pt x="1550551" y="1060840"/>
                  </a:cubicBezTo>
                  <a:cubicBezTo>
                    <a:pt x="1549408" y="1056077"/>
                    <a:pt x="1557695" y="1054934"/>
                    <a:pt x="1558838" y="1050743"/>
                  </a:cubicBezTo>
                  <a:cubicBezTo>
                    <a:pt x="1559981" y="1046647"/>
                    <a:pt x="1567125" y="1045981"/>
                    <a:pt x="1569506" y="1043599"/>
                  </a:cubicBezTo>
                  <a:cubicBezTo>
                    <a:pt x="1571887" y="1041218"/>
                    <a:pt x="1572459" y="1035884"/>
                    <a:pt x="1576650" y="1037122"/>
                  </a:cubicBezTo>
                  <a:cubicBezTo>
                    <a:pt x="1580745" y="1038361"/>
                    <a:pt x="1589699" y="1041313"/>
                    <a:pt x="1591413" y="1043028"/>
                  </a:cubicBezTo>
                  <a:cubicBezTo>
                    <a:pt x="1593223" y="1044838"/>
                    <a:pt x="1599700" y="1045981"/>
                    <a:pt x="1603891" y="1045981"/>
                  </a:cubicBezTo>
                  <a:cubicBezTo>
                    <a:pt x="1608082" y="1045981"/>
                    <a:pt x="1614559" y="1049505"/>
                    <a:pt x="1618750" y="1051886"/>
                  </a:cubicBezTo>
                  <a:cubicBezTo>
                    <a:pt x="1622941" y="1054267"/>
                    <a:pt x="1635990" y="1054267"/>
                    <a:pt x="1638276" y="1057792"/>
                  </a:cubicBezTo>
                  <a:cubicBezTo>
                    <a:pt x="1640657" y="1061316"/>
                    <a:pt x="1637705" y="1071412"/>
                    <a:pt x="1640657" y="1075032"/>
                  </a:cubicBezTo>
                  <a:cubicBezTo>
                    <a:pt x="1643610" y="1078556"/>
                    <a:pt x="1650754" y="1086271"/>
                    <a:pt x="1653135" y="1084557"/>
                  </a:cubicBezTo>
                  <a:cubicBezTo>
                    <a:pt x="1655516" y="1082747"/>
                    <a:pt x="1666756" y="1090462"/>
                    <a:pt x="1670947" y="1089891"/>
                  </a:cubicBezTo>
                  <a:cubicBezTo>
                    <a:pt x="1675043" y="1089319"/>
                    <a:pt x="1681615" y="1082747"/>
                    <a:pt x="1685140" y="1082747"/>
                  </a:cubicBezTo>
                  <a:cubicBezTo>
                    <a:pt x="1688664" y="1082747"/>
                    <a:pt x="1699999" y="1079794"/>
                    <a:pt x="1703523" y="1080366"/>
                  </a:cubicBezTo>
                  <a:cubicBezTo>
                    <a:pt x="1707047" y="1080937"/>
                    <a:pt x="1720096" y="1085700"/>
                    <a:pt x="1721906" y="1084557"/>
                  </a:cubicBezTo>
                  <a:cubicBezTo>
                    <a:pt x="1723716" y="1083319"/>
                    <a:pt x="1735527" y="1085128"/>
                    <a:pt x="1737336" y="1088748"/>
                  </a:cubicBezTo>
                  <a:cubicBezTo>
                    <a:pt x="1739146" y="1092272"/>
                    <a:pt x="1753910" y="1092272"/>
                    <a:pt x="1753910" y="1096463"/>
                  </a:cubicBezTo>
                  <a:cubicBezTo>
                    <a:pt x="1753910" y="1100559"/>
                    <a:pt x="1762197" y="1102940"/>
                    <a:pt x="1764578" y="1107703"/>
                  </a:cubicBezTo>
                  <a:cubicBezTo>
                    <a:pt x="1766959" y="1112465"/>
                    <a:pt x="1786485" y="1109512"/>
                    <a:pt x="1790105" y="1112465"/>
                  </a:cubicBezTo>
                  <a:cubicBezTo>
                    <a:pt x="1793629" y="1115418"/>
                    <a:pt x="1816203" y="1114846"/>
                    <a:pt x="1816775" y="1112465"/>
                  </a:cubicBezTo>
                  <a:cubicBezTo>
                    <a:pt x="1817346" y="1110084"/>
                    <a:pt x="1838683" y="1108941"/>
                    <a:pt x="1842874" y="1105893"/>
                  </a:cubicBezTo>
                  <a:cubicBezTo>
                    <a:pt x="1847065" y="1102940"/>
                    <a:pt x="1858304" y="1104083"/>
                    <a:pt x="1858876" y="1099987"/>
                  </a:cubicBezTo>
                  <a:cubicBezTo>
                    <a:pt x="1859447" y="1095796"/>
                    <a:pt x="1870115" y="1092844"/>
                    <a:pt x="1874877" y="1089319"/>
                  </a:cubicBezTo>
                  <a:cubicBezTo>
                    <a:pt x="1879640" y="1085795"/>
                    <a:pt x="1898595" y="1086367"/>
                    <a:pt x="1899738" y="1090558"/>
                  </a:cubicBezTo>
                  <a:cubicBezTo>
                    <a:pt x="1900881" y="1094749"/>
                    <a:pt x="1912215" y="1095892"/>
                    <a:pt x="1916882" y="1094082"/>
                  </a:cubicBezTo>
                  <a:cubicBezTo>
                    <a:pt x="1921645" y="1092272"/>
                    <a:pt x="1934027" y="1094653"/>
                    <a:pt x="1935837" y="1098844"/>
                  </a:cubicBezTo>
                  <a:cubicBezTo>
                    <a:pt x="1937647" y="1103035"/>
                    <a:pt x="1951840" y="1105321"/>
                    <a:pt x="1955364" y="1104178"/>
                  </a:cubicBezTo>
                  <a:cubicBezTo>
                    <a:pt x="1958888" y="1103035"/>
                    <a:pt x="1970127" y="1094653"/>
                    <a:pt x="1974319" y="1094082"/>
                  </a:cubicBezTo>
                  <a:cubicBezTo>
                    <a:pt x="1978510" y="1093510"/>
                    <a:pt x="1984415" y="1089319"/>
                    <a:pt x="1983177" y="1085224"/>
                  </a:cubicBezTo>
                  <a:cubicBezTo>
                    <a:pt x="1982034" y="1081033"/>
                    <a:pt x="1991463" y="1069222"/>
                    <a:pt x="1992702" y="1064459"/>
                  </a:cubicBezTo>
                  <a:cubicBezTo>
                    <a:pt x="1993845" y="1059697"/>
                    <a:pt x="2002227" y="1046647"/>
                    <a:pt x="2005179" y="1045504"/>
                  </a:cubicBezTo>
                  <a:cubicBezTo>
                    <a:pt x="2008132" y="1044361"/>
                    <a:pt x="2014704" y="1039027"/>
                    <a:pt x="2014038" y="1035408"/>
                  </a:cubicBezTo>
                  <a:cubicBezTo>
                    <a:pt x="2013466" y="1031884"/>
                    <a:pt x="2011656" y="1021216"/>
                    <a:pt x="2008132" y="1021216"/>
                  </a:cubicBezTo>
                  <a:cubicBezTo>
                    <a:pt x="2004608" y="1021216"/>
                    <a:pt x="1998036" y="1021787"/>
                    <a:pt x="2006322" y="1010548"/>
                  </a:cubicBezTo>
                  <a:cubicBezTo>
                    <a:pt x="2014609" y="999308"/>
                    <a:pt x="2029468" y="1002261"/>
                    <a:pt x="2031849" y="1002261"/>
                  </a:cubicBezTo>
                  <a:cubicBezTo>
                    <a:pt x="2034231" y="1002261"/>
                    <a:pt x="2053185" y="997498"/>
                    <a:pt x="2061472" y="999880"/>
                  </a:cubicBezTo>
                  <a:cubicBezTo>
                    <a:pt x="2069759" y="1002261"/>
                    <a:pt x="2075093" y="998737"/>
                    <a:pt x="2083951" y="1003404"/>
                  </a:cubicBezTo>
                  <a:cubicBezTo>
                    <a:pt x="2092810" y="1008166"/>
                    <a:pt x="2105287" y="1006357"/>
                    <a:pt x="2108240" y="1010548"/>
                  </a:cubicBezTo>
                  <a:cubicBezTo>
                    <a:pt x="2111193" y="1014739"/>
                    <a:pt x="2123099" y="1018263"/>
                    <a:pt x="2121289" y="1025407"/>
                  </a:cubicBezTo>
                  <a:cubicBezTo>
                    <a:pt x="2119479" y="1032550"/>
                    <a:pt x="2127766" y="1028359"/>
                    <a:pt x="2130814" y="1043790"/>
                  </a:cubicBezTo>
                  <a:cubicBezTo>
                    <a:pt x="2133767" y="1059220"/>
                    <a:pt x="2140911" y="1060363"/>
                    <a:pt x="2142625" y="1067507"/>
                  </a:cubicBezTo>
                  <a:cubicBezTo>
                    <a:pt x="2144435" y="1074651"/>
                    <a:pt x="2153865" y="1087700"/>
                    <a:pt x="2152722" y="1091796"/>
                  </a:cubicBezTo>
                  <a:cubicBezTo>
                    <a:pt x="2151483" y="1095987"/>
                    <a:pt x="2150340" y="1102464"/>
                    <a:pt x="2160437" y="1103035"/>
                  </a:cubicBezTo>
                  <a:cubicBezTo>
                    <a:pt x="2170533" y="1103607"/>
                    <a:pt x="2177677" y="1111322"/>
                    <a:pt x="2180058" y="1110179"/>
                  </a:cubicBezTo>
                  <a:cubicBezTo>
                    <a:pt x="2182440" y="1109036"/>
                    <a:pt x="2194250" y="1113132"/>
                    <a:pt x="2200251" y="1119037"/>
                  </a:cubicBezTo>
                  <a:cubicBezTo>
                    <a:pt x="2206157" y="1124943"/>
                    <a:pt x="2215110" y="1121990"/>
                    <a:pt x="2214443" y="1128562"/>
                  </a:cubicBezTo>
                  <a:cubicBezTo>
                    <a:pt x="2213872" y="1135039"/>
                    <a:pt x="2219206" y="1140373"/>
                    <a:pt x="2218634" y="1145707"/>
                  </a:cubicBezTo>
                  <a:cubicBezTo>
                    <a:pt x="2218063" y="1151041"/>
                    <a:pt x="2229874" y="1154566"/>
                    <a:pt x="2238161" y="1153423"/>
                  </a:cubicBezTo>
                  <a:cubicBezTo>
                    <a:pt x="2246448" y="1152184"/>
                    <a:pt x="2252353" y="1156375"/>
                    <a:pt x="2255973" y="1149232"/>
                  </a:cubicBezTo>
                  <a:cubicBezTo>
                    <a:pt x="2259497" y="1142088"/>
                    <a:pt x="2271403" y="1145041"/>
                    <a:pt x="2275499" y="1142088"/>
                  </a:cubicBezTo>
                  <a:cubicBezTo>
                    <a:pt x="2279595" y="1139135"/>
                    <a:pt x="2292072" y="1135516"/>
                    <a:pt x="2291501" y="1146279"/>
                  </a:cubicBezTo>
                  <a:cubicBezTo>
                    <a:pt x="2290929" y="1156947"/>
                    <a:pt x="2297978" y="1159328"/>
                    <a:pt x="2292072" y="1162852"/>
                  </a:cubicBezTo>
                  <a:cubicBezTo>
                    <a:pt x="2286167" y="1166377"/>
                    <a:pt x="2283214" y="1181807"/>
                    <a:pt x="2281404" y="1188379"/>
                  </a:cubicBezTo>
                  <a:cubicBezTo>
                    <a:pt x="2279595" y="1194856"/>
                    <a:pt x="2270737" y="1196666"/>
                    <a:pt x="2269498" y="1203810"/>
                  </a:cubicBezTo>
                  <a:cubicBezTo>
                    <a:pt x="2268260" y="1210954"/>
                    <a:pt x="2259973" y="1211525"/>
                    <a:pt x="2259973" y="1216859"/>
                  </a:cubicBezTo>
                  <a:cubicBezTo>
                    <a:pt x="2259973" y="1222193"/>
                    <a:pt x="2248162" y="1221050"/>
                    <a:pt x="2242162" y="1216859"/>
                  </a:cubicBezTo>
                  <a:cubicBezTo>
                    <a:pt x="2236256" y="1212668"/>
                    <a:pt x="2230351" y="1224574"/>
                    <a:pt x="2225588" y="1224574"/>
                  </a:cubicBezTo>
                  <a:cubicBezTo>
                    <a:pt x="2220826" y="1224574"/>
                    <a:pt x="2221397" y="1234671"/>
                    <a:pt x="2222635" y="1238767"/>
                  </a:cubicBezTo>
                  <a:cubicBezTo>
                    <a:pt x="2223874" y="1242958"/>
                    <a:pt x="2220921" y="1248292"/>
                    <a:pt x="2223874" y="1255340"/>
                  </a:cubicBezTo>
                  <a:cubicBezTo>
                    <a:pt x="2225493" y="1259150"/>
                    <a:pt x="2224445" y="1266389"/>
                    <a:pt x="2225302" y="1274485"/>
                  </a:cubicBezTo>
                  <a:cubicBezTo>
                    <a:pt x="2232541" y="1269247"/>
                    <a:pt x="2239113" y="1265341"/>
                    <a:pt x="2241971" y="1265341"/>
                  </a:cubicBezTo>
                  <a:cubicBezTo>
                    <a:pt x="2249401" y="1265341"/>
                    <a:pt x="2256830" y="1278105"/>
                    <a:pt x="2265117" y="1278391"/>
                  </a:cubicBezTo>
                  <a:cubicBezTo>
                    <a:pt x="2273403" y="1278676"/>
                    <a:pt x="2311027" y="1253530"/>
                    <a:pt x="2311313" y="1249339"/>
                  </a:cubicBezTo>
                  <a:cubicBezTo>
                    <a:pt x="2311599" y="1245148"/>
                    <a:pt x="2333506" y="1224098"/>
                    <a:pt x="2343888" y="1213144"/>
                  </a:cubicBezTo>
                  <a:cubicBezTo>
                    <a:pt x="2354271" y="1202191"/>
                    <a:pt x="2367892" y="1186189"/>
                    <a:pt x="2373226" y="1173711"/>
                  </a:cubicBezTo>
                  <a:cubicBezTo>
                    <a:pt x="2376464" y="1165996"/>
                    <a:pt x="2391037" y="1151137"/>
                    <a:pt x="2394562" y="1145231"/>
                  </a:cubicBezTo>
                  <a:cubicBezTo>
                    <a:pt x="2398086" y="1139326"/>
                    <a:pt x="2400467" y="1138754"/>
                    <a:pt x="2407039" y="1124752"/>
                  </a:cubicBezTo>
                  <a:cubicBezTo>
                    <a:pt x="2413516" y="1110846"/>
                    <a:pt x="2413516" y="1074365"/>
                    <a:pt x="2415611" y="1071984"/>
                  </a:cubicBezTo>
                  <a:cubicBezTo>
                    <a:pt x="2417707" y="1069603"/>
                    <a:pt x="2416469" y="1063411"/>
                    <a:pt x="2419422" y="1059506"/>
                  </a:cubicBezTo>
                  <a:cubicBezTo>
                    <a:pt x="2422374" y="1055696"/>
                    <a:pt x="2420851" y="1050362"/>
                    <a:pt x="2426851" y="1045314"/>
                  </a:cubicBezTo>
                  <a:cubicBezTo>
                    <a:pt x="2432757" y="1040266"/>
                    <a:pt x="2431614" y="1035789"/>
                    <a:pt x="2430090" y="1031979"/>
                  </a:cubicBezTo>
                  <a:cubicBezTo>
                    <a:pt x="2428566" y="1028169"/>
                    <a:pt x="2430376" y="1019501"/>
                    <a:pt x="2428851" y="1016834"/>
                  </a:cubicBezTo>
                  <a:cubicBezTo>
                    <a:pt x="2427328" y="1014167"/>
                    <a:pt x="2427613" y="1013024"/>
                    <a:pt x="2431233" y="1010929"/>
                  </a:cubicBezTo>
                  <a:cubicBezTo>
                    <a:pt x="2434757" y="1008833"/>
                    <a:pt x="2428851" y="1003499"/>
                    <a:pt x="2423803" y="1001118"/>
                  </a:cubicBezTo>
                  <a:cubicBezTo>
                    <a:pt x="2418755" y="998737"/>
                    <a:pt x="2412278" y="996641"/>
                    <a:pt x="2411611" y="991021"/>
                  </a:cubicBezTo>
                  <a:cubicBezTo>
                    <a:pt x="2411040" y="985402"/>
                    <a:pt x="2402467" y="978544"/>
                    <a:pt x="2395895" y="979115"/>
                  </a:cubicBezTo>
                  <a:cubicBezTo>
                    <a:pt x="2389418" y="979687"/>
                    <a:pt x="2377226" y="975591"/>
                    <a:pt x="2378750" y="979687"/>
                  </a:cubicBezTo>
                  <a:cubicBezTo>
                    <a:pt x="2380274" y="983878"/>
                    <a:pt x="2378178" y="987402"/>
                    <a:pt x="2374940" y="986449"/>
                  </a:cubicBezTo>
                  <a:cubicBezTo>
                    <a:pt x="2371701" y="985592"/>
                    <a:pt x="2370178" y="988259"/>
                    <a:pt x="2366367" y="994165"/>
                  </a:cubicBezTo>
                  <a:cubicBezTo>
                    <a:pt x="2362558" y="1000070"/>
                    <a:pt x="2348842" y="1000642"/>
                    <a:pt x="2355128" y="995022"/>
                  </a:cubicBezTo>
                  <a:cubicBezTo>
                    <a:pt x="2361319" y="989402"/>
                    <a:pt x="2353033" y="989116"/>
                    <a:pt x="2354271" y="983211"/>
                  </a:cubicBezTo>
                  <a:cubicBezTo>
                    <a:pt x="2355509" y="977305"/>
                    <a:pt x="2360462" y="971305"/>
                    <a:pt x="2353699" y="975210"/>
                  </a:cubicBezTo>
                  <a:cubicBezTo>
                    <a:pt x="2346841" y="979020"/>
                    <a:pt x="2346841" y="988259"/>
                    <a:pt x="2341221" y="989497"/>
                  </a:cubicBezTo>
                  <a:cubicBezTo>
                    <a:pt x="2335602" y="990640"/>
                    <a:pt x="2337316" y="973495"/>
                    <a:pt x="2338840" y="969019"/>
                  </a:cubicBezTo>
                  <a:cubicBezTo>
                    <a:pt x="2340364" y="964542"/>
                    <a:pt x="2328458" y="969304"/>
                    <a:pt x="2315980" y="968447"/>
                  </a:cubicBezTo>
                  <a:cubicBezTo>
                    <a:pt x="2303503" y="967590"/>
                    <a:pt x="2306836" y="958922"/>
                    <a:pt x="2316837" y="953588"/>
                  </a:cubicBezTo>
                  <a:cubicBezTo>
                    <a:pt x="2326934" y="948254"/>
                    <a:pt x="2325124" y="943206"/>
                    <a:pt x="2330172" y="941110"/>
                  </a:cubicBezTo>
                  <a:cubicBezTo>
                    <a:pt x="2335221" y="939015"/>
                    <a:pt x="2348270" y="930442"/>
                    <a:pt x="2355985" y="925966"/>
                  </a:cubicBezTo>
                  <a:cubicBezTo>
                    <a:pt x="2363701" y="921489"/>
                    <a:pt x="2365224" y="916536"/>
                    <a:pt x="2366939" y="911488"/>
                  </a:cubicBezTo>
                  <a:cubicBezTo>
                    <a:pt x="2368749" y="906439"/>
                    <a:pt x="2382941" y="900248"/>
                    <a:pt x="2395704" y="889866"/>
                  </a:cubicBezTo>
                  <a:cubicBezTo>
                    <a:pt x="2408468" y="879484"/>
                    <a:pt x="2414659" y="873578"/>
                    <a:pt x="2417612" y="867292"/>
                  </a:cubicBezTo>
                  <a:cubicBezTo>
                    <a:pt x="2420565" y="861100"/>
                    <a:pt x="2439519" y="853385"/>
                    <a:pt x="2439805" y="848623"/>
                  </a:cubicBezTo>
                  <a:cubicBezTo>
                    <a:pt x="2440091" y="843860"/>
                    <a:pt x="2462284" y="832049"/>
                    <a:pt x="2477429" y="829096"/>
                  </a:cubicBezTo>
                  <a:cubicBezTo>
                    <a:pt x="2492574" y="826144"/>
                    <a:pt x="2516577" y="829954"/>
                    <a:pt x="2521053" y="834430"/>
                  </a:cubicBezTo>
                  <a:cubicBezTo>
                    <a:pt x="2525530" y="838907"/>
                    <a:pt x="2528768" y="837097"/>
                    <a:pt x="2531436" y="834145"/>
                  </a:cubicBezTo>
                  <a:cubicBezTo>
                    <a:pt x="2534102" y="831192"/>
                    <a:pt x="2540008" y="832621"/>
                    <a:pt x="2550105" y="833859"/>
                  </a:cubicBezTo>
                  <a:cubicBezTo>
                    <a:pt x="2560201" y="835097"/>
                    <a:pt x="2562583" y="829096"/>
                    <a:pt x="2569345" y="831192"/>
                  </a:cubicBezTo>
                  <a:cubicBezTo>
                    <a:pt x="2576203" y="833287"/>
                    <a:pt x="2581823" y="834430"/>
                    <a:pt x="2585918" y="826429"/>
                  </a:cubicBezTo>
                  <a:cubicBezTo>
                    <a:pt x="2590109" y="818428"/>
                    <a:pt x="2609636" y="819952"/>
                    <a:pt x="2614113" y="823191"/>
                  </a:cubicBezTo>
                  <a:cubicBezTo>
                    <a:pt x="2618590" y="826429"/>
                    <a:pt x="2622114" y="830906"/>
                    <a:pt x="2629258" y="826144"/>
                  </a:cubicBezTo>
                  <a:cubicBezTo>
                    <a:pt x="2636401" y="821381"/>
                    <a:pt x="2636401" y="832335"/>
                    <a:pt x="2643164" y="833287"/>
                  </a:cubicBezTo>
                  <a:cubicBezTo>
                    <a:pt x="2650022" y="834145"/>
                    <a:pt x="2645545" y="840050"/>
                    <a:pt x="2639640" y="839479"/>
                  </a:cubicBezTo>
                  <a:cubicBezTo>
                    <a:pt x="2633734" y="838907"/>
                    <a:pt x="2626305" y="842431"/>
                    <a:pt x="2633163" y="846337"/>
                  </a:cubicBezTo>
                  <a:cubicBezTo>
                    <a:pt x="2640021" y="850147"/>
                    <a:pt x="2648022" y="842812"/>
                    <a:pt x="2653356" y="843384"/>
                  </a:cubicBezTo>
                  <a:cubicBezTo>
                    <a:pt x="2658690" y="843955"/>
                    <a:pt x="2666976" y="844622"/>
                    <a:pt x="2674406" y="839860"/>
                  </a:cubicBezTo>
                  <a:cubicBezTo>
                    <a:pt x="2681835" y="835097"/>
                    <a:pt x="2683931" y="843670"/>
                    <a:pt x="2688598" y="839574"/>
                  </a:cubicBezTo>
                  <a:cubicBezTo>
                    <a:pt x="2693361" y="835383"/>
                    <a:pt x="2704029" y="834240"/>
                    <a:pt x="2709363" y="834526"/>
                  </a:cubicBezTo>
                  <a:cubicBezTo>
                    <a:pt x="2714697" y="834811"/>
                    <a:pt x="2710220" y="828334"/>
                    <a:pt x="2701361" y="828334"/>
                  </a:cubicBezTo>
                  <a:cubicBezTo>
                    <a:pt x="2692503" y="828334"/>
                    <a:pt x="2692789" y="823572"/>
                    <a:pt x="2699838" y="811475"/>
                  </a:cubicBezTo>
                  <a:cubicBezTo>
                    <a:pt x="2706981" y="799378"/>
                    <a:pt x="2720602" y="792806"/>
                    <a:pt x="2729175" y="785377"/>
                  </a:cubicBezTo>
                  <a:cubicBezTo>
                    <a:pt x="2737747" y="777947"/>
                    <a:pt x="2744034" y="781567"/>
                    <a:pt x="2744034" y="776804"/>
                  </a:cubicBezTo>
                  <a:cubicBezTo>
                    <a:pt x="2744034" y="772042"/>
                    <a:pt x="2748129" y="758707"/>
                    <a:pt x="2754702" y="758421"/>
                  </a:cubicBezTo>
                  <a:cubicBezTo>
                    <a:pt x="2761179" y="758135"/>
                    <a:pt x="2777467" y="761088"/>
                    <a:pt x="2787563" y="755468"/>
                  </a:cubicBezTo>
                  <a:cubicBezTo>
                    <a:pt x="2797660" y="749848"/>
                    <a:pt x="2796707" y="759659"/>
                    <a:pt x="2800898" y="761088"/>
                  </a:cubicBezTo>
                  <a:cubicBezTo>
                    <a:pt x="2804993" y="762612"/>
                    <a:pt x="2810709" y="752515"/>
                    <a:pt x="2815376" y="755468"/>
                  </a:cubicBezTo>
                  <a:cubicBezTo>
                    <a:pt x="2820138" y="758421"/>
                    <a:pt x="2808232" y="765565"/>
                    <a:pt x="2805565" y="774137"/>
                  </a:cubicBezTo>
                  <a:cubicBezTo>
                    <a:pt x="2802898" y="782710"/>
                    <a:pt x="2811756" y="779471"/>
                    <a:pt x="2816805" y="781852"/>
                  </a:cubicBezTo>
                  <a:cubicBezTo>
                    <a:pt x="2821853" y="784234"/>
                    <a:pt x="2810233" y="787758"/>
                    <a:pt x="2811471" y="790139"/>
                  </a:cubicBezTo>
                  <a:cubicBezTo>
                    <a:pt x="2812614" y="792520"/>
                    <a:pt x="2822710" y="792520"/>
                    <a:pt x="2835760" y="779471"/>
                  </a:cubicBezTo>
                  <a:cubicBezTo>
                    <a:pt x="2848809" y="766422"/>
                    <a:pt x="2860620" y="762898"/>
                    <a:pt x="2869002" y="763755"/>
                  </a:cubicBezTo>
                  <a:cubicBezTo>
                    <a:pt x="2877288" y="764612"/>
                    <a:pt x="2872526" y="756325"/>
                    <a:pt x="2873193" y="744229"/>
                  </a:cubicBezTo>
                  <a:cubicBezTo>
                    <a:pt x="2873764" y="732037"/>
                    <a:pt x="2899291" y="728512"/>
                    <a:pt x="2907578" y="732037"/>
                  </a:cubicBezTo>
                  <a:cubicBezTo>
                    <a:pt x="2915865" y="735561"/>
                    <a:pt x="2915293" y="738895"/>
                    <a:pt x="2907292" y="736799"/>
                  </a:cubicBezTo>
                  <a:cubicBezTo>
                    <a:pt x="2899291" y="734704"/>
                    <a:pt x="2891861" y="741847"/>
                    <a:pt x="2892147" y="751944"/>
                  </a:cubicBezTo>
                  <a:cubicBezTo>
                    <a:pt x="2892433" y="762040"/>
                    <a:pt x="2885004" y="765279"/>
                    <a:pt x="2888909" y="769184"/>
                  </a:cubicBezTo>
                  <a:cubicBezTo>
                    <a:pt x="2892719" y="772994"/>
                    <a:pt x="2883289" y="773947"/>
                    <a:pt x="2883003" y="778042"/>
                  </a:cubicBezTo>
                  <a:cubicBezTo>
                    <a:pt x="2882718" y="782233"/>
                    <a:pt x="2883003" y="785472"/>
                    <a:pt x="2877098" y="787186"/>
                  </a:cubicBezTo>
                  <a:cubicBezTo>
                    <a:pt x="2871192" y="788996"/>
                    <a:pt x="2851285" y="790996"/>
                    <a:pt x="2850714" y="798712"/>
                  </a:cubicBezTo>
                  <a:cubicBezTo>
                    <a:pt x="2850142" y="806427"/>
                    <a:pt x="2839474" y="807284"/>
                    <a:pt x="2834426" y="816809"/>
                  </a:cubicBezTo>
                  <a:cubicBezTo>
                    <a:pt x="2829377" y="826334"/>
                    <a:pt x="2810137" y="831954"/>
                    <a:pt x="2797374" y="850909"/>
                  </a:cubicBezTo>
                  <a:cubicBezTo>
                    <a:pt x="2784610" y="869863"/>
                    <a:pt x="2764512" y="869863"/>
                    <a:pt x="2764512" y="873388"/>
                  </a:cubicBezTo>
                  <a:cubicBezTo>
                    <a:pt x="2764512" y="877007"/>
                    <a:pt x="2750606" y="876626"/>
                    <a:pt x="2745844" y="877293"/>
                  </a:cubicBezTo>
                  <a:cubicBezTo>
                    <a:pt x="2741081" y="877864"/>
                    <a:pt x="2750320" y="889485"/>
                    <a:pt x="2738985" y="901582"/>
                  </a:cubicBezTo>
                  <a:cubicBezTo>
                    <a:pt x="2727746" y="913774"/>
                    <a:pt x="2720317" y="930633"/>
                    <a:pt x="2720602" y="947492"/>
                  </a:cubicBezTo>
                  <a:cubicBezTo>
                    <a:pt x="2720888" y="964351"/>
                    <a:pt x="2726508" y="1013024"/>
                    <a:pt x="2731556" y="1021597"/>
                  </a:cubicBezTo>
                  <a:cubicBezTo>
                    <a:pt x="2736604" y="1030169"/>
                    <a:pt x="2733651" y="1051219"/>
                    <a:pt x="2737747" y="1055696"/>
                  </a:cubicBezTo>
                  <a:cubicBezTo>
                    <a:pt x="2741938" y="1060173"/>
                    <a:pt x="2740414" y="1067507"/>
                    <a:pt x="2743081" y="1070174"/>
                  </a:cubicBezTo>
                  <a:cubicBezTo>
                    <a:pt x="2745748" y="1072841"/>
                    <a:pt x="2756702" y="1058268"/>
                    <a:pt x="2764131" y="1052077"/>
                  </a:cubicBezTo>
                  <a:cubicBezTo>
                    <a:pt x="2771561" y="1045885"/>
                    <a:pt x="2769180" y="1043790"/>
                    <a:pt x="2774228" y="1040551"/>
                  </a:cubicBezTo>
                  <a:cubicBezTo>
                    <a:pt x="2779276" y="1037313"/>
                    <a:pt x="2777181" y="1023692"/>
                    <a:pt x="2778705" y="1020073"/>
                  </a:cubicBezTo>
                  <a:cubicBezTo>
                    <a:pt x="2780229" y="1016548"/>
                    <a:pt x="2789373" y="1014739"/>
                    <a:pt x="2792326" y="1010929"/>
                  </a:cubicBezTo>
                  <a:cubicBezTo>
                    <a:pt x="2795278" y="1007119"/>
                    <a:pt x="2802994" y="1009405"/>
                    <a:pt x="2807185" y="1007976"/>
                  </a:cubicBezTo>
                  <a:cubicBezTo>
                    <a:pt x="2811280" y="1006547"/>
                    <a:pt x="2806899" y="996736"/>
                    <a:pt x="2805375" y="991117"/>
                  </a:cubicBezTo>
                  <a:cubicBezTo>
                    <a:pt x="2803850" y="985497"/>
                    <a:pt x="2817567" y="977782"/>
                    <a:pt x="2824615" y="972733"/>
                  </a:cubicBezTo>
                  <a:cubicBezTo>
                    <a:pt x="2831759" y="967685"/>
                    <a:pt x="2840617" y="975972"/>
                    <a:pt x="2848618" y="968542"/>
                  </a:cubicBezTo>
                  <a:cubicBezTo>
                    <a:pt x="2856619" y="961113"/>
                    <a:pt x="2848047" y="952540"/>
                    <a:pt x="2845094" y="948730"/>
                  </a:cubicBezTo>
                  <a:cubicBezTo>
                    <a:pt x="2842141" y="944920"/>
                    <a:pt x="2853095" y="926156"/>
                    <a:pt x="2859286" y="924442"/>
                  </a:cubicBezTo>
                  <a:cubicBezTo>
                    <a:pt x="2865478" y="922632"/>
                    <a:pt x="2868811" y="928918"/>
                    <a:pt x="2874717" y="923584"/>
                  </a:cubicBezTo>
                  <a:cubicBezTo>
                    <a:pt x="2880622" y="918250"/>
                    <a:pt x="2869383" y="909678"/>
                    <a:pt x="2865192" y="910249"/>
                  </a:cubicBezTo>
                  <a:cubicBezTo>
                    <a:pt x="2861000" y="910821"/>
                    <a:pt x="2859572" y="895105"/>
                    <a:pt x="2869383" y="887770"/>
                  </a:cubicBezTo>
                  <a:cubicBezTo>
                    <a:pt x="2879194" y="880341"/>
                    <a:pt x="2875288" y="878912"/>
                    <a:pt x="2868811" y="877102"/>
                  </a:cubicBezTo>
                  <a:cubicBezTo>
                    <a:pt x="2862334" y="875293"/>
                    <a:pt x="2861096" y="877674"/>
                    <a:pt x="2856048" y="877960"/>
                  </a:cubicBezTo>
                  <a:cubicBezTo>
                    <a:pt x="2850999" y="878245"/>
                    <a:pt x="2845951" y="867577"/>
                    <a:pt x="2853667" y="857195"/>
                  </a:cubicBezTo>
                  <a:cubicBezTo>
                    <a:pt x="2861382" y="846813"/>
                    <a:pt x="2868811" y="847956"/>
                    <a:pt x="2870525" y="839383"/>
                  </a:cubicBezTo>
                  <a:cubicBezTo>
                    <a:pt x="2872335" y="830811"/>
                    <a:pt x="2883003" y="818619"/>
                    <a:pt x="2885670" y="814142"/>
                  </a:cubicBezTo>
                  <a:cubicBezTo>
                    <a:pt x="2888337" y="809665"/>
                    <a:pt x="2899005" y="814142"/>
                    <a:pt x="2903196" y="813285"/>
                  </a:cubicBezTo>
                  <a:cubicBezTo>
                    <a:pt x="2907292" y="812428"/>
                    <a:pt x="2905863" y="821286"/>
                    <a:pt x="2910911" y="816809"/>
                  </a:cubicBezTo>
                  <a:cubicBezTo>
                    <a:pt x="2915960" y="812332"/>
                    <a:pt x="2924247" y="797569"/>
                    <a:pt x="2931105" y="797569"/>
                  </a:cubicBezTo>
                  <a:cubicBezTo>
                    <a:pt x="2937963" y="797569"/>
                    <a:pt x="2933486" y="808522"/>
                    <a:pt x="2935296" y="815095"/>
                  </a:cubicBezTo>
                  <a:cubicBezTo>
                    <a:pt x="2937105" y="821572"/>
                    <a:pt x="2940915" y="813285"/>
                    <a:pt x="2953965" y="804427"/>
                  </a:cubicBezTo>
                  <a:cubicBezTo>
                    <a:pt x="2967014" y="795568"/>
                    <a:pt x="2995493" y="796426"/>
                    <a:pt x="3004066" y="800617"/>
                  </a:cubicBezTo>
                  <a:cubicBezTo>
                    <a:pt x="3012639" y="804808"/>
                    <a:pt x="3014163" y="814523"/>
                    <a:pt x="3018925" y="813380"/>
                  </a:cubicBezTo>
                  <a:cubicBezTo>
                    <a:pt x="3026164" y="811570"/>
                    <a:pt x="3020068" y="803569"/>
                    <a:pt x="3027212" y="801474"/>
                  </a:cubicBezTo>
                  <a:cubicBezTo>
                    <a:pt x="3034356" y="799378"/>
                    <a:pt x="3046738" y="791949"/>
                    <a:pt x="3056263" y="785186"/>
                  </a:cubicBezTo>
                  <a:cubicBezTo>
                    <a:pt x="3065788" y="778423"/>
                    <a:pt x="3063026" y="783376"/>
                    <a:pt x="3068074" y="777185"/>
                  </a:cubicBezTo>
                  <a:cubicBezTo>
                    <a:pt x="3073122" y="770994"/>
                    <a:pt x="3078171" y="773661"/>
                    <a:pt x="3079599" y="769470"/>
                  </a:cubicBezTo>
                  <a:cubicBezTo>
                    <a:pt x="3081124" y="765279"/>
                    <a:pt x="3094744" y="758516"/>
                    <a:pt x="3113413" y="754325"/>
                  </a:cubicBezTo>
                  <a:cubicBezTo>
                    <a:pt x="3132082" y="750134"/>
                    <a:pt x="3156371" y="737752"/>
                    <a:pt x="3155228" y="733846"/>
                  </a:cubicBezTo>
                  <a:cubicBezTo>
                    <a:pt x="3154085" y="730036"/>
                    <a:pt x="3162372" y="728227"/>
                    <a:pt x="3163229" y="732037"/>
                  </a:cubicBezTo>
                  <a:cubicBezTo>
                    <a:pt x="3164086" y="735847"/>
                    <a:pt x="3171230" y="734418"/>
                    <a:pt x="3181041" y="736513"/>
                  </a:cubicBezTo>
                  <a:cubicBezTo>
                    <a:pt x="3190851" y="738609"/>
                    <a:pt x="3195328" y="742419"/>
                    <a:pt x="3202948" y="734704"/>
                  </a:cubicBezTo>
                  <a:cubicBezTo>
                    <a:pt x="3210663" y="726988"/>
                    <a:pt x="3202091" y="724321"/>
                    <a:pt x="3202377" y="718416"/>
                  </a:cubicBezTo>
                  <a:cubicBezTo>
                    <a:pt x="3202662" y="712510"/>
                    <a:pt x="3189042" y="706224"/>
                    <a:pt x="3190851" y="700033"/>
                  </a:cubicBezTo>
                  <a:cubicBezTo>
                    <a:pt x="3192661" y="693841"/>
                    <a:pt x="3180755" y="677173"/>
                    <a:pt x="3177231" y="680506"/>
                  </a:cubicBezTo>
                  <a:cubicBezTo>
                    <a:pt x="3173706" y="683745"/>
                    <a:pt x="3165324" y="677839"/>
                    <a:pt x="3165324" y="673077"/>
                  </a:cubicBezTo>
                  <a:cubicBezTo>
                    <a:pt x="3165324" y="668314"/>
                    <a:pt x="3164753" y="662695"/>
                    <a:pt x="3159133" y="666219"/>
                  </a:cubicBezTo>
                  <a:cubicBezTo>
                    <a:pt x="3153513" y="669743"/>
                    <a:pt x="3143988" y="668029"/>
                    <a:pt x="3142274" y="662695"/>
                  </a:cubicBezTo>
                  <a:cubicBezTo>
                    <a:pt x="3140464" y="657361"/>
                    <a:pt x="3153227" y="653551"/>
                    <a:pt x="3162086" y="657075"/>
                  </a:cubicBezTo>
                  <a:cubicBezTo>
                    <a:pt x="3170944" y="660599"/>
                    <a:pt x="3168372" y="664219"/>
                    <a:pt x="3172754" y="666886"/>
                  </a:cubicBezTo>
                  <a:cubicBezTo>
                    <a:pt x="3177231" y="669553"/>
                    <a:pt x="3189328" y="668410"/>
                    <a:pt x="3195614" y="665457"/>
                  </a:cubicBezTo>
                  <a:cubicBezTo>
                    <a:pt x="3201805" y="662504"/>
                    <a:pt x="3219331" y="656884"/>
                    <a:pt x="3222284" y="651836"/>
                  </a:cubicBezTo>
                  <a:cubicBezTo>
                    <a:pt x="3225236" y="646788"/>
                    <a:pt x="3221998" y="644407"/>
                    <a:pt x="3227904" y="641454"/>
                  </a:cubicBezTo>
                  <a:cubicBezTo>
                    <a:pt x="3233809" y="638501"/>
                    <a:pt x="3229333" y="632310"/>
                    <a:pt x="3224379" y="629643"/>
                  </a:cubicBezTo>
                  <a:cubicBezTo>
                    <a:pt x="3219331" y="626976"/>
                    <a:pt x="3220474" y="619832"/>
                    <a:pt x="3225903" y="619832"/>
                  </a:cubicBezTo>
                  <a:cubicBezTo>
                    <a:pt x="3231237" y="619832"/>
                    <a:pt x="3229713" y="613641"/>
                    <a:pt x="3233333" y="613260"/>
                  </a:cubicBezTo>
                  <a:cubicBezTo>
                    <a:pt x="3236857" y="612974"/>
                    <a:pt x="3237429" y="615927"/>
                    <a:pt x="3244001" y="612688"/>
                  </a:cubicBezTo>
                  <a:cubicBezTo>
                    <a:pt x="3250478" y="609450"/>
                    <a:pt x="3244286" y="617737"/>
                    <a:pt x="3241334" y="623356"/>
                  </a:cubicBezTo>
                  <a:cubicBezTo>
                    <a:pt x="3238381" y="628976"/>
                    <a:pt x="3247525" y="633739"/>
                    <a:pt x="3248477" y="636977"/>
                  </a:cubicBezTo>
                  <a:cubicBezTo>
                    <a:pt x="3249335" y="640216"/>
                    <a:pt x="3262099" y="641454"/>
                    <a:pt x="3269242" y="637549"/>
                  </a:cubicBezTo>
                  <a:cubicBezTo>
                    <a:pt x="3276386" y="633739"/>
                    <a:pt x="3299150" y="642311"/>
                    <a:pt x="3300675" y="647931"/>
                  </a:cubicBezTo>
                  <a:cubicBezTo>
                    <a:pt x="3302199" y="653551"/>
                    <a:pt x="3305437" y="660409"/>
                    <a:pt x="3314867" y="665171"/>
                  </a:cubicBezTo>
                  <a:cubicBezTo>
                    <a:pt x="3324392" y="669934"/>
                    <a:pt x="3332965" y="667838"/>
                    <a:pt x="3334774" y="672315"/>
                  </a:cubicBezTo>
                  <a:cubicBezTo>
                    <a:pt x="3336584" y="676792"/>
                    <a:pt x="3340108" y="679078"/>
                    <a:pt x="3345442" y="677935"/>
                  </a:cubicBezTo>
                  <a:cubicBezTo>
                    <a:pt x="3350776" y="676696"/>
                    <a:pt x="3353729" y="682697"/>
                    <a:pt x="3357539" y="679078"/>
                  </a:cubicBezTo>
                  <a:cubicBezTo>
                    <a:pt x="3361444" y="675553"/>
                    <a:pt x="3363444" y="681173"/>
                    <a:pt x="3368493" y="676696"/>
                  </a:cubicBezTo>
                  <a:cubicBezTo>
                    <a:pt x="3373541" y="672220"/>
                    <a:pt x="3357539" y="669267"/>
                    <a:pt x="3359635" y="665743"/>
                  </a:cubicBezTo>
                  <a:cubicBezTo>
                    <a:pt x="3361730" y="662218"/>
                    <a:pt x="3364969" y="668410"/>
                    <a:pt x="3369445" y="668124"/>
                  </a:cubicBezTo>
                  <a:cubicBezTo>
                    <a:pt x="3373922" y="667838"/>
                    <a:pt x="3368207" y="659266"/>
                    <a:pt x="3371541" y="658313"/>
                  </a:cubicBezTo>
                  <a:cubicBezTo>
                    <a:pt x="3374779" y="657456"/>
                    <a:pt x="3372112" y="639644"/>
                    <a:pt x="3368588" y="638501"/>
                  </a:cubicBezTo>
                  <a:cubicBezTo>
                    <a:pt x="3365064" y="637263"/>
                    <a:pt x="3368017" y="631072"/>
                    <a:pt x="3374779" y="636120"/>
                  </a:cubicBezTo>
                  <a:cubicBezTo>
                    <a:pt x="3381542" y="641168"/>
                    <a:pt x="3392305" y="640882"/>
                    <a:pt x="3397353" y="640882"/>
                  </a:cubicBezTo>
                  <a:cubicBezTo>
                    <a:pt x="3402402" y="640882"/>
                    <a:pt x="3397639" y="636120"/>
                    <a:pt x="3392591" y="635263"/>
                  </a:cubicBezTo>
                  <a:cubicBezTo>
                    <a:pt x="3387543" y="634405"/>
                    <a:pt x="3393448" y="630214"/>
                    <a:pt x="3397068" y="633453"/>
                  </a:cubicBezTo>
                  <a:cubicBezTo>
                    <a:pt x="3400592" y="636691"/>
                    <a:pt x="3407450" y="638215"/>
                    <a:pt x="3408021" y="634691"/>
                  </a:cubicBezTo>
                  <a:cubicBezTo>
                    <a:pt x="3408593" y="631167"/>
                    <a:pt x="3412212" y="623452"/>
                    <a:pt x="3418404" y="623737"/>
                  </a:cubicBezTo>
                  <a:cubicBezTo>
                    <a:pt x="3425071" y="624118"/>
                    <a:pt x="3427167" y="620594"/>
                    <a:pt x="3421261" y="618499"/>
                  </a:cubicBezTo>
                  <a:close/>
                  <a:moveTo>
                    <a:pt x="1768102" y="1007404"/>
                  </a:moveTo>
                  <a:cubicBezTo>
                    <a:pt x="1751243" y="1022549"/>
                    <a:pt x="1717429" y="1026073"/>
                    <a:pt x="1717429" y="1038551"/>
                  </a:cubicBezTo>
                  <a:cubicBezTo>
                    <a:pt x="1717429" y="1051029"/>
                    <a:pt x="1676567" y="1057220"/>
                    <a:pt x="1672947" y="1051886"/>
                  </a:cubicBezTo>
                  <a:cubicBezTo>
                    <a:pt x="1669804" y="1047219"/>
                    <a:pt x="1703141" y="1045695"/>
                    <a:pt x="1711143" y="1027883"/>
                  </a:cubicBezTo>
                  <a:cubicBezTo>
                    <a:pt x="1719143" y="1010071"/>
                    <a:pt x="1749528" y="1000927"/>
                    <a:pt x="1764482" y="977210"/>
                  </a:cubicBezTo>
                  <a:cubicBezTo>
                    <a:pt x="1775150" y="960351"/>
                    <a:pt x="1784009" y="934538"/>
                    <a:pt x="1790295" y="936348"/>
                  </a:cubicBezTo>
                  <a:cubicBezTo>
                    <a:pt x="1796582" y="938062"/>
                    <a:pt x="1784961" y="992260"/>
                    <a:pt x="1768102" y="1007404"/>
                  </a:cubicBezTo>
                  <a:close/>
                  <a:moveTo>
                    <a:pt x="1843445" y="311127"/>
                  </a:moveTo>
                  <a:cubicBezTo>
                    <a:pt x="1841064" y="315889"/>
                    <a:pt x="1828205" y="316175"/>
                    <a:pt x="1831634" y="320652"/>
                  </a:cubicBezTo>
                  <a:cubicBezTo>
                    <a:pt x="1837540" y="328367"/>
                    <a:pt x="1867162" y="324176"/>
                    <a:pt x="1867829" y="314746"/>
                  </a:cubicBezTo>
                  <a:cubicBezTo>
                    <a:pt x="1868305" y="305221"/>
                    <a:pt x="1845826" y="306364"/>
                    <a:pt x="1843445" y="311127"/>
                  </a:cubicBezTo>
                  <a:close/>
                  <a:moveTo>
                    <a:pt x="763881" y="18328"/>
                  </a:moveTo>
                  <a:cubicBezTo>
                    <a:pt x="778073" y="18328"/>
                    <a:pt x="773978" y="9470"/>
                    <a:pt x="783407" y="10613"/>
                  </a:cubicBezTo>
                  <a:cubicBezTo>
                    <a:pt x="792932" y="11851"/>
                    <a:pt x="805315" y="11185"/>
                    <a:pt x="800553" y="5279"/>
                  </a:cubicBezTo>
                  <a:cubicBezTo>
                    <a:pt x="795790" y="-626"/>
                    <a:pt x="761405" y="1755"/>
                    <a:pt x="765024" y="6517"/>
                  </a:cubicBezTo>
                  <a:cubicBezTo>
                    <a:pt x="768548" y="11280"/>
                    <a:pt x="737211" y="9470"/>
                    <a:pt x="737783" y="11280"/>
                  </a:cubicBezTo>
                  <a:cubicBezTo>
                    <a:pt x="738926" y="14709"/>
                    <a:pt x="749594" y="18328"/>
                    <a:pt x="763881" y="18328"/>
                  </a:cubicBezTo>
                  <a:close/>
                  <a:moveTo>
                    <a:pt x="690348" y="58048"/>
                  </a:moveTo>
                  <a:cubicBezTo>
                    <a:pt x="690348" y="48523"/>
                    <a:pt x="659487" y="59000"/>
                    <a:pt x="665488" y="61000"/>
                  </a:cubicBezTo>
                  <a:cubicBezTo>
                    <a:pt x="670822" y="62715"/>
                    <a:pt x="690348" y="67477"/>
                    <a:pt x="690348" y="58048"/>
                  </a:cubicBezTo>
                  <a:close/>
                  <a:moveTo>
                    <a:pt x="766834" y="50332"/>
                  </a:moveTo>
                  <a:cubicBezTo>
                    <a:pt x="768644" y="55095"/>
                    <a:pt x="763881" y="55666"/>
                    <a:pt x="751975" y="55666"/>
                  </a:cubicBezTo>
                  <a:cubicBezTo>
                    <a:pt x="740069" y="55666"/>
                    <a:pt x="733878" y="62334"/>
                    <a:pt x="740069" y="67477"/>
                  </a:cubicBezTo>
                  <a:cubicBezTo>
                    <a:pt x="747213" y="73383"/>
                    <a:pt x="778645" y="71002"/>
                    <a:pt x="783979" y="63953"/>
                  </a:cubicBezTo>
                  <a:cubicBezTo>
                    <a:pt x="789313" y="56809"/>
                    <a:pt x="802934" y="62810"/>
                    <a:pt x="805315" y="55666"/>
                  </a:cubicBezTo>
                  <a:cubicBezTo>
                    <a:pt x="807696" y="48523"/>
                    <a:pt x="765024" y="45570"/>
                    <a:pt x="766834" y="50332"/>
                  </a:cubicBezTo>
                  <a:close/>
                  <a:moveTo>
                    <a:pt x="868180" y="38998"/>
                  </a:moveTo>
                  <a:cubicBezTo>
                    <a:pt x="872371" y="33664"/>
                    <a:pt x="860465" y="33664"/>
                    <a:pt x="859322" y="28330"/>
                  </a:cubicBezTo>
                  <a:cubicBezTo>
                    <a:pt x="858179" y="22996"/>
                    <a:pt x="824937" y="21853"/>
                    <a:pt x="826746" y="27758"/>
                  </a:cubicBezTo>
                  <a:cubicBezTo>
                    <a:pt x="828556" y="33664"/>
                    <a:pt x="803791" y="40141"/>
                    <a:pt x="811316" y="46141"/>
                  </a:cubicBezTo>
                  <a:cubicBezTo>
                    <a:pt x="825508" y="57381"/>
                    <a:pt x="864084" y="44332"/>
                    <a:pt x="868180" y="38998"/>
                  </a:cubicBezTo>
                  <a:close/>
                  <a:moveTo>
                    <a:pt x="773978" y="29568"/>
                  </a:moveTo>
                  <a:cubicBezTo>
                    <a:pt x="775788" y="17090"/>
                    <a:pt x="755023" y="27187"/>
                    <a:pt x="739593" y="20710"/>
                  </a:cubicBezTo>
                  <a:cubicBezTo>
                    <a:pt x="724162" y="14233"/>
                    <a:pt x="715113" y="14709"/>
                    <a:pt x="725400" y="23662"/>
                  </a:cubicBezTo>
                  <a:cubicBezTo>
                    <a:pt x="730163" y="27853"/>
                    <a:pt x="699016" y="31092"/>
                    <a:pt x="704064" y="36140"/>
                  </a:cubicBezTo>
                  <a:cubicBezTo>
                    <a:pt x="715209" y="47380"/>
                    <a:pt x="772168" y="42046"/>
                    <a:pt x="773978" y="29568"/>
                  </a:cubicBezTo>
                  <a:close/>
                  <a:moveTo>
                    <a:pt x="685586" y="358561"/>
                  </a:moveTo>
                  <a:cubicBezTo>
                    <a:pt x="686157" y="364467"/>
                    <a:pt x="682633" y="368658"/>
                    <a:pt x="671394" y="368658"/>
                  </a:cubicBezTo>
                  <a:cubicBezTo>
                    <a:pt x="660154" y="368658"/>
                    <a:pt x="676728" y="375802"/>
                    <a:pt x="677871" y="382279"/>
                  </a:cubicBezTo>
                  <a:cubicBezTo>
                    <a:pt x="679109" y="388851"/>
                    <a:pt x="666631" y="384088"/>
                    <a:pt x="666060" y="394185"/>
                  </a:cubicBezTo>
                  <a:cubicBezTo>
                    <a:pt x="665488" y="404281"/>
                    <a:pt x="644152" y="394185"/>
                    <a:pt x="641199" y="407234"/>
                  </a:cubicBezTo>
                  <a:cubicBezTo>
                    <a:pt x="638247" y="420283"/>
                    <a:pt x="651867" y="418474"/>
                    <a:pt x="661392" y="419140"/>
                  </a:cubicBezTo>
                  <a:cubicBezTo>
                    <a:pt x="670917" y="419712"/>
                    <a:pt x="657868" y="428570"/>
                    <a:pt x="664917" y="433904"/>
                  </a:cubicBezTo>
                  <a:cubicBezTo>
                    <a:pt x="672060" y="439238"/>
                    <a:pt x="677394" y="437428"/>
                    <a:pt x="672632" y="427427"/>
                  </a:cubicBezTo>
                  <a:cubicBezTo>
                    <a:pt x="667869" y="417331"/>
                    <a:pt x="697492" y="430951"/>
                    <a:pt x="688634" y="438667"/>
                  </a:cubicBezTo>
                  <a:cubicBezTo>
                    <a:pt x="679776" y="446382"/>
                    <a:pt x="702826" y="452287"/>
                    <a:pt x="714161" y="452859"/>
                  </a:cubicBezTo>
                  <a:cubicBezTo>
                    <a:pt x="725400" y="453430"/>
                    <a:pt x="765405" y="462193"/>
                    <a:pt x="766358" y="452859"/>
                  </a:cubicBezTo>
                  <a:cubicBezTo>
                    <a:pt x="766929" y="446953"/>
                    <a:pt x="751594" y="441619"/>
                    <a:pt x="739116" y="428570"/>
                  </a:cubicBezTo>
                  <a:cubicBezTo>
                    <a:pt x="726639" y="415521"/>
                    <a:pt x="717780" y="394185"/>
                    <a:pt x="731973" y="385327"/>
                  </a:cubicBezTo>
                  <a:cubicBezTo>
                    <a:pt x="746165" y="376468"/>
                    <a:pt x="733782" y="372277"/>
                    <a:pt x="747975" y="362181"/>
                  </a:cubicBezTo>
                  <a:cubicBezTo>
                    <a:pt x="762167" y="352084"/>
                    <a:pt x="753880" y="342655"/>
                    <a:pt x="765786" y="341416"/>
                  </a:cubicBezTo>
                  <a:cubicBezTo>
                    <a:pt x="777693" y="340273"/>
                    <a:pt x="764643" y="329605"/>
                    <a:pt x="776454" y="327796"/>
                  </a:cubicBezTo>
                  <a:cubicBezTo>
                    <a:pt x="788361" y="325986"/>
                    <a:pt x="790647" y="312937"/>
                    <a:pt x="788932" y="308269"/>
                  </a:cubicBezTo>
                  <a:cubicBezTo>
                    <a:pt x="787122" y="303507"/>
                    <a:pt x="801410" y="308841"/>
                    <a:pt x="807887" y="301792"/>
                  </a:cubicBezTo>
                  <a:cubicBezTo>
                    <a:pt x="814364" y="294649"/>
                    <a:pt x="829794" y="299411"/>
                    <a:pt x="834557" y="289315"/>
                  </a:cubicBezTo>
                  <a:cubicBezTo>
                    <a:pt x="839319" y="279218"/>
                    <a:pt x="907518" y="256072"/>
                    <a:pt x="945999" y="247214"/>
                  </a:cubicBezTo>
                  <a:cubicBezTo>
                    <a:pt x="984480" y="238356"/>
                    <a:pt x="1011246" y="222354"/>
                    <a:pt x="997530" y="211686"/>
                  </a:cubicBezTo>
                  <a:cubicBezTo>
                    <a:pt x="983909" y="201018"/>
                    <a:pt x="945332" y="215877"/>
                    <a:pt x="935903" y="223592"/>
                  </a:cubicBezTo>
                  <a:cubicBezTo>
                    <a:pt x="926378" y="231307"/>
                    <a:pt x="912757" y="225973"/>
                    <a:pt x="903327" y="231307"/>
                  </a:cubicBezTo>
                  <a:cubicBezTo>
                    <a:pt x="893802" y="236641"/>
                    <a:pt x="873705" y="241404"/>
                    <a:pt x="863608" y="234832"/>
                  </a:cubicBezTo>
                  <a:cubicBezTo>
                    <a:pt x="853512" y="228355"/>
                    <a:pt x="841701" y="242547"/>
                    <a:pt x="833985" y="241975"/>
                  </a:cubicBezTo>
                  <a:cubicBezTo>
                    <a:pt x="826270" y="241404"/>
                    <a:pt x="817412" y="249691"/>
                    <a:pt x="809125" y="249119"/>
                  </a:cubicBezTo>
                  <a:cubicBezTo>
                    <a:pt x="800838" y="248548"/>
                    <a:pt x="784170" y="255691"/>
                    <a:pt x="783027" y="260359"/>
                  </a:cubicBezTo>
                  <a:cubicBezTo>
                    <a:pt x="781788" y="265121"/>
                    <a:pt x="767596" y="263883"/>
                    <a:pt x="767596" y="269884"/>
                  </a:cubicBezTo>
                  <a:cubicBezTo>
                    <a:pt x="767596" y="275789"/>
                    <a:pt x="756356" y="281123"/>
                    <a:pt x="750356" y="275789"/>
                  </a:cubicBezTo>
                  <a:cubicBezTo>
                    <a:pt x="744450" y="270455"/>
                    <a:pt x="737306" y="281695"/>
                    <a:pt x="745593" y="289410"/>
                  </a:cubicBezTo>
                  <a:cubicBezTo>
                    <a:pt x="753880" y="297125"/>
                    <a:pt x="730163" y="297697"/>
                    <a:pt x="734354" y="302459"/>
                  </a:cubicBezTo>
                  <a:cubicBezTo>
                    <a:pt x="738545" y="307222"/>
                    <a:pt x="725496" y="310174"/>
                    <a:pt x="728448" y="315508"/>
                  </a:cubicBezTo>
                  <a:cubicBezTo>
                    <a:pt x="731401" y="320842"/>
                    <a:pt x="720162" y="322652"/>
                    <a:pt x="711208" y="324367"/>
                  </a:cubicBezTo>
                  <a:cubicBezTo>
                    <a:pt x="702350" y="326176"/>
                    <a:pt x="697587" y="337987"/>
                    <a:pt x="708827" y="338559"/>
                  </a:cubicBezTo>
                  <a:cubicBezTo>
                    <a:pt x="720066" y="339130"/>
                    <a:pt x="702255" y="340940"/>
                    <a:pt x="703493" y="349798"/>
                  </a:cubicBezTo>
                  <a:cubicBezTo>
                    <a:pt x="704540" y="358561"/>
                    <a:pt x="685014" y="352656"/>
                    <a:pt x="685586" y="358561"/>
                  </a:cubicBezTo>
                  <a:close/>
                </a:path>
              </a:pathLst>
            </a:custGeom>
            <a:grpFill/>
            <a:ln w="2381" cap="flat">
              <a:solidFill>
                <a:srgbClr val="FFFFFF"/>
              </a:solidFill>
              <a:prstDash val="solid"/>
              <a:miter/>
            </a:ln>
          </p:spPr>
          <p:txBody>
            <a:bodyPr rtlCol="0" anchor="ctr"/>
            <a:lstStyle/>
            <a:p>
              <a:endParaRPr lang="en-ID"/>
            </a:p>
          </p:txBody>
        </p:sp>
        <p:sp>
          <p:nvSpPr>
            <p:cNvPr id="162" name="Freeform: Shape 169">
              <a:extLst>
                <a:ext uri="{FF2B5EF4-FFF2-40B4-BE49-F238E27FC236}">
                  <a16:creationId xmlns:a16="http://schemas.microsoft.com/office/drawing/2014/main" id="{2F62AF1E-685C-A44A-8B5D-B0BBBE91DB9E}"/>
                </a:ext>
              </a:extLst>
            </p:cNvPr>
            <p:cNvSpPr/>
            <p:nvPr/>
          </p:nvSpPr>
          <p:spPr>
            <a:xfrm>
              <a:off x="6114311" y="3838122"/>
              <a:ext cx="361950" cy="381000"/>
            </a:xfrm>
            <a:custGeom>
              <a:avLst/>
              <a:gdLst>
                <a:gd name="connsiteX0" fmla="*/ 337923 w 361950"/>
                <a:gd name="connsiteY0" fmla="*/ 251913 h 381000"/>
                <a:gd name="connsiteX1" fmla="*/ 329065 w 361950"/>
                <a:gd name="connsiteY1" fmla="*/ 177714 h 381000"/>
                <a:gd name="connsiteX2" fmla="*/ 330970 w 361950"/>
                <a:gd name="connsiteY2" fmla="*/ 179619 h 381000"/>
                <a:gd name="connsiteX3" fmla="*/ 330018 w 361950"/>
                <a:gd name="connsiteY3" fmla="*/ 164379 h 381000"/>
                <a:gd name="connsiteX4" fmla="*/ 328684 w 361950"/>
                <a:gd name="connsiteY4" fmla="*/ 163998 h 381000"/>
                <a:gd name="connsiteX5" fmla="*/ 324684 w 361950"/>
                <a:gd name="connsiteY5" fmla="*/ 158187 h 381000"/>
                <a:gd name="connsiteX6" fmla="*/ 329160 w 361950"/>
                <a:gd name="connsiteY6" fmla="*/ 152377 h 381000"/>
                <a:gd name="connsiteX7" fmla="*/ 333161 w 361950"/>
                <a:gd name="connsiteY7" fmla="*/ 139518 h 381000"/>
                <a:gd name="connsiteX8" fmla="*/ 335637 w 361950"/>
                <a:gd name="connsiteY8" fmla="*/ 137613 h 381000"/>
                <a:gd name="connsiteX9" fmla="*/ 338971 w 361950"/>
                <a:gd name="connsiteY9" fmla="*/ 123040 h 381000"/>
                <a:gd name="connsiteX10" fmla="*/ 342495 w 361950"/>
                <a:gd name="connsiteY10" fmla="*/ 105705 h 381000"/>
                <a:gd name="connsiteX11" fmla="*/ 347353 w 361950"/>
                <a:gd name="connsiteY11" fmla="*/ 91512 h 381000"/>
                <a:gd name="connsiteX12" fmla="*/ 354878 w 361950"/>
                <a:gd name="connsiteY12" fmla="*/ 80368 h 381000"/>
                <a:gd name="connsiteX13" fmla="*/ 363355 w 361950"/>
                <a:gd name="connsiteY13" fmla="*/ 74558 h 381000"/>
                <a:gd name="connsiteX14" fmla="*/ 369165 w 361950"/>
                <a:gd name="connsiteY14" fmla="*/ 64366 h 381000"/>
                <a:gd name="connsiteX15" fmla="*/ 362498 w 361950"/>
                <a:gd name="connsiteY15" fmla="*/ 54555 h 381000"/>
                <a:gd name="connsiteX16" fmla="*/ 364308 w 361950"/>
                <a:gd name="connsiteY16" fmla="*/ 37220 h 381000"/>
                <a:gd name="connsiteX17" fmla="*/ 364593 w 361950"/>
                <a:gd name="connsiteY17" fmla="*/ 37125 h 381000"/>
                <a:gd name="connsiteX18" fmla="*/ 341447 w 361950"/>
                <a:gd name="connsiteY18" fmla="*/ 17598 h 381000"/>
                <a:gd name="connsiteX19" fmla="*/ 331542 w 361950"/>
                <a:gd name="connsiteY19" fmla="*/ 20075 h 381000"/>
                <a:gd name="connsiteX20" fmla="*/ 320397 w 361950"/>
                <a:gd name="connsiteY20" fmla="*/ 18836 h 381000"/>
                <a:gd name="connsiteX21" fmla="*/ 308015 w 361950"/>
                <a:gd name="connsiteY21" fmla="*/ 18836 h 381000"/>
                <a:gd name="connsiteX22" fmla="*/ 299347 w 361950"/>
                <a:gd name="connsiteY22" fmla="*/ 8931 h 381000"/>
                <a:gd name="connsiteX23" fmla="*/ 294204 w 361950"/>
                <a:gd name="connsiteY23" fmla="*/ 3692 h 381000"/>
                <a:gd name="connsiteX24" fmla="*/ 294489 w 361950"/>
                <a:gd name="connsiteY24" fmla="*/ 4549 h 381000"/>
                <a:gd name="connsiteX25" fmla="*/ 279630 w 361950"/>
                <a:gd name="connsiteY25" fmla="*/ 7026 h 381000"/>
                <a:gd name="connsiteX26" fmla="*/ 257437 w 361950"/>
                <a:gd name="connsiteY26" fmla="*/ 4549 h 381000"/>
                <a:gd name="connsiteX27" fmla="*/ 241340 w 361950"/>
                <a:gd name="connsiteY27" fmla="*/ 7026 h 381000"/>
                <a:gd name="connsiteX28" fmla="*/ 220289 w 361950"/>
                <a:gd name="connsiteY28" fmla="*/ 13217 h 381000"/>
                <a:gd name="connsiteX29" fmla="*/ 204192 w 361950"/>
                <a:gd name="connsiteY29" fmla="*/ 13217 h 381000"/>
                <a:gd name="connsiteX30" fmla="*/ 198001 w 361950"/>
                <a:gd name="connsiteY30" fmla="*/ 26838 h 381000"/>
                <a:gd name="connsiteX31" fmla="*/ 159711 w 361950"/>
                <a:gd name="connsiteY31" fmla="*/ 19408 h 381000"/>
                <a:gd name="connsiteX32" fmla="*/ 143613 w 361950"/>
                <a:gd name="connsiteY32" fmla="*/ 8264 h 381000"/>
                <a:gd name="connsiteX33" fmla="*/ 122563 w 361950"/>
                <a:gd name="connsiteY33" fmla="*/ 24361 h 381000"/>
                <a:gd name="connsiteX34" fmla="*/ 122563 w 361950"/>
                <a:gd name="connsiteY34" fmla="*/ 37791 h 381000"/>
                <a:gd name="connsiteX35" fmla="*/ 119610 w 361950"/>
                <a:gd name="connsiteY35" fmla="*/ 58556 h 381000"/>
                <a:gd name="connsiteX36" fmla="*/ 112181 w 361950"/>
                <a:gd name="connsiteY36" fmla="*/ 79606 h 381000"/>
                <a:gd name="connsiteX37" fmla="*/ 97322 w 361950"/>
                <a:gd name="connsiteY37" fmla="*/ 121802 h 381000"/>
                <a:gd name="connsiteX38" fmla="*/ 79986 w 361950"/>
                <a:gd name="connsiteY38" fmla="*/ 144090 h 381000"/>
                <a:gd name="connsiteX39" fmla="*/ 78748 w 361950"/>
                <a:gd name="connsiteY39" fmla="*/ 177523 h 381000"/>
                <a:gd name="connsiteX40" fmla="*/ 71319 w 361950"/>
                <a:gd name="connsiteY40" fmla="*/ 192382 h 381000"/>
                <a:gd name="connsiteX41" fmla="*/ 58936 w 361950"/>
                <a:gd name="connsiteY41" fmla="*/ 203526 h 381000"/>
                <a:gd name="connsiteX42" fmla="*/ 50268 w 361950"/>
                <a:gd name="connsiteY42" fmla="*/ 204765 h 381000"/>
                <a:gd name="connsiteX43" fmla="*/ 34171 w 361950"/>
                <a:gd name="connsiteY43" fmla="*/ 203526 h 381000"/>
                <a:gd name="connsiteX44" fmla="*/ 20550 w 361950"/>
                <a:gd name="connsiteY44" fmla="*/ 202288 h 381000"/>
                <a:gd name="connsiteX45" fmla="*/ 1786 w 361950"/>
                <a:gd name="connsiteY45" fmla="*/ 212194 h 381000"/>
                <a:gd name="connsiteX46" fmla="*/ 8930 w 361950"/>
                <a:gd name="connsiteY46" fmla="*/ 234292 h 381000"/>
                <a:gd name="connsiteX47" fmla="*/ 9406 w 361950"/>
                <a:gd name="connsiteY47" fmla="*/ 236292 h 381000"/>
                <a:gd name="connsiteX48" fmla="*/ 20741 w 361950"/>
                <a:gd name="connsiteY48" fmla="*/ 230101 h 381000"/>
                <a:gd name="connsiteX49" fmla="*/ 85701 w 361950"/>
                <a:gd name="connsiteY49" fmla="*/ 230101 h 381000"/>
                <a:gd name="connsiteX50" fmla="*/ 89226 w 361950"/>
                <a:gd name="connsiteY50" fmla="*/ 247056 h 381000"/>
                <a:gd name="connsiteX51" fmla="*/ 97227 w 361950"/>
                <a:gd name="connsiteY51" fmla="*/ 262200 h 381000"/>
                <a:gd name="connsiteX52" fmla="*/ 114086 w 361950"/>
                <a:gd name="connsiteY52" fmla="*/ 274678 h 381000"/>
                <a:gd name="connsiteX53" fmla="*/ 137231 w 361950"/>
                <a:gd name="connsiteY53" fmla="*/ 271154 h 381000"/>
                <a:gd name="connsiteX54" fmla="*/ 145233 w 361950"/>
                <a:gd name="connsiteY54" fmla="*/ 253342 h 381000"/>
                <a:gd name="connsiteX55" fmla="*/ 161235 w 361950"/>
                <a:gd name="connsiteY55" fmla="*/ 253342 h 381000"/>
                <a:gd name="connsiteX56" fmla="*/ 171045 w 361950"/>
                <a:gd name="connsiteY56" fmla="*/ 257819 h 381000"/>
                <a:gd name="connsiteX57" fmla="*/ 184380 w 361950"/>
                <a:gd name="connsiteY57" fmla="*/ 260486 h 381000"/>
                <a:gd name="connsiteX58" fmla="*/ 187905 w 361950"/>
                <a:gd name="connsiteY58" fmla="*/ 276488 h 381000"/>
                <a:gd name="connsiteX59" fmla="*/ 185238 w 361950"/>
                <a:gd name="connsiteY59" fmla="*/ 304968 h 381000"/>
                <a:gd name="connsiteX60" fmla="*/ 195048 w 361950"/>
                <a:gd name="connsiteY60" fmla="*/ 320969 h 381000"/>
                <a:gd name="connsiteX61" fmla="*/ 195048 w 361950"/>
                <a:gd name="connsiteY61" fmla="*/ 336971 h 381000"/>
                <a:gd name="connsiteX62" fmla="*/ 205716 w 361950"/>
                <a:gd name="connsiteY62" fmla="*/ 331637 h 381000"/>
                <a:gd name="connsiteX63" fmla="*/ 223528 w 361950"/>
                <a:gd name="connsiteY63" fmla="*/ 329828 h 381000"/>
                <a:gd name="connsiteX64" fmla="*/ 228957 w 361950"/>
                <a:gd name="connsiteY64" fmla="*/ 330018 h 381000"/>
                <a:gd name="connsiteX65" fmla="*/ 234196 w 361950"/>
                <a:gd name="connsiteY65" fmla="*/ 335162 h 381000"/>
                <a:gd name="connsiteX66" fmla="*/ 239530 w 361950"/>
                <a:gd name="connsiteY66" fmla="*/ 339638 h 381000"/>
                <a:gd name="connsiteX67" fmla="*/ 252008 w 361950"/>
                <a:gd name="connsiteY67" fmla="*/ 338781 h 381000"/>
                <a:gd name="connsiteX68" fmla="*/ 258199 w 361950"/>
                <a:gd name="connsiteY68" fmla="*/ 348592 h 381000"/>
                <a:gd name="connsiteX69" fmla="*/ 275058 w 361950"/>
                <a:gd name="connsiteY69" fmla="*/ 353926 h 381000"/>
                <a:gd name="connsiteX70" fmla="*/ 283917 w 361950"/>
                <a:gd name="connsiteY70" fmla="*/ 351259 h 381000"/>
                <a:gd name="connsiteX71" fmla="*/ 291060 w 361950"/>
                <a:gd name="connsiteY71" fmla="*/ 347735 h 381000"/>
                <a:gd name="connsiteX72" fmla="*/ 301728 w 361950"/>
                <a:gd name="connsiteY72" fmla="*/ 359260 h 381000"/>
                <a:gd name="connsiteX73" fmla="*/ 316873 w 361950"/>
                <a:gd name="connsiteY73" fmla="*/ 362784 h 381000"/>
                <a:gd name="connsiteX74" fmla="*/ 324874 w 361950"/>
                <a:gd name="connsiteY74" fmla="*/ 379644 h 381000"/>
                <a:gd name="connsiteX75" fmla="*/ 339066 w 361950"/>
                <a:gd name="connsiteY75" fmla="*/ 379644 h 381000"/>
                <a:gd name="connsiteX76" fmla="*/ 342591 w 361950"/>
                <a:gd name="connsiteY76" fmla="*/ 370785 h 381000"/>
                <a:gd name="connsiteX77" fmla="*/ 339923 w 361950"/>
                <a:gd name="connsiteY77" fmla="*/ 356498 h 381000"/>
                <a:gd name="connsiteX78" fmla="*/ 326589 w 361950"/>
                <a:gd name="connsiteY78" fmla="*/ 360975 h 381000"/>
                <a:gd name="connsiteX79" fmla="*/ 313254 w 361950"/>
                <a:gd name="connsiteY79" fmla="*/ 344973 h 381000"/>
                <a:gd name="connsiteX80" fmla="*/ 317730 w 361950"/>
                <a:gd name="connsiteY80" fmla="*/ 326303 h 381000"/>
                <a:gd name="connsiteX81" fmla="*/ 318588 w 361950"/>
                <a:gd name="connsiteY81" fmla="*/ 304110 h 381000"/>
                <a:gd name="connsiteX82" fmla="*/ 321255 w 361950"/>
                <a:gd name="connsiteY82" fmla="*/ 293442 h 381000"/>
                <a:gd name="connsiteX83" fmla="*/ 326589 w 361950"/>
                <a:gd name="connsiteY83" fmla="*/ 280107 h 381000"/>
                <a:gd name="connsiteX84" fmla="*/ 350687 w 361950"/>
                <a:gd name="connsiteY84" fmla="*/ 276488 h 381000"/>
                <a:gd name="connsiteX85" fmla="*/ 351449 w 361950"/>
                <a:gd name="connsiteY85" fmla="*/ 275631 h 381000"/>
                <a:gd name="connsiteX86" fmla="*/ 352782 w 361950"/>
                <a:gd name="connsiteY86" fmla="*/ 272583 h 381000"/>
                <a:gd name="connsiteX87" fmla="*/ 337923 w 361950"/>
                <a:gd name="connsiteY87" fmla="*/ 2519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1950" h="381000">
                  <a:moveTo>
                    <a:pt x="337923" y="251913"/>
                  </a:moveTo>
                  <a:cubicBezTo>
                    <a:pt x="328113" y="246579"/>
                    <a:pt x="324112" y="179428"/>
                    <a:pt x="329065" y="177714"/>
                  </a:cubicBezTo>
                  <a:cubicBezTo>
                    <a:pt x="329732" y="177523"/>
                    <a:pt x="330303" y="178190"/>
                    <a:pt x="330970" y="179619"/>
                  </a:cubicBezTo>
                  <a:lnTo>
                    <a:pt x="330018" y="164379"/>
                  </a:lnTo>
                  <a:cubicBezTo>
                    <a:pt x="330018" y="164379"/>
                    <a:pt x="329446" y="164283"/>
                    <a:pt x="328684" y="163998"/>
                  </a:cubicBezTo>
                  <a:cubicBezTo>
                    <a:pt x="327160" y="163331"/>
                    <a:pt x="324684" y="161807"/>
                    <a:pt x="324684" y="158187"/>
                  </a:cubicBezTo>
                  <a:cubicBezTo>
                    <a:pt x="324684" y="152853"/>
                    <a:pt x="329160" y="152377"/>
                    <a:pt x="329160" y="152377"/>
                  </a:cubicBezTo>
                  <a:cubicBezTo>
                    <a:pt x="329160" y="152377"/>
                    <a:pt x="328303" y="141233"/>
                    <a:pt x="333161" y="139518"/>
                  </a:cubicBezTo>
                  <a:cubicBezTo>
                    <a:pt x="334113" y="139137"/>
                    <a:pt x="334971" y="138471"/>
                    <a:pt x="335637" y="137613"/>
                  </a:cubicBezTo>
                  <a:cubicBezTo>
                    <a:pt x="338400" y="134280"/>
                    <a:pt x="338971" y="127707"/>
                    <a:pt x="338971" y="123040"/>
                  </a:cubicBezTo>
                  <a:cubicBezTo>
                    <a:pt x="338971" y="117230"/>
                    <a:pt x="340305" y="110562"/>
                    <a:pt x="342495" y="105705"/>
                  </a:cubicBezTo>
                  <a:cubicBezTo>
                    <a:pt x="344686" y="100847"/>
                    <a:pt x="343829" y="94179"/>
                    <a:pt x="347353" y="91512"/>
                  </a:cubicBezTo>
                  <a:cubicBezTo>
                    <a:pt x="350877" y="88845"/>
                    <a:pt x="350496" y="81702"/>
                    <a:pt x="354878" y="80368"/>
                  </a:cubicBezTo>
                  <a:cubicBezTo>
                    <a:pt x="359355" y="79035"/>
                    <a:pt x="362879" y="77225"/>
                    <a:pt x="363355" y="74558"/>
                  </a:cubicBezTo>
                  <a:cubicBezTo>
                    <a:pt x="363831" y="71891"/>
                    <a:pt x="369165" y="68367"/>
                    <a:pt x="369165" y="64366"/>
                  </a:cubicBezTo>
                  <a:cubicBezTo>
                    <a:pt x="369165" y="60365"/>
                    <a:pt x="362498" y="59508"/>
                    <a:pt x="362498" y="54555"/>
                  </a:cubicBezTo>
                  <a:cubicBezTo>
                    <a:pt x="362498" y="49602"/>
                    <a:pt x="364308" y="37220"/>
                    <a:pt x="364308" y="37220"/>
                  </a:cubicBezTo>
                  <a:cubicBezTo>
                    <a:pt x="364308" y="37220"/>
                    <a:pt x="364498" y="37125"/>
                    <a:pt x="364593" y="37125"/>
                  </a:cubicBezTo>
                  <a:cubicBezTo>
                    <a:pt x="354973" y="28361"/>
                    <a:pt x="343924" y="19218"/>
                    <a:pt x="341447" y="17598"/>
                  </a:cubicBezTo>
                  <a:cubicBezTo>
                    <a:pt x="337733" y="15122"/>
                    <a:pt x="331542" y="20075"/>
                    <a:pt x="331542" y="20075"/>
                  </a:cubicBezTo>
                  <a:cubicBezTo>
                    <a:pt x="331542" y="20075"/>
                    <a:pt x="325350" y="13884"/>
                    <a:pt x="320397" y="18836"/>
                  </a:cubicBezTo>
                  <a:cubicBezTo>
                    <a:pt x="315444" y="23789"/>
                    <a:pt x="308015" y="18836"/>
                    <a:pt x="308015" y="18836"/>
                  </a:cubicBezTo>
                  <a:cubicBezTo>
                    <a:pt x="308015" y="18836"/>
                    <a:pt x="301823" y="15122"/>
                    <a:pt x="299347" y="8931"/>
                  </a:cubicBezTo>
                  <a:cubicBezTo>
                    <a:pt x="298299" y="6454"/>
                    <a:pt x="296489" y="4930"/>
                    <a:pt x="294204" y="3692"/>
                  </a:cubicBezTo>
                  <a:lnTo>
                    <a:pt x="294489" y="4549"/>
                  </a:lnTo>
                  <a:lnTo>
                    <a:pt x="279630" y="7026"/>
                  </a:lnTo>
                  <a:cubicBezTo>
                    <a:pt x="279630" y="7026"/>
                    <a:pt x="261056" y="-2881"/>
                    <a:pt x="257437" y="4549"/>
                  </a:cubicBezTo>
                  <a:cubicBezTo>
                    <a:pt x="253722" y="11979"/>
                    <a:pt x="250008" y="7026"/>
                    <a:pt x="241340" y="7026"/>
                  </a:cubicBezTo>
                  <a:cubicBezTo>
                    <a:pt x="232672" y="7026"/>
                    <a:pt x="225243" y="10740"/>
                    <a:pt x="220289" y="13217"/>
                  </a:cubicBezTo>
                  <a:cubicBezTo>
                    <a:pt x="215337" y="15693"/>
                    <a:pt x="207907" y="10740"/>
                    <a:pt x="204192" y="13217"/>
                  </a:cubicBezTo>
                  <a:cubicBezTo>
                    <a:pt x="200478" y="15693"/>
                    <a:pt x="198001" y="26838"/>
                    <a:pt x="198001" y="26838"/>
                  </a:cubicBezTo>
                  <a:lnTo>
                    <a:pt x="159711" y="19408"/>
                  </a:lnTo>
                  <a:cubicBezTo>
                    <a:pt x="159711" y="19408"/>
                    <a:pt x="152281" y="8264"/>
                    <a:pt x="143613" y="8264"/>
                  </a:cubicBezTo>
                  <a:cubicBezTo>
                    <a:pt x="134946" y="8264"/>
                    <a:pt x="122563" y="24361"/>
                    <a:pt x="122563" y="24361"/>
                  </a:cubicBezTo>
                  <a:lnTo>
                    <a:pt x="122563" y="37791"/>
                  </a:lnTo>
                  <a:cubicBezTo>
                    <a:pt x="124087" y="45888"/>
                    <a:pt x="122182" y="54269"/>
                    <a:pt x="119610" y="58556"/>
                  </a:cubicBezTo>
                  <a:cubicBezTo>
                    <a:pt x="115896" y="64747"/>
                    <a:pt x="112181" y="67223"/>
                    <a:pt x="112181" y="79606"/>
                  </a:cubicBezTo>
                  <a:cubicBezTo>
                    <a:pt x="112181" y="91989"/>
                    <a:pt x="97322" y="111801"/>
                    <a:pt x="97322" y="121802"/>
                  </a:cubicBezTo>
                  <a:cubicBezTo>
                    <a:pt x="97322" y="131708"/>
                    <a:pt x="79986" y="137899"/>
                    <a:pt x="79986" y="144090"/>
                  </a:cubicBezTo>
                  <a:cubicBezTo>
                    <a:pt x="79986" y="150281"/>
                    <a:pt x="78748" y="163902"/>
                    <a:pt x="78748" y="177523"/>
                  </a:cubicBezTo>
                  <a:cubicBezTo>
                    <a:pt x="78748" y="191144"/>
                    <a:pt x="71319" y="180000"/>
                    <a:pt x="71319" y="192382"/>
                  </a:cubicBezTo>
                  <a:cubicBezTo>
                    <a:pt x="71319" y="204765"/>
                    <a:pt x="65127" y="197335"/>
                    <a:pt x="58936" y="203526"/>
                  </a:cubicBezTo>
                  <a:cubicBezTo>
                    <a:pt x="52745" y="209718"/>
                    <a:pt x="50268" y="210956"/>
                    <a:pt x="50268" y="204765"/>
                  </a:cubicBezTo>
                  <a:cubicBezTo>
                    <a:pt x="50268" y="198573"/>
                    <a:pt x="41601" y="197335"/>
                    <a:pt x="34171" y="203526"/>
                  </a:cubicBezTo>
                  <a:cubicBezTo>
                    <a:pt x="26742" y="209718"/>
                    <a:pt x="24265" y="203526"/>
                    <a:pt x="20550" y="202288"/>
                  </a:cubicBezTo>
                  <a:cubicBezTo>
                    <a:pt x="18455" y="201621"/>
                    <a:pt x="9978" y="206574"/>
                    <a:pt x="1786" y="212194"/>
                  </a:cubicBezTo>
                  <a:cubicBezTo>
                    <a:pt x="5501" y="219909"/>
                    <a:pt x="7406" y="227529"/>
                    <a:pt x="8930" y="234292"/>
                  </a:cubicBezTo>
                  <a:cubicBezTo>
                    <a:pt x="9025" y="234959"/>
                    <a:pt x="9216" y="235626"/>
                    <a:pt x="9406" y="236292"/>
                  </a:cubicBezTo>
                  <a:cubicBezTo>
                    <a:pt x="13788" y="233149"/>
                    <a:pt x="18169" y="230482"/>
                    <a:pt x="20741" y="230101"/>
                  </a:cubicBezTo>
                  <a:cubicBezTo>
                    <a:pt x="26932" y="229244"/>
                    <a:pt x="85701" y="230101"/>
                    <a:pt x="85701" y="230101"/>
                  </a:cubicBezTo>
                  <a:cubicBezTo>
                    <a:pt x="85701" y="230101"/>
                    <a:pt x="91035" y="238959"/>
                    <a:pt x="89226" y="247056"/>
                  </a:cubicBezTo>
                  <a:cubicBezTo>
                    <a:pt x="87416" y="255057"/>
                    <a:pt x="92845" y="251532"/>
                    <a:pt x="97227" y="262200"/>
                  </a:cubicBezTo>
                  <a:cubicBezTo>
                    <a:pt x="101703" y="272868"/>
                    <a:pt x="105228" y="277345"/>
                    <a:pt x="114086" y="274678"/>
                  </a:cubicBezTo>
                  <a:cubicBezTo>
                    <a:pt x="122944" y="272011"/>
                    <a:pt x="133612" y="270201"/>
                    <a:pt x="137231" y="271154"/>
                  </a:cubicBezTo>
                  <a:cubicBezTo>
                    <a:pt x="140756" y="272011"/>
                    <a:pt x="139898" y="256009"/>
                    <a:pt x="145233" y="253342"/>
                  </a:cubicBezTo>
                  <a:cubicBezTo>
                    <a:pt x="150567" y="250675"/>
                    <a:pt x="161235" y="253342"/>
                    <a:pt x="161235" y="253342"/>
                  </a:cubicBezTo>
                  <a:cubicBezTo>
                    <a:pt x="161235" y="253342"/>
                    <a:pt x="162092" y="257819"/>
                    <a:pt x="171045" y="257819"/>
                  </a:cubicBezTo>
                  <a:cubicBezTo>
                    <a:pt x="179904" y="257819"/>
                    <a:pt x="184380" y="254294"/>
                    <a:pt x="184380" y="260486"/>
                  </a:cubicBezTo>
                  <a:cubicBezTo>
                    <a:pt x="184380" y="266677"/>
                    <a:pt x="185238" y="273821"/>
                    <a:pt x="187905" y="276488"/>
                  </a:cubicBezTo>
                  <a:cubicBezTo>
                    <a:pt x="190572" y="279155"/>
                    <a:pt x="180761" y="301348"/>
                    <a:pt x="185238" y="304968"/>
                  </a:cubicBezTo>
                  <a:cubicBezTo>
                    <a:pt x="189714" y="308492"/>
                    <a:pt x="195905" y="316493"/>
                    <a:pt x="195048" y="320969"/>
                  </a:cubicBezTo>
                  <a:cubicBezTo>
                    <a:pt x="194191" y="325446"/>
                    <a:pt x="191524" y="336114"/>
                    <a:pt x="195048" y="336971"/>
                  </a:cubicBezTo>
                  <a:cubicBezTo>
                    <a:pt x="198572" y="337829"/>
                    <a:pt x="199525" y="331637"/>
                    <a:pt x="205716" y="331637"/>
                  </a:cubicBezTo>
                  <a:cubicBezTo>
                    <a:pt x="211908" y="331637"/>
                    <a:pt x="217242" y="332495"/>
                    <a:pt x="223528" y="329828"/>
                  </a:cubicBezTo>
                  <a:cubicBezTo>
                    <a:pt x="225623" y="328970"/>
                    <a:pt x="227433" y="329256"/>
                    <a:pt x="228957" y="330018"/>
                  </a:cubicBezTo>
                  <a:cubicBezTo>
                    <a:pt x="232196" y="331542"/>
                    <a:pt x="234196" y="335162"/>
                    <a:pt x="234196" y="335162"/>
                  </a:cubicBezTo>
                  <a:cubicBezTo>
                    <a:pt x="234196" y="335162"/>
                    <a:pt x="236006" y="341353"/>
                    <a:pt x="239530" y="339638"/>
                  </a:cubicBezTo>
                  <a:cubicBezTo>
                    <a:pt x="243054" y="337829"/>
                    <a:pt x="252865" y="335162"/>
                    <a:pt x="252008" y="338781"/>
                  </a:cubicBezTo>
                  <a:cubicBezTo>
                    <a:pt x="251151" y="342401"/>
                    <a:pt x="254675" y="350307"/>
                    <a:pt x="258199" y="348592"/>
                  </a:cubicBezTo>
                  <a:cubicBezTo>
                    <a:pt x="261723" y="346782"/>
                    <a:pt x="270677" y="353926"/>
                    <a:pt x="275058" y="353926"/>
                  </a:cubicBezTo>
                  <a:cubicBezTo>
                    <a:pt x="279440" y="353926"/>
                    <a:pt x="283917" y="353926"/>
                    <a:pt x="283917" y="351259"/>
                  </a:cubicBezTo>
                  <a:cubicBezTo>
                    <a:pt x="283917" y="348592"/>
                    <a:pt x="289251" y="344115"/>
                    <a:pt x="291060" y="347735"/>
                  </a:cubicBezTo>
                  <a:cubicBezTo>
                    <a:pt x="292870" y="351259"/>
                    <a:pt x="297252" y="359260"/>
                    <a:pt x="301728" y="359260"/>
                  </a:cubicBezTo>
                  <a:cubicBezTo>
                    <a:pt x="306205" y="359260"/>
                    <a:pt x="316873" y="359260"/>
                    <a:pt x="316873" y="362784"/>
                  </a:cubicBezTo>
                  <a:cubicBezTo>
                    <a:pt x="316873" y="366309"/>
                    <a:pt x="320397" y="376119"/>
                    <a:pt x="324874" y="379644"/>
                  </a:cubicBezTo>
                  <a:cubicBezTo>
                    <a:pt x="329351" y="383168"/>
                    <a:pt x="339066" y="379644"/>
                    <a:pt x="339066" y="379644"/>
                  </a:cubicBezTo>
                  <a:cubicBezTo>
                    <a:pt x="339066" y="379644"/>
                    <a:pt x="342591" y="376977"/>
                    <a:pt x="342591" y="370785"/>
                  </a:cubicBezTo>
                  <a:cubicBezTo>
                    <a:pt x="342591" y="364594"/>
                    <a:pt x="342591" y="356498"/>
                    <a:pt x="339923" y="356498"/>
                  </a:cubicBezTo>
                  <a:cubicBezTo>
                    <a:pt x="337256" y="356498"/>
                    <a:pt x="332780" y="362689"/>
                    <a:pt x="326589" y="360975"/>
                  </a:cubicBezTo>
                  <a:cubicBezTo>
                    <a:pt x="320397" y="359165"/>
                    <a:pt x="315921" y="346782"/>
                    <a:pt x="313254" y="344973"/>
                  </a:cubicBezTo>
                  <a:cubicBezTo>
                    <a:pt x="310587" y="343163"/>
                    <a:pt x="317730" y="331637"/>
                    <a:pt x="317730" y="326303"/>
                  </a:cubicBezTo>
                  <a:cubicBezTo>
                    <a:pt x="317730" y="320969"/>
                    <a:pt x="322207" y="305825"/>
                    <a:pt x="318588" y="304110"/>
                  </a:cubicBezTo>
                  <a:cubicBezTo>
                    <a:pt x="315063" y="302301"/>
                    <a:pt x="316778" y="296967"/>
                    <a:pt x="321255" y="293442"/>
                  </a:cubicBezTo>
                  <a:cubicBezTo>
                    <a:pt x="325731" y="289918"/>
                    <a:pt x="319445" y="280107"/>
                    <a:pt x="326589" y="280107"/>
                  </a:cubicBezTo>
                  <a:cubicBezTo>
                    <a:pt x="333256" y="280107"/>
                    <a:pt x="346877" y="280869"/>
                    <a:pt x="350687" y="276488"/>
                  </a:cubicBezTo>
                  <a:cubicBezTo>
                    <a:pt x="350972" y="276202"/>
                    <a:pt x="351258" y="276011"/>
                    <a:pt x="351449" y="275631"/>
                  </a:cubicBezTo>
                  <a:cubicBezTo>
                    <a:pt x="351925" y="274678"/>
                    <a:pt x="352401" y="273630"/>
                    <a:pt x="352782" y="272583"/>
                  </a:cubicBezTo>
                  <a:cubicBezTo>
                    <a:pt x="348020" y="264962"/>
                    <a:pt x="343448" y="254961"/>
                    <a:pt x="337923" y="251913"/>
                  </a:cubicBezTo>
                  <a:close/>
                </a:path>
              </a:pathLst>
            </a:custGeom>
            <a:grpFill/>
            <a:ln w="2381" cap="flat">
              <a:solidFill>
                <a:srgbClr val="FFFFFF"/>
              </a:solidFill>
              <a:prstDash val="solid"/>
              <a:miter/>
            </a:ln>
          </p:spPr>
          <p:txBody>
            <a:bodyPr rtlCol="0" anchor="ctr"/>
            <a:lstStyle/>
            <a:p>
              <a:endParaRPr lang="en-ID"/>
            </a:p>
          </p:txBody>
        </p:sp>
        <p:sp>
          <p:nvSpPr>
            <p:cNvPr id="163" name="Freeform: Shape 170">
              <a:extLst>
                <a:ext uri="{FF2B5EF4-FFF2-40B4-BE49-F238E27FC236}">
                  <a16:creationId xmlns:a16="http://schemas.microsoft.com/office/drawing/2014/main" id="{F0B3F665-5F04-4146-99BE-411084C4467A}"/>
                </a:ext>
              </a:extLst>
            </p:cNvPr>
            <p:cNvSpPr/>
            <p:nvPr/>
          </p:nvSpPr>
          <p:spPr>
            <a:xfrm>
              <a:off x="6441019" y="3994428"/>
              <a:ext cx="28575" cy="38100"/>
            </a:xfrm>
            <a:custGeom>
              <a:avLst/>
              <a:gdLst>
                <a:gd name="connsiteX0" fmla="*/ 4167 w 28575"/>
                <a:gd name="connsiteY0" fmla="*/ 23217 h 38100"/>
                <a:gd name="connsiteX1" fmla="*/ 9120 w 28575"/>
                <a:gd name="connsiteY1" fmla="*/ 44077 h 38100"/>
                <a:gd name="connsiteX2" fmla="*/ 17693 w 28575"/>
                <a:gd name="connsiteY2" fmla="*/ 39029 h 38100"/>
                <a:gd name="connsiteX3" fmla="*/ 34076 w 28575"/>
                <a:gd name="connsiteY3" fmla="*/ 15407 h 38100"/>
                <a:gd name="connsiteX4" fmla="*/ 28932 w 28575"/>
                <a:gd name="connsiteY4" fmla="*/ 12359 h 38100"/>
                <a:gd name="connsiteX5" fmla="*/ 28170 w 28575"/>
                <a:gd name="connsiteY5" fmla="*/ 1786 h 38100"/>
                <a:gd name="connsiteX6" fmla="*/ 18740 w 28575"/>
                <a:gd name="connsiteY6" fmla="*/ 2072 h 38100"/>
                <a:gd name="connsiteX7" fmla="*/ 8453 w 28575"/>
                <a:gd name="connsiteY7" fmla="*/ 8263 h 38100"/>
                <a:gd name="connsiteX8" fmla="*/ 1786 w 28575"/>
                <a:gd name="connsiteY8" fmla="*/ 7596 h 38100"/>
                <a:gd name="connsiteX9" fmla="*/ 3119 w 28575"/>
                <a:gd name="connsiteY9" fmla="*/ 7977 h 38100"/>
                <a:gd name="connsiteX10" fmla="*/ 4167 w 28575"/>
                <a:gd name="connsiteY10" fmla="*/ 2321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 h="38100">
                  <a:moveTo>
                    <a:pt x="4167" y="23217"/>
                  </a:moveTo>
                  <a:cubicBezTo>
                    <a:pt x="5691" y="26741"/>
                    <a:pt x="7310" y="34838"/>
                    <a:pt x="9120" y="44077"/>
                  </a:cubicBezTo>
                  <a:cubicBezTo>
                    <a:pt x="13121" y="41505"/>
                    <a:pt x="16359" y="39600"/>
                    <a:pt x="17693" y="39029"/>
                  </a:cubicBezTo>
                  <a:cubicBezTo>
                    <a:pt x="22836" y="37028"/>
                    <a:pt x="34076" y="15407"/>
                    <a:pt x="34076" y="15407"/>
                  </a:cubicBezTo>
                  <a:lnTo>
                    <a:pt x="28932" y="12359"/>
                  </a:lnTo>
                  <a:cubicBezTo>
                    <a:pt x="28932" y="12359"/>
                    <a:pt x="29504" y="7882"/>
                    <a:pt x="28170" y="1786"/>
                  </a:cubicBezTo>
                  <a:cubicBezTo>
                    <a:pt x="23598" y="2357"/>
                    <a:pt x="18740" y="2072"/>
                    <a:pt x="18740" y="2072"/>
                  </a:cubicBezTo>
                  <a:cubicBezTo>
                    <a:pt x="18740" y="2072"/>
                    <a:pt x="19788" y="10263"/>
                    <a:pt x="8453" y="8263"/>
                  </a:cubicBezTo>
                  <a:cubicBezTo>
                    <a:pt x="6644" y="7977"/>
                    <a:pt x="4358" y="7787"/>
                    <a:pt x="1786" y="7596"/>
                  </a:cubicBezTo>
                  <a:cubicBezTo>
                    <a:pt x="2548" y="7882"/>
                    <a:pt x="3119" y="7977"/>
                    <a:pt x="3119" y="7977"/>
                  </a:cubicBezTo>
                  <a:lnTo>
                    <a:pt x="4167" y="23217"/>
                  </a:lnTo>
                  <a:close/>
                </a:path>
              </a:pathLst>
            </a:custGeom>
            <a:grpFill/>
            <a:ln w="2381" cap="flat">
              <a:solidFill>
                <a:srgbClr val="FFFFFF"/>
              </a:solidFill>
              <a:prstDash val="solid"/>
              <a:miter/>
            </a:ln>
          </p:spPr>
          <p:txBody>
            <a:bodyPr rtlCol="0" anchor="ctr"/>
            <a:lstStyle/>
            <a:p>
              <a:endParaRPr lang="en-ID"/>
            </a:p>
          </p:txBody>
        </p:sp>
        <p:sp>
          <p:nvSpPr>
            <p:cNvPr id="164" name="Freeform: Shape 171">
              <a:extLst>
                <a:ext uri="{FF2B5EF4-FFF2-40B4-BE49-F238E27FC236}">
                  <a16:creationId xmlns:a16="http://schemas.microsoft.com/office/drawing/2014/main" id="{95DA54FB-E9FD-AB4E-8BAF-985F7DC6511A}"/>
                </a:ext>
              </a:extLst>
            </p:cNvPr>
            <p:cNvSpPr/>
            <p:nvPr/>
          </p:nvSpPr>
          <p:spPr>
            <a:xfrm>
              <a:off x="6461498" y="4159972"/>
              <a:ext cx="209550" cy="342900"/>
            </a:xfrm>
            <a:custGeom>
              <a:avLst/>
              <a:gdLst>
                <a:gd name="connsiteX0" fmla="*/ 213622 w 209550"/>
                <a:gd name="connsiteY0" fmla="*/ 89702 h 342900"/>
                <a:gd name="connsiteX1" fmla="*/ 208574 w 209550"/>
                <a:gd name="connsiteY1" fmla="*/ 50554 h 342900"/>
                <a:gd name="connsiteX2" fmla="*/ 206764 w 209550"/>
                <a:gd name="connsiteY2" fmla="*/ 2548 h 342900"/>
                <a:gd name="connsiteX3" fmla="*/ 206669 w 209550"/>
                <a:gd name="connsiteY3" fmla="*/ 1786 h 342900"/>
                <a:gd name="connsiteX4" fmla="*/ 185428 w 209550"/>
                <a:gd name="connsiteY4" fmla="*/ 13216 h 342900"/>
                <a:gd name="connsiteX5" fmla="*/ 171140 w 209550"/>
                <a:gd name="connsiteY5" fmla="*/ 16740 h 342900"/>
                <a:gd name="connsiteX6" fmla="*/ 159330 w 209550"/>
                <a:gd name="connsiteY6" fmla="*/ 16169 h 342900"/>
                <a:gd name="connsiteX7" fmla="*/ 152853 w 209550"/>
                <a:gd name="connsiteY7" fmla="*/ 23884 h 342900"/>
                <a:gd name="connsiteX8" fmla="*/ 140946 w 209550"/>
                <a:gd name="connsiteY8" fmla="*/ 25027 h 342900"/>
                <a:gd name="connsiteX9" fmla="*/ 123801 w 209550"/>
                <a:gd name="connsiteY9" fmla="*/ 27408 h 342900"/>
                <a:gd name="connsiteX10" fmla="*/ 117324 w 209550"/>
                <a:gd name="connsiteY10" fmla="*/ 21503 h 342900"/>
                <a:gd name="connsiteX11" fmla="*/ 105418 w 209550"/>
                <a:gd name="connsiteY11" fmla="*/ 23884 h 342900"/>
                <a:gd name="connsiteX12" fmla="*/ 94083 w 209550"/>
                <a:gd name="connsiteY12" fmla="*/ 22741 h 342900"/>
                <a:gd name="connsiteX13" fmla="*/ 93036 w 209550"/>
                <a:gd name="connsiteY13" fmla="*/ 29694 h 342900"/>
                <a:gd name="connsiteX14" fmla="*/ 101608 w 209550"/>
                <a:gd name="connsiteY14" fmla="*/ 72080 h 342900"/>
                <a:gd name="connsiteX15" fmla="*/ 113800 w 209550"/>
                <a:gd name="connsiteY15" fmla="*/ 83796 h 342900"/>
                <a:gd name="connsiteX16" fmla="*/ 114372 w 209550"/>
                <a:gd name="connsiteY16" fmla="*/ 103989 h 342900"/>
                <a:gd name="connsiteX17" fmla="*/ 103132 w 209550"/>
                <a:gd name="connsiteY17" fmla="*/ 117038 h 342900"/>
                <a:gd name="connsiteX18" fmla="*/ 101322 w 209550"/>
                <a:gd name="connsiteY18" fmla="*/ 135422 h 342900"/>
                <a:gd name="connsiteX19" fmla="*/ 82939 w 209550"/>
                <a:gd name="connsiteY19" fmla="*/ 111133 h 342900"/>
                <a:gd name="connsiteX20" fmla="*/ 87130 w 209550"/>
                <a:gd name="connsiteY20" fmla="*/ 85035 h 342900"/>
                <a:gd name="connsiteX21" fmla="*/ 71128 w 209550"/>
                <a:gd name="connsiteY21" fmla="*/ 82653 h 342900"/>
                <a:gd name="connsiteX22" fmla="*/ 57507 w 209550"/>
                <a:gd name="connsiteY22" fmla="*/ 73223 h 342900"/>
                <a:gd name="connsiteX23" fmla="*/ 1786 w 209550"/>
                <a:gd name="connsiteY23" fmla="*/ 93321 h 342900"/>
                <a:gd name="connsiteX24" fmla="*/ 5882 w 209550"/>
                <a:gd name="connsiteY24" fmla="*/ 108180 h 342900"/>
                <a:gd name="connsiteX25" fmla="*/ 4739 w 209550"/>
                <a:gd name="connsiteY25" fmla="*/ 108180 h 342900"/>
                <a:gd name="connsiteX26" fmla="*/ 7691 w 209550"/>
                <a:gd name="connsiteY26" fmla="*/ 114657 h 342900"/>
                <a:gd name="connsiteX27" fmla="*/ 33504 w 209550"/>
                <a:gd name="connsiteY27" fmla="*/ 120848 h 342900"/>
                <a:gd name="connsiteX28" fmla="*/ 56650 w 209550"/>
                <a:gd name="connsiteY28" fmla="*/ 128849 h 342900"/>
                <a:gd name="connsiteX29" fmla="*/ 57507 w 209550"/>
                <a:gd name="connsiteY29" fmla="*/ 159996 h 342900"/>
                <a:gd name="connsiteX30" fmla="*/ 52173 w 209550"/>
                <a:gd name="connsiteY30" fmla="*/ 177808 h 342900"/>
                <a:gd name="connsiteX31" fmla="*/ 58364 w 209550"/>
                <a:gd name="connsiteY31" fmla="*/ 192953 h 342900"/>
                <a:gd name="connsiteX32" fmla="*/ 47697 w 209550"/>
                <a:gd name="connsiteY32" fmla="*/ 208097 h 342900"/>
                <a:gd name="connsiteX33" fmla="*/ 42363 w 209550"/>
                <a:gd name="connsiteY33" fmla="*/ 227624 h 342900"/>
                <a:gd name="connsiteX34" fmla="*/ 21979 w 209550"/>
                <a:gd name="connsiteY34" fmla="*/ 247912 h 342900"/>
                <a:gd name="connsiteX35" fmla="*/ 22741 w 209550"/>
                <a:gd name="connsiteY35" fmla="*/ 248579 h 342900"/>
                <a:gd name="connsiteX36" fmla="*/ 35219 w 209550"/>
                <a:gd name="connsiteY36" fmla="*/ 285917 h 342900"/>
                <a:gd name="connsiteX37" fmla="*/ 37029 w 209550"/>
                <a:gd name="connsiteY37" fmla="*/ 322397 h 342900"/>
                <a:gd name="connsiteX38" fmla="*/ 39219 w 209550"/>
                <a:gd name="connsiteY38" fmla="*/ 345543 h 342900"/>
                <a:gd name="connsiteX39" fmla="*/ 54173 w 209550"/>
                <a:gd name="connsiteY39" fmla="*/ 344400 h 342900"/>
                <a:gd name="connsiteX40" fmla="*/ 55126 w 209550"/>
                <a:gd name="connsiteY40" fmla="*/ 334399 h 342900"/>
                <a:gd name="connsiteX41" fmla="*/ 47125 w 209550"/>
                <a:gd name="connsiteY41" fmla="*/ 326684 h 342900"/>
                <a:gd name="connsiteX42" fmla="*/ 78557 w 209550"/>
                <a:gd name="connsiteY42" fmla="*/ 303538 h 342900"/>
                <a:gd name="connsiteX43" fmla="*/ 103799 w 209550"/>
                <a:gd name="connsiteY43" fmla="*/ 287822 h 342900"/>
                <a:gd name="connsiteX44" fmla="*/ 105894 w 209550"/>
                <a:gd name="connsiteY44" fmla="*/ 258771 h 342900"/>
                <a:gd name="connsiteX45" fmla="*/ 102370 w 209550"/>
                <a:gd name="connsiteY45" fmla="*/ 233624 h 342900"/>
                <a:gd name="connsiteX46" fmla="*/ 92559 w 209550"/>
                <a:gd name="connsiteY46" fmla="*/ 208097 h 342900"/>
                <a:gd name="connsiteX47" fmla="*/ 95798 w 209550"/>
                <a:gd name="connsiteY47" fmla="*/ 192953 h 342900"/>
                <a:gd name="connsiteX48" fmla="*/ 104942 w 209550"/>
                <a:gd name="connsiteY48" fmla="*/ 182285 h 342900"/>
                <a:gd name="connsiteX49" fmla="*/ 121801 w 209550"/>
                <a:gd name="connsiteY49" fmla="*/ 171617 h 342900"/>
                <a:gd name="connsiteX50" fmla="*/ 142851 w 209550"/>
                <a:gd name="connsiteY50" fmla="*/ 148471 h 342900"/>
                <a:gd name="connsiteX51" fmla="*/ 181999 w 209550"/>
                <a:gd name="connsiteY51" fmla="*/ 131612 h 342900"/>
                <a:gd name="connsiteX52" fmla="*/ 213622 w 209550"/>
                <a:gd name="connsiteY52" fmla="*/ 8970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9550" h="342900">
                  <a:moveTo>
                    <a:pt x="213622" y="89702"/>
                  </a:moveTo>
                  <a:cubicBezTo>
                    <a:pt x="211526" y="84368"/>
                    <a:pt x="207431" y="60365"/>
                    <a:pt x="208574" y="50554"/>
                  </a:cubicBezTo>
                  <a:cubicBezTo>
                    <a:pt x="209812" y="40743"/>
                    <a:pt x="206764" y="15026"/>
                    <a:pt x="206764" y="2548"/>
                  </a:cubicBezTo>
                  <a:cubicBezTo>
                    <a:pt x="206764" y="2262"/>
                    <a:pt x="206764" y="2072"/>
                    <a:pt x="206669" y="1786"/>
                  </a:cubicBezTo>
                  <a:cubicBezTo>
                    <a:pt x="196858" y="6263"/>
                    <a:pt x="186285" y="11311"/>
                    <a:pt x="185428" y="13216"/>
                  </a:cubicBezTo>
                  <a:cubicBezTo>
                    <a:pt x="183618" y="16740"/>
                    <a:pt x="175903" y="12645"/>
                    <a:pt x="171140" y="16740"/>
                  </a:cubicBezTo>
                  <a:cubicBezTo>
                    <a:pt x="166378" y="20931"/>
                    <a:pt x="163425" y="17312"/>
                    <a:pt x="159330" y="16169"/>
                  </a:cubicBezTo>
                  <a:cubicBezTo>
                    <a:pt x="155234" y="14930"/>
                    <a:pt x="153424" y="20360"/>
                    <a:pt x="152853" y="23884"/>
                  </a:cubicBezTo>
                  <a:cubicBezTo>
                    <a:pt x="152281" y="27408"/>
                    <a:pt x="143994" y="25694"/>
                    <a:pt x="140946" y="25027"/>
                  </a:cubicBezTo>
                  <a:cubicBezTo>
                    <a:pt x="137993" y="24455"/>
                    <a:pt x="128468" y="27408"/>
                    <a:pt x="123801" y="27408"/>
                  </a:cubicBezTo>
                  <a:cubicBezTo>
                    <a:pt x="119039" y="27408"/>
                    <a:pt x="122658" y="23217"/>
                    <a:pt x="117324" y="21503"/>
                  </a:cubicBezTo>
                  <a:cubicBezTo>
                    <a:pt x="111990" y="19693"/>
                    <a:pt x="108466" y="23884"/>
                    <a:pt x="105418" y="23884"/>
                  </a:cubicBezTo>
                  <a:cubicBezTo>
                    <a:pt x="103608" y="23884"/>
                    <a:pt x="98084" y="23217"/>
                    <a:pt x="94083" y="22741"/>
                  </a:cubicBezTo>
                  <a:cubicBezTo>
                    <a:pt x="93988" y="25503"/>
                    <a:pt x="93702" y="27885"/>
                    <a:pt x="93036" y="29694"/>
                  </a:cubicBezTo>
                  <a:cubicBezTo>
                    <a:pt x="89225" y="39696"/>
                    <a:pt x="101037" y="62460"/>
                    <a:pt x="101608" y="72080"/>
                  </a:cubicBezTo>
                  <a:cubicBezTo>
                    <a:pt x="105989" y="75890"/>
                    <a:pt x="111038" y="80463"/>
                    <a:pt x="113800" y="83796"/>
                  </a:cubicBezTo>
                  <a:cubicBezTo>
                    <a:pt x="119134" y="90369"/>
                    <a:pt x="113800" y="89702"/>
                    <a:pt x="114372" y="103989"/>
                  </a:cubicBezTo>
                  <a:cubicBezTo>
                    <a:pt x="114943" y="118181"/>
                    <a:pt x="108466" y="112276"/>
                    <a:pt x="103132" y="117038"/>
                  </a:cubicBezTo>
                  <a:cubicBezTo>
                    <a:pt x="97798" y="121801"/>
                    <a:pt x="102561" y="132469"/>
                    <a:pt x="101322" y="135422"/>
                  </a:cubicBezTo>
                  <a:cubicBezTo>
                    <a:pt x="100084" y="138374"/>
                    <a:pt x="84082" y="114657"/>
                    <a:pt x="82939" y="111133"/>
                  </a:cubicBezTo>
                  <a:cubicBezTo>
                    <a:pt x="81796" y="107609"/>
                    <a:pt x="88845" y="93321"/>
                    <a:pt x="87130" y="85035"/>
                  </a:cubicBezTo>
                  <a:cubicBezTo>
                    <a:pt x="85320" y="76748"/>
                    <a:pt x="74652" y="82082"/>
                    <a:pt x="71128" y="82653"/>
                  </a:cubicBezTo>
                  <a:cubicBezTo>
                    <a:pt x="67604" y="83225"/>
                    <a:pt x="59222" y="73223"/>
                    <a:pt x="57507" y="73223"/>
                  </a:cubicBezTo>
                  <a:cubicBezTo>
                    <a:pt x="55697" y="73223"/>
                    <a:pt x="1786" y="93321"/>
                    <a:pt x="1786" y="93321"/>
                  </a:cubicBezTo>
                  <a:lnTo>
                    <a:pt x="5882" y="108180"/>
                  </a:lnTo>
                  <a:lnTo>
                    <a:pt x="4739" y="108180"/>
                  </a:lnTo>
                  <a:lnTo>
                    <a:pt x="7691" y="114657"/>
                  </a:lnTo>
                  <a:cubicBezTo>
                    <a:pt x="7691" y="114657"/>
                    <a:pt x="25503" y="115514"/>
                    <a:pt x="33504" y="120848"/>
                  </a:cubicBezTo>
                  <a:cubicBezTo>
                    <a:pt x="41505" y="126182"/>
                    <a:pt x="53983" y="127040"/>
                    <a:pt x="56650" y="128849"/>
                  </a:cubicBezTo>
                  <a:cubicBezTo>
                    <a:pt x="59317" y="130659"/>
                    <a:pt x="56650" y="150186"/>
                    <a:pt x="57507" y="159996"/>
                  </a:cubicBezTo>
                  <a:cubicBezTo>
                    <a:pt x="58364" y="169807"/>
                    <a:pt x="46839" y="172474"/>
                    <a:pt x="52173" y="177808"/>
                  </a:cubicBezTo>
                  <a:cubicBezTo>
                    <a:pt x="57507" y="183142"/>
                    <a:pt x="54840" y="192096"/>
                    <a:pt x="58364" y="192953"/>
                  </a:cubicBezTo>
                  <a:cubicBezTo>
                    <a:pt x="61889" y="193810"/>
                    <a:pt x="52173" y="205430"/>
                    <a:pt x="47697" y="208097"/>
                  </a:cubicBezTo>
                  <a:cubicBezTo>
                    <a:pt x="43220" y="210764"/>
                    <a:pt x="47697" y="220575"/>
                    <a:pt x="42363" y="227624"/>
                  </a:cubicBezTo>
                  <a:cubicBezTo>
                    <a:pt x="38933" y="232196"/>
                    <a:pt x="29028" y="241149"/>
                    <a:pt x="21979" y="247912"/>
                  </a:cubicBezTo>
                  <a:cubicBezTo>
                    <a:pt x="22360" y="248103"/>
                    <a:pt x="22646" y="248293"/>
                    <a:pt x="22741" y="248579"/>
                  </a:cubicBezTo>
                  <a:cubicBezTo>
                    <a:pt x="24551" y="251722"/>
                    <a:pt x="29885" y="282773"/>
                    <a:pt x="35219" y="285917"/>
                  </a:cubicBezTo>
                  <a:cubicBezTo>
                    <a:pt x="40553" y="289060"/>
                    <a:pt x="37409" y="319730"/>
                    <a:pt x="37029" y="322397"/>
                  </a:cubicBezTo>
                  <a:cubicBezTo>
                    <a:pt x="36552" y="325064"/>
                    <a:pt x="39219" y="345543"/>
                    <a:pt x="39219" y="345543"/>
                  </a:cubicBezTo>
                  <a:cubicBezTo>
                    <a:pt x="39219" y="345543"/>
                    <a:pt x="47125" y="344305"/>
                    <a:pt x="54173" y="344400"/>
                  </a:cubicBezTo>
                  <a:cubicBezTo>
                    <a:pt x="54650" y="340305"/>
                    <a:pt x="54936" y="336780"/>
                    <a:pt x="55126" y="334399"/>
                  </a:cubicBezTo>
                  <a:cubicBezTo>
                    <a:pt x="55697" y="324969"/>
                    <a:pt x="49221" y="332589"/>
                    <a:pt x="47125" y="326684"/>
                  </a:cubicBezTo>
                  <a:cubicBezTo>
                    <a:pt x="45030" y="320778"/>
                    <a:pt x="61603" y="309824"/>
                    <a:pt x="78557" y="303538"/>
                  </a:cubicBezTo>
                  <a:cubicBezTo>
                    <a:pt x="95417" y="297347"/>
                    <a:pt x="101989" y="293727"/>
                    <a:pt x="103799" y="287822"/>
                  </a:cubicBezTo>
                  <a:cubicBezTo>
                    <a:pt x="105608" y="281916"/>
                    <a:pt x="103513" y="265343"/>
                    <a:pt x="105894" y="258771"/>
                  </a:cubicBezTo>
                  <a:cubicBezTo>
                    <a:pt x="108275" y="252294"/>
                    <a:pt x="104370" y="248388"/>
                    <a:pt x="102370" y="233624"/>
                  </a:cubicBezTo>
                  <a:cubicBezTo>
                    <a:pt x="100274" y="218765"/>
                    <a:pt x="94940" y="216384"/>
                    <a:pt x="92559" y="208097"/>
                  </a:cubicBezTo>
                  <a:cubicBezTo>
                    <a:pt x="90178" y="199811"/>
                    <a:pt x="90749" y="193334"/>
                    <a:pt x="95798" y="192953"/>
                  </a:cubicBezTo>
                  <a:cubicBezTo>
                    <a:pt x="100846" y="192667"/>
                    <a:pt x="100846" y="190286"/>
                    <a:pt x="104942" y="182285"/>
                  </a:cubicBezTo>
                  <a:cubicBezTo>
                    <a:pt x="109133" y="174284"/>
                    <a:pt x="113800" y="177522"/>
                    <a:pt x="121801" y="171617"/>
                  </a:cubicBezTo>
                  <a:cubicBezTo>
                    <a:pt x="129802" y="165711"/>
                    <a:pt x="130088" y="158282"/>
                    <a:pt x="142851" y="148471"/>
                  </a:cubicBezTo>
                  <a:cubicBezTo>
                    <a:pt x="155615" y="138660"/>
                    <a:pt x="169521" y="139041"/>
                    <a:pt x="181999" y="131612"/>
                  </a:cubicBezTo>
                  <a:cubicBezTo>
                    <a:pt x="194381" y="124087"/>
                    <a:pt x="215717" y="95036"/>
                    <a:pt x="213622" y="89702"/>
                  </a:cubicBezTo>
                  <a:close/>
                </a:path>
              </a:pathLst>
            </a:custGeom>
            <a:grpFill/>
            <a:ln w="2381" cap="flat">
              <a:solidFill>
                <a:srgbClr val="FFFFFF"/>
              </a:solidFill>
              <a:prstDash val="solid"/>
              <a:miter/>
            </a:ln>
          </p:spPr>
          <p:txBody>
            <a:bodyPr rtlCol="0" anchor="ctr"/>
            <a:lstStyle/>
            <a:p>
              <a:endParaRPr lang="en-ID"/>
            </a:p>
          </p:txBody>
        </p:sp>
        <p:sp>
          <p:nvSpPr>
            <p:cNvPr id="165" name="Freeform: Shape 172">
              <a:extLst>
                <a:ext uri="{FF2B5EF4-FFF2-40B4-BE49-F238E27FC236}">
                  <a16:creationId xmlns:a16="http://schemas.microsoft.com/office/drawing/2014/main" id="{3A36893A-9007-6041-AF39-6FE28F09960C}"/>
                </a:ext>
              </a:extLst>
            </p:cNvPr>
            <p:cNvSpPr/>
            <p:nvPr/>
          </p:nvSpPr>
          <p:spPr>
            <a:xfrm>
              <a:off x="6448353" y="3964710"/>
              <a:ext cx="219075" cy="219075"/>
            </a:xfrm>
            <a:custGeom>
              <a:avLst/>
              <a:gdLst>
                <a:gd name="connsiteX0" fmla="*/ 205812 w 219075"/>
                <a:gd name="connsiteY0" fmla="*/ 178856 h 219075"/>
                <a:gd name="connsiteX1" fmla="*/ 198382 w 219075"/>
                <a:gd name="connsiteY1" fmla="*/ 158377 h 219075"/>
                <a:gd name="connsiteX2" fmla="*/ 196287 w 219075"/>
                <a:gd name="connsiteY2" fmla="*/ 141804 h 219075"/>
                <a:gd name="connsiteX3" fmla="*/ 199811 w 219075"/>
                <a:gd name="connsiteY3" fmla="*/ 126659 h 219075"/>
                <a:gd name="connsiteX4" fmla="*/ 189143 w 219075"/>
                <a:gd name="connsiteY4" fmla="*/ 109800 h 219075"/>
                <a:gd name="connsiteX5" fmla="*/ 198001 w 219075"/>
                <a:gd name="connsiteY5" fmla="*/ 79320 h 219075"/>
                <a:gd name="connsiteX6" fmla="*/ 164378 w 219075"/>
                <a:gd name="connsiteY6" fmla="*/ 55412 h 219075"/>
                <a:gd name="connsiteX7" fmla="*/ 165425 w 219075"/>
                <a:gd name="connsiteY7" fmla="*/ 43125 h 219075"/>
                <a:gd name="connsiteX8" fmla="*/ 89702 w 219075"/>
                <a:gd name="connsiteY8" fmla="*/ 2929 h 219075"/>
                <a:gd name="connsiteX9" fmla="*/ 79986 w 219075"/>
                <a:gd name="connsiteY9" fmla="*/ 21788 h 219075"/>
                <a:gd name="connsiteX10" fmla="*/ 81320 w 219075"/>
                <a:gd name="connsiteY10" fmla="*/ 34266 h 219075"/>
                <a:gd name="connsiteX11" fmla="*/ 48839 w 219075"/>
                <a:gd name="connsiteY11" fmla="*/ 32456 h 219075"/>
                <a:gd name="connsiteX12" fmla="*/ 48744 w 219075"/>
                <a:gd name="connsiteY12" fmla="*/ 1786 h 219075"/>
                <a:gd name="connsiteX13" fmla="*/ 31980 w 219075"/>
                <a:gd name="connsiteY13" fmla="*/ 3120 h 219075"/>
                <a:gd name="connsiteX14" fmla="*/ 22550 w 219075"/>
                <a:gd name="connsiteY14" fmla="*/ 5596 h 219075"/>
                <a:gd name="connsiteX15" fmla="*/ 25789 w 219075"/>
                <a:gd name="connsiteY15" fmla="*/ 14359 h 219075"/>
                <a:gd name="connsiteX16" fmla="*/ 28837 w 219075"/>
                <a:gd name="connsiteY16" fmla="*/ 27694 h 219075"/>
                <a:gd name="connsiteX17" fmla="*/ 20836 w 219075"/>
                <a:gd name="connsiteY17" fmla="*/ 31504 h 219075"/>
                <a:gd name="connsiteX18" fmla="*/ 21598 w 219075"/>
                <a:gd name="connsiteY18" fmla="*/ 42077 h 219075"/>
                <a:gd name="connsiteX19" fmla="*/ 26741 w 219075"/>
                <a:gd name="connsiteY19" fmla="*/ 45125 h 219075"/>
                <a:gd name="connsiteX20" fmla="*/ 10358 w 219075"/>
                <a:gd name="connsiteY20" fmla="*/ 68747 h 219075"/>
                <a:gd name="connsiteX21" fmla="*/ 1786 w 219075"/>
                <a:gd name="connsiteY21" fmla="*/ 73795 h 219075"/>
                <a:gd name="connsiteX22" fmla="*/ 14073 w 219075"/>
                <a:gd name="connsiteY22" fmla="*/ 111990 h 219075"/>
                <a:gd name="connsiteX23" fmla="*/ 24741 w 219075"/>
                <a:gd name="connsiteY23" fmla="*/ 138184 h 219075"/>
                <a:gd name="connsiteX24" fmla="*/ 29599 w 219075"/>
                <a:gd name="connsiteY24" fmla="*/ 154186 h 219075"/>
                <a:gd name="connsiteX25" fmla="*/ 18455 w 219075"/>
                <a:gd name="connsiteY25" fmla="*/ 145804 h 219075"/>
                <a:gd name="connsiteX26" fmla="*/ 17121 w 219075"/>
                <a:gd name="connsiteY26" fmla="*/ 148852 h 219075"/>
                <a:gd name="connsiteX27" fmla="*/ 16359 w 219075"/>
                <a:gd name="connsiteY27" fmla="*/ 149709 h 219075"/>
                <a:gd name="connsiteX28" fmla="*/ 30837 w 219075"/>
                <a:gd name="connsiteY28" fmla="*/ 157996 h 219075"/>
                <a:gd name="connsiteX29" fmla="*/ 49316 w 219075"/>
                <a:gd name="connsiteY29" fmla="*/ 165140 h 219075"/>
                <a:gd name="connsiteX30" fmla="*/ 74938 w 219075"/>
                <a:gd name="connsiteY30" fmla="*/ 176379 h 219075"/>
                <a:gd name="connsiteX31" fmla="*/ 76272 w 219075"/>
                <a:gd name="connsiteY31" fmla="*/ 178380 h 219075"/>
                <a:gd name="connsiteX32" fmla="*/ 89797 w 219075"/>
                <a:gd name="connsiteY32" fmla="*/ 178380 h 219075"/>
                <a:gd name="connsiteX33" fmla="*/ 92750 w 219075"/>
                <a:gd name="connsiteY33" fmla="*/ 177237 h 219075"/>
                <a:gd name="connsiteX34" fmla="*/ 107132 w 219075"/>
                <a:gd name="connsiteY34" fmla="*/ 217908 h 219075"/>
                <a:gd name="connsiteX35" fmla="*/ 118467 w 219075"/>
                <a:gd name="connsiteY35" fmla="*/ 219051 h 219075"/>
                <a:gd name="connsiteX36" fmla="*/ 130373 w 219075"/>
                <a:gd name="connsiteY36" fmla="*/ 216670 h 219075"/>
                <a:gd name="connsiteX37" fmla="*/ 136850 w 219075"/>
                <a:gd name="connsiteY37" fmla="*/ 222575 h 219075"/>
                <a:gd name="connsiteX38" fmla="*/ 153996 w 219075"/>
                <a:gd name="connsiteY38" fmla="*/ 220194 h 219075"/>
                <a:gd name="connsiteX39" fmla="*/ 165902 w 219075"/>
                <a:gd name="connsiteY39" fmla="*/ 219051 h 219075"/>
                <a:gd name="connsiteX40" fmla="*/ 172379 w 219075"/>
                <a:gd name="connsiteY40" fmla="*/ 211336 h 219075"/>
                <a:gd name="connsiteX41" fmla="*/ 184190 w 219075"/>
                <a:gd name="connsiteY41" fmla="*/ 211907 h 219075"/>
                <a:gd name="connsiteX42" fmla="*/ 198477 w 219075"/>
                <a:gd name="connsiteY42" fmla="*/ 208383 h 219075"/>
                <a:gd name="connsiteX43" fmla="*/ 219718 w 219075"/>
                <a:gd name="connsiteY43" fmla="*/ 196953 h 219075"/>
                <a:gd name="connsiteX44" fmla="*/ 205812 w 219075"/>
                <a:gd name="connsiteY44" fmla="*/ 17885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9075" h="219075">
                  <a:moveTo>
                    <a:pt x="205812" y="178856"/>
                  </a:moveTo>
                  <a:cubicBezTo>
                    <a:pt x="205240" y="166664"/>
                    <a:pt x="198096" y="166664"/>
                    <a:pt x="198382" y="158377"/>
                  </a:cubicBezTo>
                  <a:cubicBezTo>
                    <a:pt x="198668" y="150090"/>
                    <a:pt x="199239" y="142661"/>
                    <a:pt x="196287" y="141804"/>
                  </a:cubicBezTo>
                  <a:cubicBezTo>
                    <a:pt x="193334" y="140946"/>
                    <a:pt x="195048" y="133803"/>
                    <a:pt x="199811" y="126659"/>
                  </a:cubicBezTo>
                  <a:cubicBezTo>
                    <a:pt x="204573" y="119515"/>
                    <a:pt x="191238" y="118658"/>
                    <a:pt x="189143" y="109800"/>
                  </a:cubicBezTo>
                  <a:cubicBezTo>
                    <a:pt x="188286" y="105989"/>
                    <a:pt x="192477" y="93226"/>
                    <a:pt x="198001" y="79320"/>
                  </a:cubicBezTo>
                  <a:cubicBezTo>
                    <a:pt x="181428" y="67889"/>
                    <a:pt x="164378" y="55412"/>
                    <a:pt x="164378" y="55412"/>
                  </a:cubicBezTo>
                  <a:lnTo>
                    <a:pt x="165425" y="43125"/>
                  </a:lnTo>
                  <a:lnTo>
                    <a:pt x="89702" y="2929"/>
                  </a:lnTo>
                  <a:cubicBezTo>
                    <a:pt x="89225" y="12168"/>
                    <a:pt x="85415" y="19312"/>
                    <a:pt x="79986" y="21788"/>
                  </a:cubicBezTo>
                  <a:cubicBezTo>
                    <a:pt x="74176" y="24455"/>
                    <a:pt x="87987" y="32933"/>
                    <a:pt x="81320" y="34266"/>
                  </a:cubicBezTo>
                  <a:cubicBezTo>
                    <a:pt x="74652" y="35600"/>
                    <a:pt x="59507" y="28075"/>
                    <a:pt x="48839" y="32456"/>
                  </a:cubicBezTo>
                  <a:cubicBezTo>
                    <a:pt x="41696" y="35505"/>
                    <a:pt x="43124" y="17502"/>
                    <a:pt x="48744" y="1786"/>
                  </a:cubicBezTo>
                  <a:lnTo>
                    <a:pt x="31980" y="3120"/>
                  </a:lnTo>
                  <a:cubicBezTo>
                    <a:pt x="31980" y="3120"/>
                    <a:pt x="27408" y="4263"/>
                    <a:pt x="22550" y="5596"/>
                  </a:cubicBezTo>
                  <a:lnTo>
                    <a:pt x="25789" y="14359"/>
                  </a:lnTo>
                  <a:cubicBezTo>
                    <a:pt x="25789" y="14359"/>
                    <a:pt x="29885" y="22551"/>
                    <a:pt x="28837" y="27694"/>
                  </a:cubicBezTo>
                  <a:cubicBezTo>
                    <a:pt x="28361" y="30075"/>
                    <a:pt x="24646" y="31028"/>
                    <a:pt x="20836" y="31504"/>
                  </a:cubicBezTo>
                  <a:cubicBezTo>
                    <a:pt x="22170" y="37505"/>
                    <a:pt x="21598" y="42077"/>
                    <a:pt x="21598" y="42077"/>
                  </a:cubicBezTo>
                  <a:lnTo>
                    <a:pt x="26741" y="45125"/>
                  </a:lnTo>
                  <a:cubicBezTo>
                    <a:pt x="26741" y="45125"/>
                    <a:pt x="15502" y="66651"/>
                    <a:pt x="10358" y="68747"/>
                  </a:cubicBezTo>
                  <a:cubicBezTo>
                    <a:pt x="9025" y="69318"/>
                    <a:pt x="5787" y="71223"/>
                    <a:pt x="1786" y="73795"/>
                  </a:cubicBezTo>
                  <a:cubicBezTo>
                    <a:pt x="4834" y="88940"/>
                    <a:pt x="8549" y="106942"/>
                    <a:pt x="14073" y="111990"/>
                  </a:cubicBezTo>
                  <a:cubicBezTo>
                    <a:pt x="24265" y="121325"/>
                    <a:pt x="22550" y="131993"/>
                    <a:pt x="24741" y="138184"/>
                  </a:cubicBezTo>
                  <a:cubicBezTo>
                    <a:pt x="26932" y="144375"/>
                    <a:pt x="35886" y="151519"/>
                    <a:pt x="29599" y="154186"/>
                  </a:cubicBezTo>
                  <a:cubicBezTo>
                    <a:pt x="25598" y="155900"/>
                    <a:pt x="21979" y="151614"/>
                    <a:pt x="18455" y="145804"/>
                  </a:cubicBezTo>
                  <a:cubicBezTo>
                    <a:pt x="18074" y="146852"/>
                    <a:pt x="17693" y="147899"/>
                    <a:pt x="17121" y="148852"/>
                  </a:cubicBezTo>
                  <a:cubicBezTo>
                    <a:pt x="16931" y="149233"/>
                    <a:pt x="16645" y="149423"/>
                    <a:pt x="16359" y="149709"/>
                  </a:cubicBezTo>
                  <a:cubicBezTo>
                    <a:pt x="21788" y="153710"/>
                    <a:pt x="28170" y="157996"/>
                    <a:pt x="30837" y="157996"/>
                  </a:cubicBezTo>
                  <a:cubicBezTo>
                    <a:pt x="35981" y="157996"/>
                    <a:pt x="44172" y="164187"/>
                    <a:pt x="49316" y="165140"/>
                  </a:cubicBezTo>
                  <a:cubicBezTo>
                    <a:pt x="54459" y="166188"/>
                    <a:pt x="72747" y="173522"/>
                    <a:pt x="74938" y="176379"/>
                  </a:cubicBezTo>
                  <a:cubicBezTo>
                    <a:pt x="75319" y="176951"/>
                    <a:pt x="75795" y="177618"/>
                    <a:pt x="76272" y="178380"/>
                  </a:cubicBezTo>
                  <a:cubicBezTo>
                    <a:pt x="80653" y="178189"/>
                    <a:pt x="86368" y="177998"/>
                    <a:pt x="89797" y="178380"/>
                  </a:cubicBezTo>
                  <a:cubicBezTo>
                    <a:pt x="90559" y="177713"/>
                    <a:pt x="91416" y="177237"/>
                    <a:pt x="92750" y="177237"/>
                  </a:cubicBezTo>
                  <a:cubicBezTo>
                    <a:pt x="99513" y="177237"/>
                    <a:pt x="107513" y="202954"/>
                    <a:pt x="107132" y="217908"/>
                  </a:cubicBezTo>
                  <a:cubicBezTo>
                    <a:pt x="111133" y="218480"/>
                    <a:pt x="116753" y="219051"/>
                    <a:pt x="118467" y="219051"/>
                  </a:cubicBezTo>
                  <a:cubicBezTo>
                    <a:pt x="121420" y="219051"/>
                    <a:pt x="125039" y="214955"/>
                    <a:pt x="130373" y="216670"/>
                  </a:cubicBezTo>
                  <a:cubicBezTo>
                    <a:pt x="135707" y="218480"/>
                    <a:pt x="132183" y="222575"/>
                    <a:pt x="136850" y="222575"/>
                  </a:cubicBezTo>
                  <a:cubicBezTo>
                    <a:pt x="141613" y="222575"/>
                    <a:pt x="151043" y="219623"/>
                    <a:pt x="153996" y="220194"/>
                  </a:cubicBezTo>
                  <a:cubicBezTo>
                    <a:pt x="156948" y="220766"/>
                    <a:pt x="165235" y="222575"/>
                    <a:pt x="165902" y="219051"/>
                  </a:cubicBezTo>
                  <a:cubicBezTo>
                    <a:pt x="166473" y="215527"/>
                    <a:pt x="168283" y="210193"/>
                    <a:pt x="172379" y="211336"/>
                  </a:cubicBezTo>
                  <a:cubicBezTo>
                    <a:pt x="176570" y="212479"/>
                    <a:pt x="179522" y="216098"/>
                    <a:pt x="184190" y="211907"/>
                  </a:cubicBezTo>
                  <a:cubicBezTo>
                    <a:pt x="188952" y="207716"/>
                    <a:pt x="196668" y="211907"/>
                    <a:pt x="198477" y="208383"/>
                  </a:cubicBezTo>
                  <a:cubicBezTo>
                    <a:pt x="199430" y="206573"/>
                    <a:pt x="209907" y="201430"/>
                    <a:pt x="219718" y="196953"/>
                  </a:cubicBezTo>
                  <a:cubicBezTo>
                    <a:pt x="219337" y="185619"/>
                    <a:pt x="206383" y="190762"/>
                    <a:pt x="205812" y="178856"/>
                  </a:cubicBezTo>
                  <a:close/>
                </a:path>
              </a:pathLst>
            </a:custGeom>
            <a:grpFill/>
            <a:ln w="2381" cap="flat">
              <a:solidFill>
                <a:srgbClr val="FFFFFF"/>
              </a:solidFill>
              <a:prstDash val="solid"/>
              <a:miter/>
            </a:ln>
          </p:spPr>
          <p:txBody>
            <a:bodyPr rtlCol="0" anchor="ctr"/>
            <a:lstStyle/>
            <a:p>
              <a:endParaRPr lang="en-ID"/>
            </a:p>
          </p:txBody>
        </p:sp>
        <p:sp>
          <p:nvSpPr>
            <p:cNvPr id="166" name="Freeform: Shape 173">
              <a:extLst>
                <a:ext uri="{FF2B5EF4-FFF2-40B4-BE49-F238E27FC236}">
                  <a16:creationId xmlns:a16="http://schemas.microsoft.com/office/drawing/2014/main" id="{6778F181-5798-C74E-A319-0343B9B9DCAC}"/>
                </a:ext>
              </a:extLst>
            </p:cNvPr>
            <p:cNvSpPr/>
            <p:nvPr/>
          </p:nvSpPr>
          <p:spPr>
            <a:xfrm>
              <a:off x="6513113" y="4141243"/>
              <a:ext cx="57150" cy="152400"/>
            </a:xfrm>
            <a:custGeom>
              <a:avLst/>
              <a:gdLst>
                <a:gd name="connsiteX0" fmla="*/ 62184 w 57150"/>
                <a:gd name="connsiteY0" fmla="*/ 102526 h 152400"/>
                <a:gd name="connsiteX1" fmla="*/ 49992 w 57150"/>
                <a:gd name="connsiteY1" fmla="*/ 90810 h 152400"/>
                <a:gd name="connsiteX2" fmla="*/ 49421 w 57150"/>
                <a:gd name="connsiteY2" fmla="*/ 94239 h 152400"/>
                <a:gd name="connsiteX3" fmla="*/ 27609 w 57150"/>
                <a:gd name="connsiteY3" fmla="*/ 63569 h 152400"/>
                <a:gd name="connsiteX4" fmla="*/ 29799 w 57150"/>
                <a:gd name="connsiteY4" fmla="*/ 28040 h 152400"/>
                <a:gd name="connsiteX5" fmla="*/ 25037 w 57150"/>
                <a:gd name="connsiteY5" fmla="*/ 2037 h 152400"/>
                <a:gd name="connsiteX6" fmla="*/ 11511 w 57150"/>
                <a:gd name="connsiteY6" fmla="*/ 2037 h 152400"/>
                <a:gd name="connsiteX7" fmla="*/ 19417 w 57150"/>
                <a:gd name="connsiteY7" fmla="*/ 21564 h 152400"/>
                <a:gd name="connsiteX8" fmla="*/ 12273 w 57150"/>
                <a:gd name="connsiteY8" fmla="*/ 25659 h 152400"/>
                <a:gd name="connsiteX9" fmla="*/ 13321 w 57150"/>
                <a:gd name="connsiteY9" fmla="*/ 58521 h 152400"/>
                <a:gd name="connsiteX10" fmla="*/ 5129 w 57150"/>
                <a:gd name="connsiteY10" fmla="*/ 63664 h 152400"/>
                <a:gd name="connsiteX11" fmla="*/ 2082 w 57150"/>
                <a:gd name="connsiteY11" fmla="*/ 83190 h 152400"/>
                <a:gd name="connsiteX12" fmla="*/ 5606 w 57150"/>
                <a:gd name="connsiteY12" fmla="*/ 91953 h 152400"/>
                <a:gd name="connsiteX13" fmla="*/ 5796 w 57150"/>
                <a:gd name="connsiteY13" fmla="*/ 91953 h 152400"/>
                <a:gd name="connsiteX14" fmla="*/ 19417 w 57150"/>
                <a:gd name="connsiteY14" fmla="*/ 101383 h 152400"/>
                <a:gd name="connsiteX15" fmla="*/ 35419 w 57150"/>
                <a:gd name="connsiteY15" fmla="*/ 103764 h 152400"/>
                <a:gd name="connsiteX16" fmla="*/ 31228 w 57150"/>
                <a:gd name="connsiteY16" fmla="*/ 129863 h 152400"/>
                <a:gd name="connsiteX17" fmla="*/ 49611 w 57150"/>
                <a:gd name="connsiteY17" fmla="*/ 154151 h 152400"/>
                <a:gd name="connsiteX18" fmla="*/ 51421 w 57150"/>
                <a:gd name="connsiteY18" fmla="*/ 135768 h 152400"/>
                <a:gd name="connsiteX19" fmla="*/ 62661 w 57150"/>
                <a:gd name="connsiteY19" fmla="*/ 122719 h 152400"/>
                <a:gd name="connsiteX20" fmla="*/ 62184 w 57150"/>
                <a:gd name="connsiteY20" fmla="*/ 1025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150" h="152400">
                  <a:moveTo>
                    <a:pt x="62184" y="102526"/>
                  </a:moveTo>
                  <a:cubicBezTo>
                    <a:pt x="59517" y="99288"/>
                    <a:pt x="54374" y="94620"/>
                    <a:pt x="49992" y="90810"/>
                  </a:cubicBezTo>
                  <a:cubicBezTo>
                    <a:pt x="50088" y="92239"/>
                    <a:pt x="49897" y="93477"/>
                    <a:pt x="49421" y="94239"/>
                  </a:cubicBezTo>
                  <a:cubicBezTo>
                    <a:pt x="44182" y="101764"/>
                    <a:pt x="29418" y="78237"/>
                    <a:pt x="27609" y="63569"/>
                  </a:cubicBezTo>
                  <a:cubicBezTo>
                    <a:pt x="25799" y="48900"/>
                    <a:pt x="36086" y="41757"/>
                    <a:pt x="29799" y="28040"/>
                  </a:cubicBezTo>
                  <a:cubicBezTo>
                    <a:pt x="24561" y="16515"/>
                    <a:pt x="21322" y="5466"/>
                    <a:pt x="25037" y="2037"/>
                  </a:cubicBezTo>
                  <a:cubicBezTo>
                    <a:pt x="21608" y="1656"/>
                    <a:pt x="15893" y="1751"/>
                    <a:pt x="11511" y="2037"/>
                  </a:cubicBezTo>
                  <a:cubicBezTo>
                    <a:pt x="14750" y="7371"/>
                    <a:pt x="19417" y="18039"/>
                    <a:pt x="19417" y="21564"/>
                  </a:cubicBezTo>
                  <a:cubicBezTo>
                    <a:pt x="19417" y="25659"/>
                    <a:pt x="14274" y="20516"/>
                    <a:pt x="12273" y="25659"/>
                  </a:cubicBezTo>
                  <a:cubicBezTo>
                    <a:pt x="10273" y="30803"/>
                    <a:pt x="9225" y="54425"/>
                    <a:pt x="13321" y="58521"/>
                  </a:cubicBezTo>
                  <a:cubicBezTo>
                    <a:pt x="17417" y="62616"/>
                    <a:pt x="5129" y="59568"/>
                    <a:pt x="5129" y="63664"/>
                  </a:cubicBezTo>
                  <a:cubicBezTo>
                    <a:pt x="5129" y="67760"/>
                    <a:pt x="4082" y="82142"/>
                    <a:pt x="2082" y="83190"/>
                  </a:cubicBezTo>
                  <a:cubicBezTo>
                    <a:pt x="939" y="83762"/>
                    <a:pt x="3320" y="87286"/>
                    <a:pt x="5606" y="91953"/>
                  </a:cubicBezTo>
                  <a:cubicBezTo>
                    <a:pt x="5606" y="91953"/>
                    <a:pt x="5796" y="91953"/>
                    <a:pt x="5796" y="91953"/>
                  </a:cubicBezTo>
                  <a:cubicBezTo>
                    <a:pt x="7606" y="91953"/>
                    <a:pt x="15893" y="102050"/>
                    <a:pt x="19417" y="101383"/>
                  </a:cubicBezTo>
                  <a:cubicBezTo>
                    <a:pt x="22941" y="100811"/>
                    <a:pt x="33609" y="95477"/>
                    <a:pt x="35419" y="103764"/>
                  </a:cubicBezTo>
                  <a:cubicBezTo>
                    <a:pt x="37229" y="112051"/>
                    <a:pt x="30085" y="126243"/>
                    <a:pt x="31228" y="129863"/>
                  </a:cubicBezTo>
                  <a:cubicBezTo>
                    <a:pt x="32466" y="133387"/>
                    <a:pt x="48468" y="157104"/>
                    <a:pt x="49611" y="154151"/>
                  </a:cubicBezTo>
                  <a:cubicBezTo>
                    <a:pt x="50754" y="151199"/>
                    <a:pt x="46087" y="140531"/>
                    <a:pt x="51421" y="135768"/>
                  </a:cubicBezTo>
                  <a:cubicBezTo>
                    <a:pt x="56755" y="131006"/>
                    <a:pt x="63327" y="137007"/>
                    <a:pt x="62661" y="122719"/>
                  </a:cubicBezTo>
                  <a:cubicBezTo>
                    <a:pt x="62184" y="108432"/>
                    <a:pt x="67518" y="109003"/>
                    <a:pt x="62184" y="102526"/>
                  </a:cubicBezTo>
                  <a:close/>
                </a:path>
              </a:pathLst>
            </a:custGeom>
            <a:grpFill/>
            <a:ln w="2381" cap="flat">
              <a:solidFill>
                <a:srgbClr val="FFFFFF"/>
              </a:solidFill>
              <a:prstDash val="solid"/>
              <a:miter/>
            </a:ln>
          </p:spPr>
          <p:txBody>
            <a:bodyPr rtlCol="0" anchor="ctr"/>
            <a:lstStyle/>
            <a:p>
              <a:endParaRPr lang="en-ID"/>
            </a:p>
          </p:txBody>
        </p:sp>
        <p:sp>
          <p:nvSpPr>
            <p:cNvPr id="167" name="Freeform: Shape 174">
              <a:extLst>
                <a:ext uri="{FF2B5EF4-FFF2-40B4-BE49-F238E27FC236}">
                  <a16:creationId xmlns:a16="http://schemas.microsoft.com/office/drawing/2014/main" id="{60F24C2A-5EE8-C64A-AA18-F8E40C161A22}"/>
                </a:ext>
              </a:extLst>
            </p:cNvPr>
            <p:cNvSpPr/>
            <p:nvPr/>
          </p:nvSpPr>
          <p:spPr>
            <a:xfrm>
              <a:off x="9145149" y="4371709"/>
              <a:ext cx="57150" cy="38100"/>
            </a:xfrm>
            <a:custGeom>
              <a:avLst/>
              <a:gdLst>
                <a:gd name="connsiteX0" fmla="*/ 1803 w 57150"/>
                <a:gd name="connsiteY0" fmla="*/ 2647 h 38100"/>
                <a:gd name="connsiteX1" fmla="*/ 59905 w 57150"/>
                <a:gd name="connsiteY1" fmla="*/ 42938 h 38100"/>
                <a:gd name="connsiteX2" fmla="*/ 1803 w 57150"/>
                <a:gd name="connsiteY2" fmla="*/ 2647 h 38100"/>
              </a:gdLst>
              <a:ahLst/>
              <a:cxnLst>
                <a:cxn ang="0">
                  <a:pos x="connsiteX0" y="connsiteY0"/>
                </a:cxn>
                <a:cxn ang="0">
                  <a:pos x="connsiteX1" y="connsiteY1"/>
                </a:cxn>
                <a:cxn ang="0">
                  <a:pos x="connsiteX2" y="connsiteY2"/>
                </a:cxn>
              </a:cxnLst>
              <a:rect l="l" t="t" r="r" b="b"/>
              <a:pathLst>
                <a:path w="57150" h="38100">
                  <a:moveTo>
                    <a:pt x="1803" y="2647"/>
                  </a:moveTo>
                  <a:cubicBezTo>
                    <a:pt x="565" y="-4782"/>
                    <a:pt x="67049" y="38175"/>
                    <a:pt x="59905" y="42938"/>
                  </a:cubicBezTo>
                  <a:cubicBezTo>
                    <a:pt x="52762" y="47700"/>
                    <a:pt x="3041" y="9791"/>
                    <a:pt x="1803" y="2647"/>
                  </a:cubicBezTo>
                  <a:close/>
                </a:path>
              </a:pathLst>
            </a:custGeom>
            <a:grpFill/>
            <a:ln w="2381" cap="flat">
              <a:solidFill>
                <a:srgbClr val="FFFFFF"/>
              </a:solidFill>
              <a:prstDash val="solid"/>
              <a:miter/>
            </a:ln>
          </p:spPr>
          <p:txBody>
            <a:bodyPr rtlCol="0" anchor="ctr"/>
            <a:lstStyle/>
            <a:p>
              <a:endParaRPr lang="en-ID"/>
            </a:p>
          </p:txBody>
        </p:sp>
        <p:sp>
          <p:nvSpPr>
            <p:cNvPr id="168" name="Freeform: Shape 175">
              <a:extLst>
                <a:ext uri="{FF2B5EF4-FFF2-40B4-BE49-F238E27FC236}">
                  <a16:creationId xmlns:a16="http://schemas.microsoft.com/office/drawing/2014/main" id="{3D78C32A-49A1-DA4C-85AA-053A01080AB8}"/>
                </a:ext>
              </a:extLst>
            </p:cNvPr>
            <p:cNvSpPr/>
            <p:nvPr/>
          </p:nvSpPr>
          <p:spPr>
            <a:xfrm>
              <a:off x="7225625" y="3073265"/>
              <a:ext cx="152400" cy="104775"/>
            </a:xfrm>
            <a:custGeom>
              <a:avLst/>
              <a:gdLst>
                <a:gd name="connsiteX0" fmla="*/ 126246 w 152400"/>
                <a:gd name="connsiteY0" fmla="*/ 84273 h 104775"/>
                <a:gd name="connsiteX1" fmla="*/ 133961 w 152400"/>
                <a:gd name="connsiteY1" fmla="*/ 89892 h 104775"/>
                <a:gd name="connsiteX2" fmla="*/ 147963 w 152400"/>
                <a:gd name="connsiteY2" fmla="*/ 94274 h 104775"/>
                <a:gd name="connsiteX3" fmla="*/ 154630 w 152400"/>
                <a:gd name="connsiteY3" fmla="*/ 93036 h 104775"/>
                <a:gd name="connsiteX4" fmla="*/ 150629 w 152400"/>
                <a:gd name="connsiteY4" fmla="*/ 66080 h 104775"/>
                <a:gd name="connsiteX5" fmla="*/ 130817 w 152400"/>
                <a:gd name="connsiteY5" fmla="*/ 53411 h 104775"/>
                <a:gd name="connsiteX6" fmla="*/ 127674 w 152400"/>
                <a:gd name="connsiteY6" fmla="*/ 35981 h 104775"/>
                <a:gd name="connsiteX7" fmla="*/ 101576 w 152400"/>
                <a:gd name="connsiteY7" fmla="*/ 37600 h 104775"/>
                <a:gd name="connsiteX8" fmla="*/ 85002 w 152400"/>
                <a:gd name="connsiteY8" fmla="*/ 34457 h 104775"/>
                <a:gd name="connsiteX9" fmla="*/ 66809 w 152400"/>
                <a:gd name="connsiteY9" fmla="*/ 33695 h 104775"/>
                <a:gd name="connsiteX10" fmla="*/ 38330 w 152400"/>
                <a:gd name="connsiteY10" fmla="*/ 31314 h 104775"/>
                <a:gd name="connsiteX11" fmla="*/ 52617 w 152400"/>
                <a:gd name="connsiteY11" fmla="*/ 19407 h 104775"/>
                <a:gd name="connsiteX12" fmla="*/ 58808 w 152400"/>
                <a:gd name="connsiteY12" fmla="*/ 19598 h 104775"/>
                <a:gd name="connsiteX13" fmla="*/ 65857 w 152400"/>
                <a:gd name="connsiteY13" fmla="*/ 3119 h 104775"/>
                <a:gd name="connsiteX14" fmla="*/ 52236 w 152400"/>
                <a:gd name="connsiteY14" fmla="*/ 6072 h 104775"/>
                <a:gd name="connsiteX15" fmla="*/ 36806 w 152400"/>
                <a:gd name="connsiteY15" fmla="*/ 9597 h 104775"/>
                <a:gd name="connsiteX16" fmla="*/ 27281 w 152400"/>
                <a:gd name="connsiteY16" fmla="*/ 20265 h 104775"/>
                <a:gd name="connsiteX17" fmla="*/ 20804 w 152400"/>
                <a:gd name="connsiteY17" fmla="*/ 31504 h 104775"/>
                <a:gd name="connsiteX18" fmla="*/ 1849 w 152400"/>
                <a:gd name="connsiteY18" fmla="*/ 38648 h 104775"/>
                <a:gd name="connsiteX19" fmla="*/ 14327 w 152400"/>
                <a:gd name="connsiteY19" fmla="*/ 54078 h 104775"/>
                <a:gd name="connsiteX20" fmla="*/ 16708 w 152400"/>
                <a:gd name="connsiteY20" fmla="*/ 71890 h 104775"/>
                <a:gd name="connsiteX21" fmla="*/ 8421 w 152400"/>
                <a:gd name="connsiteY21" fmla="*/ 92845 h 104775"/>
                <a:gd name="connsiteX22" fmla="*/ 17851 w 152400"/>
                <a:gd name="connsiteY22" fmla="*/ 93798 h 104775"/>
                <a:gd name="connsiteX23" fmla="*/ 38425 w 152400"/>
                <a:gd name="connsiteY23" fmla="*/ 88273 h 104775"/>
                <a:gd name="connsiteX24" fmla="*/ 57475 w 152400"/>
                <a:gd name="connsiteY24" fmla="*/ 78748 h 104775"/>
                <a:gd name="connsiteX25" fmla="*/ 75668 w 152400"/>
                <a:gd name="connsiteY25" fmla="*/ 61317 h 104775"/>
                <a:gd name="connsiteX26" fmla="*/ 83573 w 152400"/>
                <a:gd name="connsiteY26" fmla="*/ 77986 h 104775"/>
                <a:gd name="connsiteX27" fmla="*/ 84336 w 152400"/>
                <a:gd name="connsiteY27" fmla="*/ 101703 h 104775"/>
                <a:gd name="connsiteX28" fmla="*/ 93765 w 152400"/>
                <a:gd name="connsiteY28" fmla="*/ 102180 h 104775"/>
                <a:gd name="connsiteX29" fmla="*/ 104433 w 152400"/>
                <a:gd name="connsiteY29" fmla="*/ 98560 h 104775"/>
                <a:gd name="connsiteX30" fmla="*/ 126246 w 152400"/>
                <a:gd name="connsiteY30" fmla="*/ 84273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 h="104775">
                  <a:moveTo>
                    <a:pt x="126246" y="84273"/>
                  </a:moveTo>
                  <a:cubicBezTo>
                    <a:pt x="130722" y="86940"/>
                    <a:pt x="129770" y="90464"/>
                    <a:pt x="133961" y="89892"/>
                  </a:cubicBezTo>
                  <a:cubicBezTo>
                    <a:pt x="137390" y="89416"/>
                    <a:pt x="144534" y="90940"/>
                    <a:pt x="147963" y="94274"/>
                  </a:cubicBezTo>
                  <a:cubicBezTo>
                    <a:pt x="151582" y="93417"/>
                    <a:pt x="154630" y="93036"/>
                    <a:pt x="154630" y="93036"/>
                  </a:cubicBezTo>
                  <a:cubicBezTo>
                    <a:pt x="154630" y="93036"/>
                    <a:pt x="151487" y="72461"/>
                    <a:pt x="150629" y="66080"/>
                  </a:cubicBezTo>
                  <a:cubicBezTo>
                    <a:pt x="149868" y="59698"/>
                    <a:pt x="130817" y="53411"/>
                    <a:pt x="130817" y="53411"/>
                  </a:cubicBezTo>
                  <a:lnTo>
                    <a:pt x="127674" y="35981"/>
                  </a:lnTo>
                  <a:cubicBezTo>
                    <a:pt x="127674" y="35981"/>
                    <a:pt x="105481" y="39124"/>
                    <a:pt x="101576" y="37600"/>
                  </a:cubicBezTo>
                  <a:cubicBezTo>
                    <a:pt x="97575" y="35981"/>
                    <a:pt x="88907" y="39981"/>
                    <a:pt x="85002" y="34457"/>
                  </a:cubicBezTo>
                  <a:cubicBezTo>
                    <a:pt x="81002" y="28932"/>
                    <a:pt x="73858" y="38457"/>
                    <a:pt x="66809" y="33695"/>
                  </a:cubicBezTo>
                  <a:cubicBezTo>
                    <a:pt x="59666" y="28932"/>
                    <a:pt x="39092" y="35314"/>
                    <a:pt x="38330" y="31314"/>
                  </a:cubicBezTo>
                  <a:cubicBezTo>
                    <a:pt x="37568" y="27313"/>
                    <a:pt x="46998" y="18645"/>
                    <a:pt x="52617" y="19407"/>
                  </a:cubicBezTo>
                  <a:cubicBezTo>
                    <a:pt x="53951" y="19598"/>
                    <a:pt x="56141" y="19693"/>
                    <a:pt x="58808" y="19598"/>
                  </a:cubicBezTo>
                  <a:cubicBezTo>
                    <a:pt x="61380" y="15407"/>
                    <a:pt x="67286" y="5501"/>
                    <a:pt x="65857" y="3119"/>
                  </a:cubicBezTo>
                  <a:cubicBezTo>
                    <a:pt x="64047" y="167"/>
                    <a:pt x="56999" y="2548"/>
                    <a:pt x="52236" y="6072"/>
                  </a:cubicBezTo>
                  <a:cubicBezTo>
                    <a:pt x="47474" y="9597"/>
                    <a:pt x="38615" y="4263"/>
                    <a:pt x="36806" y="9597"/>
                  </a:cubicBezTo>
                  <a:cubicBezTo>
                    <a:pt x="34996" y="14931"/>
                    <a:pt x="32710" y="20265"/>
                    <a:pt x="27281" y="20265"/>
                  </a:cubicBezTo>
                  <a:cubicBezTo>
                    <a:pt x="21947" y="20265"/>
                    <a:pt x="26042" y="29123"/>
                    <a:pt x="20804" y="31504"/>
                  </a:cubicBezTo>
                  <a:cubicBezTo>
                    <a:pt x="15470" y="33885"/>
                    <a:pt x="2992" y="33314"/>
                    <a:pt x="1849" y="38648"/>
                  </a:cubicBezTo>
                  <a:cubicBezTo>
                    <a:pt x="706" y="43982"/>
                    <a:pt x="15470" y="47506"/>
                    <a:pt x="14327" y="54078"/>
                  </a:cubicBezTo>
                  <a:cubicBezTo>
                    <a:pt x="13184" y="60651"/>
                    <a:pt x="22042" y="67699"/>
                    <a:pt x="16708" y="71890"/>
                  </a:cubicBezTo>
                  <a:cubicBezTo>
                    <a:pt x="12136" y="75414"/>
                    <a:pt x="8040" y="81224"/>
                    <a:pt x="8421" y="92845"/>
                  </a:cubicBezTo>
                  <a:cubicBezTo>
                    <a:pt x="12327" y="95322"/>
                    <a:pt x="15946" y="97512"/>
                    <a:pt x="17851" y="93798"/>
                  </a:cubicBezTo>
                  <a:cubicBezTo>
                    <a:pt x="20994" y="87511"/>
                    <a:pt x="38425" y="93798"/>
                    <a:pt x="38425" y="88273"/>
                  </a:cubicBezTo>
                  <a:cubicBezTo>
                    <a:pt x="38425" y="82748"/>
                    <a:pt x="57475" y="84273"/>
                    <a:pt x="57475" y="78748"/>
                  </a:cubicBezTo>
                  <a:cubicBezTo>
                    <a:pt x="57475" y="73223"/>
                    <a:pt x="68524" y="60555"/>
                    <a:pt x="75668" y="61317"/>
                  </a:cubicBezTo>
                  <a:cubicBezTo>
                    <a:pt x="82812" y="62079"/>
                    <a:pt x="74906" y="73986"/>
                    <a:pt x="83573" y="77986"/>
                  </a:cubicBezTo>
                  <a:cubicBezTo>
                    <a:pt x="92241" y="81986"/>
                    <a:pt x="79573" y="96179"/>
                    <a:pt x="84336" y="101703"/>
                  </a:cubicBezTo>
                  <a:cubicBezTo>
                    <a:pt x="86145" y="103799"/>
                    <a:pt x="89574" y="103418"/>
                    <a:pt x="93765" y="102180"/>
                  </a:cubicBezTo>
                  <a:cubicBezTo>
                    <a:pt x="97004" y="101227"/>
                    <a:pt x="100719" y="99798"/>
                    <a:pt x="104433" y="98560"/>
                  </a:cubicBezTo>
                  <a:cubicBezTo>
                    <a:pt x="112148" y="91797"/>
                    <a:pt x="122721" y="82177"/>
                    <a:pt x="126246" y="84273"/>
                  </a:cubicBezTo>
                  <a:close/>
                </a:path>
              </a:pathLst>
            </a:custGeom>
            <a:grpFill/>
            <a:ln w="2381" cap="flat">
              <a:solidFill>
                <a:srgbClr val="FFFFFF"/>
              </a:solidFill>
              <a:prstDash val="solid"/>
              <a:miter/>
            </a:ln>
          </p:spPr>
          <p:txBody>
            <a:bodyPr rtlCol="0" anchor="ctr"/>
            <a:lstStyle/>
            <a:p>
              <a:endParaRPr lang="en-ID"/>
            </a:p>
          </p:txBody>
        </p:sp>
        <p:sp>
          <p:nvSpPr>
            <p:cNvPr id="169" name="Freeform: Shape 176">
              <a:extLst>
                <a:ext uri="{FF2B5EF4-FFF2-40B4-BE49-F238E27FC236}">
                  <a16:creationId xmlns:a16="http://schemas.microsoft.com/office/drawing/2014/main" id="{8AD1BEA6-B330-0F4D-A339-48EF84769629}"/>
                </a:ext>
              </a:extLst>
            </p:cNvPr>
            <p:cNvSpPr/>
            <p:nvPr/>
          </p:nvSpPr>
          <p:spPr>
            <a:xfrm>
              <a:off x="4286464" y="3426835"/>
              <a:ext cx="9525" cy="28575"/>
            </a:xfrm>
            <a:custGeom>
              <a:avLst/>
              <a:gdLst>
                <a:gd name="connsiteX0" fmla="*/ 16645 w 9525"/>
                <a:gd name="connsiteY0" fmla="*/ 32549 h 28575"/>
                <a:gd name="connsiteX1" fmla="*/ 8644 w 9525"/>
                <a:gd name="connsiteY1" fmla="*/ 24548 h 28575"/>
                <a:gd name="connsiteX2" fmla="*/ 1786 w 9525"/>
                <a:gd name="connsiteY2" fmla="*/ 11023 h 28575"/>
                <a:gd name="connsiteX3" fmla="*/ 9120 w 9525"/>
                <a:gd name="connsiteY3" fmla="*/ 5213 h 28575"/>
                <a:gd name="connsiteX4" fmla="*/ 11120 w 9525"/>
                <a:gd name="connsiteY4" fmla="*/ 20262 h 28575"/>
                <a:gd name="connsiteX5" fmla="*/ 16645 w 9525"/>
                <a:gd name="connsiteY5" fmla="*/ 3254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28575">
                  <a:moveTo>
                    <a:pt x="16645" y="32549"/>
                  </a:moveTo>
                  <a:cubicBezTo>
                    <a:pt x="15407" y="35216"/>
                    <a:pt x="8739" y="29120"/>
                    <a:pt x="8644" y="24548"/>
                  </a:cubicBezTo>
                  <a:cubicBezTo>
                    <a:pt x="8453" y="19976"/>
                    <a:pt x="1786" y="19119"/>
                    <a:pt x="1786" y="11023"/>
                  </a:cubicBezTo>
                  <a:cubicBezTo>
                    <a:pt x="1786" y="2927"/>
                    <a:pt x="5024" y="-1836"/>
                    <a:pt x="9120" y="5213"/>
                  </a:cubicBezTo>
                  <a:cubicBezTo>
                    <a:pt x="13216" y="12261"/>
                    <a:pt x="10454" y="16833"/>
                    <a:pt x="11120" y="20262"/>
                  </a:cubicBezTo>
                  <a:cubicBezTo>
                    <a:pt x="11882" y="23596"/>
                    <a:pt x="18836" y="27882"/>
                    <a:pt x="16645" y="32549"/>
                  </a:cubicBezTo>
                  <a:close/>
                </a:path>
              </a:pathLst>
            </a:custGeom>
            <a:grpFill/>
            <a:ln w="2381" cap="flat">
              <a:solidFill>
                <a:srgbClr val="FFFFFF"/>
              </a:solidFill>
              <a:prstDash val="solid"/>
              <a:miter/>
            </a:ln>
          </p:spPr>
          <p:txBody>
            <a:bodyPr rtlCol="0" anchor="ctr"/>
            <a:lstStyle/>
            <a:p>
              <a:endParaRPr lang="en-ID"/>
            </a:p>
          </p:txBody>
        </p:sp>
        <p:sp>
          <p:nvSpPr>
            <p:cNvPr id="170" name="Freeform: Shape 177">
              <a:extLst>
                <a:ext uri="{FF2B5EF4-FFF2-40B4-BE49-F238E27FC236}">
                  <a16:creationId xmlns:a16="http://schemas.microsoft.com/office/drawing/2014/main" id="{E56ACCAC-6446-2448-ACB2-B06446F2555A}"/>
                </a:ext>
              </a:extLst>
            </p:cNvPr>
            <p:cNvSpPr/>
            <p:nvPr/>
          </p:nvSpPr>
          <p:spPr>
            <a:xfrm>
              <a:off x="4620329" y="3729757"/>
              <a:ext cx="19050" cy="19050"/>
            </a:xfrm>
            <a:custGeom>
              <a:avLst/>
              <a:gdLst>
                <a:gd name="connsiteX0" fmla="*/ 3106 w 19050"/>
                <a:gd name="connsiteY0" fmla="*/ 16616 h 19050"/>
                <a:gd name="connsiteX1" fmla="*/ 2630 w 19050"/>
                <a:gd name="connsiteY1" fmla="*/ 7187 h 19050"/>
                <a:gd name="connsiteX2" fmla="*/ 17393 w 19050"/>
                <a:gd name="connsiteY2" fmla="*/ 3091 h 19050"/>
                <a:gd name="connsiteX3" fmla="*/ 18441 w 19050"/>
                <a:gd name="connsiteY3" fmla="*/ 14807 h 19050"/>
                <a:gd name="connsiteX4" fmla="*/ 3106 w 19050"/>
                <a:gd name="connsiteY4" fmla="*/ 1661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3106" y="16616"/>
                  </a:moveTo>
                  <a:cubicBezTo>
                    <a:pt x="439" y="14140"/>
                    <a:pt x="7011" y="9187"/>
                    <a:pt x="2630" y="7187"/>
                  </a:cubicBezTo>
                  <a:cubicBezTo>
                    <a:pt x="-1847" y="5091"/>
                    <a:pt x="12726" y="-814"/>
                    <a:pt x="17393" y="3091"/>
                  </a:cubicBezTo>
                  <a:cubicBezTo>
                    <a:pt x="22061" y="7091"/>
                    <a:pt x="22537" y="12997"/>
                    <a:pt x="18441" y="14807"/>
                  </a:cubicBezTo>
                  <a:cubicBezTo>
                    <a:pt x="14250" y="16426"/>
                    <a:pt x="5487" y="18807"/>
                    <a:pt x="3106" y="16616"/>
                  </a:cubicBezTo>
                  <a:close/>
                </a:path>
              </a:pathLst>
            </a:custGeom>
            <a:grpFill/>
            <a:ln w="2381" cap="flat">
              <a:solidFill>
                <a:srgbClr val="FFFFFF"/>
              </a:solidFill>
              <a:prstDash val="solid"/>
              <a:miter/>
            </a:ln>
          </p:spPr>
          <p:txBody>
            <a:bodyPr rtlCol="0" anchor="ctr"/>
            <a:lstStyle/>
            <a:p>
              <a:endParaRPr lang="en-ID"/>
            </a:p>
          </p:txBody>
        </p:sp>
        <p:sp>
          <p:nvSpPr>
            <p:cNvPr id="171" name="Freeform: Shape 178">
              <a:extLst>
                <a:ext uri="{FF2B5EF4-FFF2-40B4-BE49-F238E27FC236}">
                  <a16:creationId xmlns:a16="http://schemas.microsoft.com/office/drawing/2014/main" id="{EBD6986F-9820-E246-9783-567F04AE89C2}"/>
                </a:ext>
              </a:extLst>
            </p:cNvPr>
            <p:cNvSpPr/>
            <p:nvPr/>
          </p:nvSpPr>
          <p:spPr>
            <a:xfrm>
              <a:off x="6730769" y="3061743"/>
              <a:ext cx="66675" cy="57150"/>
            </a:xfrm>
            <a:custGeom>
              <a:avLst/>
              <a:gdLst>
                <a:gd name="connsiteX0" fmla="*/ 65032 w 66675"/>
                <a:gd name="connsiteY0" fmla="*/ 46169 h 57150"/>
                <a:gd name="connsiteX1" fmla="*/ 52554 w 66675"/>
                <a:gd name="connsiteY1" fmla="*/ 31405 h 57150"/>
                <a:gd name="connsiteX2" fmla="*/ 45411 w 66675"/>
                <a:gd name="connsiteY2" fmla="*/ 15403 h 57150"/>
                <a:gd name="connsiteX3" fmla="*/ 39886 w 66675"/>
                <a:gd name="connsiteY3" fmla="*/ 3783 h 57150"/>
                <a:gd name="connsiteX4" fmla="*/ 22074 w 66675"/>
                <a:gd name="connsiteY4" fmla="*/ 1973 h 57150"/>
                <a:gd name="connsiteX5" fmla="*/ 1786 w 66675"/>
                <a:gd name="connsiteY5" fmla="*/ 6069 h 57150"/>
                <a:gd name="connsiteX6" fmla="*/ 6263 w 66675"/>
                <a:gd name="connsiteY6" fmla="*/ 21975 h 57150"/>
                <a:gd name="connsiteX7" fmla="*/ 21693 w 66675"/>
                <a:gd name="connsiteY7" fmla="*/ 28452 h 57150"/>
                <a:gd name="connsiteX8" fmla="*/ 25408 w 66675"/>
                <a:gd name="connsiteY8" fmla="*/ 35787 h 57150"/>
                <a:gd name="connsiteX9" fmla="*/ 27313 w 66675"/>
                <a:gd name="connsiteY9" fmla="*/ 35787 h 57150"/>
                <a:gd name="connsiteX10" fmla="*/ 32552 w 66675"/>
                <a:gd name="connsiteY10" fmla="*/ 40263 h 57150"/>
                <a:gd name="connsiteX11" fmla="*/ 42363 w 66675"/>
                <a:gd name="connsiteY11" fmla="*/ 44835 h 57150"/>
                <a:gd name="connsiteX12" fmla="*/ 51792 w 66675"/>
                <a:gd name="connsiteY12" fmla="*/ 48264 h 57150"/>
                <a:gd name="connsiteX13" fmla="*/ 56079 w 66675"/>
                <a:gd name="connsiteY13" fmla="*/ 58932 h 57150"/>
                <a:gd name="connsiteX14" fmla="*/ 69033 w 66675"/>
                <a:gd name="connsiteY14" fmla="*/ 56170 h 57150"/>
                <a:gd name="connsiteX15" fmla="*/ 65032 w 66675"/>
                <a:gd name="connsiteY15" fmla="*/ 461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57150">
                  <a:moveTo>
                    <a:pt x="65032" y="46169"/>
                  </a:moveTo>
                  <a:cubicBezTo>
                    <a:pt x="65032" y="41406"/>
                    <a:pt x="52554" y="37311"/>
                    <a:pt x="52554" y="31405"/>
                  </a:cubicBezTo>
                  <a:cubicBezTo>
                    <a:pt x="52554" y="25500"/>
                    <a:pt x="44268" y="20166"/>
                    <a:pt x="45411" y="15403"/>
                  </a:cubicBezTo>
                  <a:cubicBezTo>
                    <a:pt x="46268" y="12165"/>
                    <a:pt x="42077" y="7497"/>
                    <a:pt x="39886" y="3783"/>
                  </a:cubicBezTo>
                  <a:cubicBezTo>
                    <a:pt x="34457" y="2544"/>
                    <a:pt x="27408" y="1306"/>
                    <a:pt x="22074" y="1973"/>
                  </a:cubicBezTo>
                  <a:cubicBezTo>
                    <a:pt x="14645" y="2830"/>
                    <a:pt x="9120" y="4926"/>
                    <a:pt x="1786" y="6069"/>
                  </a:cubicBezTo>
                  <a:cubicBezTo>
                    <a:pt x="5691" y="11974"/>
                    <a:pt x="2929" y="13689"/>
                    <a:pt x="6263" y="21975"/>
                  </a:cubicBezTo>
                  <a:cubicBezTo>
                    <a:pt x="9787" y="30834"/>
                    <a:pt x="18740" y="26166"/>
                    <a:pt x="21693" y="28452"/>
                  </a:cubicBezTo>
                  <a:cubicBezTo>
                    <a:pt x="22836" y="29405"/>
                    <a:pt x="24170" y="32453"/>
                    <a:pt x="25408" y="35787"/>
                  </a:cubicBezTo>
                  <a:cubicBezTo>
                    <a:pt x="25980" y="35787"/>
                    <a:pt x="26456" y="35691"/>
                    <a:pt x="27313" y="35787"/>
                  </a:cubicBezTo>
                  <a:cubicBezTo>
                    <a:pt x="30552" y="36358"/>
                    <a:pt x="31885" y="38073"/>
                    <a:pt x="32552" y="40263"/>
                  </a:cubicBezTo>
                  <a:cubicBezTo>
                    <a:pt x="36743" y="41216"/>
                    <a:pt x="40458" y="43978"/>
                    <a:pt x="42363" y="44835"/>
                  </a:cubicBezTo>
                  <a:cubicBezTo>
                    <a:pt x="44934" y="45978"/>
                    <a:pt x="46649" y="42549"/>
                    <a:pt x="51792" y="48264"/>
                  </a:cubicBezTo>
                  <a:cubicBezTo>
                    <a:pt x="56269" y="53217"/>
                    <a:pt x="56650" y="54551"/>
                    <a:pt x="56079" y="58932"/>
                  </a:cubicBezTo>
                  <a:cubicBezTo>
                    <a:pt x="60651" y="58932"/>
                    <a:pt x="65032" y="57885"/>
                    <a:pt x="69033" y="56170"/>
                  </a:cubicBezTo>
                  <a:cubicBezTo>
                    <a:pt x="67032" y="52551"/>
                    <a:pt x="65032" y="48455"/>
                    <a:pt x="65032" y="46169"/>
                  </a:cubicBezTo>
                  <a:close/>
                </a:path>
              </a:pathLst>
            </a:custGeom>
            <a:grpFill/>
            <a:ln w="2381" cap="flat">
              <a:solidFill>
                <a:srgbClr val="FFFFFF"/>
              </a:solidFill>
              <a:prstDash val="solid"/>
              <a:miter/>
            </a:ln>
          </p:spPr>
          <p:txBody>
            <a:bodyPr rtlCol="0" anchor="ctr"/>
            <a:lstStyle/>
            <a:p>
              <a:endParaRPr lang="en-ID"/>
            </a:p>
          </p:txBody>
        </p:sp>
        <p:sp>
          <p:nvSpPr>
            <p:cNvPr id="172" name="Freeform: Shape 179">
              <a:extLst>
                <a:ext uri="{FF2B5EF4-FFF2-40B4-BE49-F238E27FC236}">
                  <a16:creationId xmlns:a16="http://schemas.microsoft.com/office/drawing/2014/main" id="{E86DECF0-CDF3-5143-9421-A84B31D6D33B}"/>
                </a:ext>
              </a:extLst>
            </p:cNvPr>
            <p:cNvSpPr/>
            <p:nvPr/>
          </p:nvSpPr>
          <p:spPr>
            <a:xfrm>
              <a:off x="6761535" y="3048405"/>
              <a:ext cx="95250" cy="76200"/>
            </a:xfrm>
            <a:custGeom>
              <a:avLst/>
              <a:gdLst>
                <a:gd name="connsiteX0" fmla="*/ 95893 w 95250"/>
                <a:gd name="connsiteY0" fmla="*/ 28647 h 76200"/>
                <a:gd name="connsiteX1" fmla="*/ 77986 w 95250"/>
                <a:gd name="connsiteY1" fmla="*/ 5501 h 76200"/>
                <a:gd name="connsiteX2" fmla="*/ 65032 w 95250"/>
                <a:gd name="connsiteY2" fmla="*/ 15026 h 76200"/>
                <a:gd name="connsiteX3" fmla="*/ 56174 w 95250"/>
                <a:gd name="connsiteY3" fmla="*/ 15026 h 76200"/>
                <a:gd name="connsiteX4" fmla="*/ 41029 w 95250"/>
                <a:gd name="connsiteY4" fmla="*/ 4358 h 76200"/>
                <a:gd name="connsiteX5" fmla="*/ 34647 w 95250"/>
                <a:gd name="connsiteY5" fmla="*/ 1786 h 76200"/>
                <a:gd name="connsiteX6" fmla="*/ 30647 w 95250"/>
                <a:gd name="connsiteY6" fmla="*/ 9120 h 76200"/>
                <a:gd name="connsiteX7" fmla="*/ 37124 w 95250"/>
                <a:gd name="connsiteY7" fmla="*/ 17978 h 76200"/>
                <a:gd name="connsiteX8" fmla="*/ 21693 w 95250"/>
                <a:gd name="connsiteY8" fmla="*/ 16740 h 76200"/>
                <a:gd name="connsiteX9" fmla="*/ 8072 w 95250"/>
                <a:gd name="connsiteY9" fmla="*/ 12549 h 76200"/>
                <a:gd name="connsiteX10" fmla="*/ 14645 w 95250"/>
                <a:gd name="connsiteY10" fmla="*/ 28551 h 76200"/>
                <a:gd name="connsiteX11" fmla="*/ 21788 w 95250"/>
                <a:gd name="connsiteY11" fmla="*/ 44553 h 76200"/>
                <a:gd name="connsiteX12" fmla="*/ 34266 w 95250"/>
                <a:gd name="connsiteY12" fmla="*/ 59317 h 76200"/>
                <a:gd name="connsiteX13" fmla="*/ 38267 w 95250"/>
                <a:gd name="connsiteY13" fmla="*/ 69318 h 76200"/>
                <a:gd name="connsiteX14" fmla="*/ 62270 w 95250"/>
                <a:gd name="connsiteY14" fmla="*/ 54459 h 76200"/>
                <a:gd name="connsiteX15" fmla="*/ 66270 w 95250"/>
                <a:gd name="connsiteY15" fmla="*/ 72652 h 76200"/>
                <a:gd name="connsiteX16" fmla="*/ 80653 w 95250"/>
                <a:gd name="connsiteY16" fmla="*/ 83034 h 76200"/>
                <a:gd name="connsiteX17" fmla="*/ 84177 w 95250"/>
                <a:gd name="connsiteY17" fmla="*/ 71128 h 76200"/>
                <a:gd name="connsiteX18" fmla="*/ 95893 w 95250"/>
                <a:gd name="connsiteY18" fmla="*/ 28647 h 76200"/>
                <a:gd name="connsiteX19" fmla="*/ 11597 w 95250"/>
                <a:gd name="connsiteY19" fmla="*/ 58174 h 76200"/>
                <a:gd name="connsiteX20" fmla="*/ 1786 w 95250"/>
                <a:gd name="connsiteY20" fmla="*/ 53602 h 76200"/>
                <a:gd name="connsiteX21" fmla="*/ 8358 w 95250"/>
                <a:gd name="connsiteY21" fmla="*/ 64175 h 76200"/>
                <a:gd name="connsiteX22" fmla="*/ 21788 w 95250"/>
                <a:gd name="connsiteY22" fmla="*/ 72080 h 76200"/>
                <a:gd name="connsiteX23" fmla="*/ 25217 w 95250"/>
                <a:gd name="connsiteY23" fmla="*/ 72271 h 76200"/>
                <a:gd name="connsiteX24" fmla="*/ 20931 w 95250"/>
                <a:gd name="connsiteY24" fmla="*/ 61603 h 76200"/>
                <a:gd name="connsiteX25" fmla="*/ 11597 w 95250"/>
                <a:gd name="connsiteY25" fmla="*/ 581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250" h="76200">
                  <a:moveTo>
                    <a:pt x="95893" y="28647"/>
                  </a:moveTo>
                  <a:cubicBezTo>
                    <a:pt x="93416" y="24265"/>
                    <a:pt x="85892" y="15216"/>
                    <a:pt x="77986" y="5501"/>
                  </a:cubicBezTo>
                  <a:cubicBezTo>
                    <a:pt x="75509" y="12835"/>
                    <a:pt x="66747" y="10739"/>
                    <a:pt x="65032" y="15026"/>
                  </a:cubicBezTo>
                  <a:cubicBezTo>
                    <a:pt x="63222" y="19502"/>
                    <a:pt x="58841" y="14168"/>
                    <a:pt x="56174" y="15026"/>
                  </a:cubicBezTo>
                  <a:cubicBezTo>
                    <a:pt x="53507" y="15883"/>
                    <a:pt x="47315" y="5215"/>
                    <a:pt x="41029" y="4358"/>
                  </a:cubicBezTo>
                  <a:cubicBezTo>
                    <a:pt x="39124" y="4072"/>
                    <a:pt x="36933" y="3024"/>
                    <a:pt x="34647" y="1786"/>
                  </a:cubicBezTo>
                  <a:cubicBezTo>
                    <a:pt x="32075" y="4548"/>
                    <a:pt x="29694" y="7596"/>
                    <a:pt x="30647" y="9120"/>
                  </a:cubicBezTo>
                  <a:cubicBezTo>
                    <a:pt x="32456" y="12073"/>
                    <a:pt x="40076" y="15026"/>
                    <a:pt x="37124" y="17978"/>
                  </a:cubicBezTo>
                  <a:cubicBezTo>
                    <a:pt x="34171" y="20931"/>
                    <a:pt x="24646" y="19788"/>
                    <a:pt x="21693" y="16740"/>
                  </a:cubicBezTo>
                  <a:cubicBezTo>
                    <a:pt x="18740" y="13788"/>
                    <a:pt x="9787" y="9025"/>
                    <a:pt x="8072" y="12549"/>
                  </a:cubicBezTo>
                  <a:cubicBezTo>
                    <a:pt x="6263" y="16073"/>
                    <a:pt x="15788" y="23789"/>
                    <a:pt x="14645" y="28551"/>
                  </a:cubicBezTo>
                  <a:cubicBezTo>
                    <a:pt x="13406" y="33314"/>
                    <a:pt x="21788" y="38648"/>
                    <a:pt x="21788" y="44553"/>
                  </a:cubicBezTo>
                  <a:cubicBezTo>
                    <a:pt x="21788" y="50459"/>
                    <a:pt x="34266" y="54650"/>
                    <a:pt x="34266" y="59317"/>
                  </a:cubicBezTo>
                  <a:cubicBezTo>
                    <a:pt x="34266" y="61603"/>
                    <a:pt x="36171" y="65699"/>
                    <a:pt x="38267" y="69318"/>
                  </a:cubicBezTo>
                  <a:cubicBezTo>
                    <a:pt x="47982" y="65222"/>
                    <a:pt x="55983" y="57602"/>
                    <a:pt x="62270" y="54459"/>
                  </a:cubicBezTo>
                  <a:cubicBezTo>
                    <a:pt x="71795" y="49697"/>
                    <a:pt x="67794" y="69509"/>
                    <a:pt x="66270" y="72652"/>
                  </a:cubicBezTo>
                  <a:cubicBezTo>
                    <a:pt x="65127" y="74843"/>
                    <a:pt x="72747" y="79986"/>
                    <a:pt x="80653" y="83034"/>
                  </a:cubicBezTo>
                  <a:cubicBezTo>
                    <a:pt x="80367" y="78748"/>
                    <a:pt x="81415" y="74557"/>
                    <a:pt x="84177" y="71128"/>
                  </a:cubicBezTo>
                  <a:cubicBezTo>
                    <a:pt x="94179" y="58936"/>
                    <a:pt x="101894" y="39314"/>
                    <a:pt x="95893" y="28647"/>
                  </a:cubicBezTo>
                  <a:close/>
                  <a:moveTo>
                    <a:pt x="11597" y="58174"/>
                  </a:moveTo>
                  <a:cubicBezTo>
                    <a:pt x="9692" y="57317"/>
                    <a:pt x="5977" y="54555"/>
                    <a:pt x="1786" y="53602"/>
                  </a:cubicBezTo>
                  <a:cubicBezTo>
                    <a:pt x="3024" y="57126"/>
                    <a:pt x="2929" y="61698"/>
                    <a:pt x="8358" y="64175"/>
                  </a:cubicBezTo>
                  <a:cubicBezTo>
                    <a:pt x="17026" y="68175"/>
                    <a:pt x="4358" y="69699"/>
                    <a:pt x="21788" y="72080"/>
                  </a:cubicBezTo>
                  <a:cubicBezTo>
                    <a:pt x="22931" y="72271"/>
                    <a:pt x="24074" y="72271"/>
                    <a:pt x="25217" y="72271"/>
                  </a:cubicBezTo>
                  <a:cubicBezTo>
                    <a:pt x="25789" y="67889"/>
                    <a:pt x="25408" y="66556"/>
                    <a:pt x="20931" y="61603"/>
                  </a:cubicBezTo>
                  <a:cubicBezTo>
                    <a:pt x="15883" y="55888"/>
                    <a:pt x="14168" y="59317"/>
                    <a:pt x="11597" y="58174"/>
                  </a:cubicBezTo>
                  <a:close/>
                </a:path>
              </a:pathLst>
            </a:custGeom>
            <a:grpFill/>
            <a:ln w="2381" cap="flat">
              <a:solidFill>
                <a:srgbClr val="FFFFFF"/>
              </a:solidFill>
              <a:prstDash val="solid"/>
              <a:miter/>
            </a:ln>
          </p:spPr>
          <p:txBody>
            <a:bodyPr rtlCol="0" anchor="ctr"/>
            <a:lstStyle/>
            <a:p>
              <a:endParaRPr lang="en-ID"/>
            </a:p>
          </p:txBody>
        </p:sp>
        <p:sp>
          <p:nvSpPr>
            <p:cNvPr id="173" name="Freeform: Shape 180">
              <a:extLst>
                <a:ext uri="{FF2B5EF4-FFF2-40B4-BE49-F238E27FC236}">
                  <a16:creationId xmlns:a16="http://schemas.microsoft.com/office/drawing/2014/main" id="{CBC1F0FA-4D47-1249-8467-E6DA8478CC7C}"/>
                </a:ext>
              </a:extLst>
            </p:cNvPr>
            <p:cNvSpPr/>
            <p:nvPr/>
          </p:nvSpPr>
          <p:spPr>
            <a:xfrm>
              <a:off x="7082704" y="3132859"/>
              <a:ext cx="285750" cy="200025"/>
            </a:xfrm>
            <a:custGeom>
              <a:avLst/>
              <a:gdLst>
                <a:gd name="connsiteX0" fmla="*/ 276882 w 285750"/>
                <a:gd name="connsiteY0" fmla="*/ 30299 h 200025"/>
                <a:gd name="connsiteX1" fmla="*/ 269167 w 285750"/>
                <a:gd name="connsiteY1" fmla="*/ 24679 h 200025"/>
                <a:gd name="connsiteX2" fmla="*/ 247259 w 285750"/>
                <a:gd name="connsiteY2" fmla="*/ 39061 h 200025"/>
                <a:gd name="connsiteX3" fmla="*/ 236877 w 285750"/>
                <a:gd name="connsiteY3" fmla="*/ 42586 h 200025"/>
                <a:gd name="connsiteX4" fmla="*/ 227162 w 285750"/>
                <a:gd name="connsiteY4" fmla="*/ 42205 h 200025"/>
                <a:gd name="connsiteX5" fmla="*/ 226400 w 285750"/>
                <a:gd name="connsiteY5" fmla="*/ 18488 h 200025"/>
                <a:gd name="connsiteX6" fmla="*/ 218494 w 285750"/>
                <a:gd name="connsiteY6" fmla="*/ 1819 h 200025"/>
                <a:gd name="connsiteX7" fmla="*/ 200301 w 285750"/>
                <a:gd name="connsiteY7" fmla="*/ 19249 h 200025"/>
                <a:gd name="connsiteX8" fmla="*/ 181251 w 285750"/>
                <a:gd name="connsiteY8" fmla="*/ 28774 h 200025"/>
                <a:gd name="connsiteX9" fmla="*/ 160677 w 285750"/>
                <a:gd name="connsiteY9" fmla="*/ 34299 h 200025"/>
                <a:gd name="connsiteX10" fmla="*/ 143247 w 285750"/>
                <a:gd name="connsiteY10" fmla="*/ 29536 h 200025"/>
                <a:gd name="connsiteX11" fmla="*/ 126578 w 285750"/>
                <a:gd name="connsiteY11" fmla="*/ 24012 h 200025"/>
                <a:gd name="connsiteX12" fmla="*/ 109909 w 285750"/>
                <a:gd name="connsiteY12" fmla="*/ 20869 h 200025"/>
                <a:gd name="connsiteX13" fmla="*/ 94098 w 285750"/>
                <a:gd name="connsiteY13" fmla="*/ 30394 h 200025"/>
                <a:gd name="connsiteX14" fmla="*/ 82191 w 285750"/>
                <a:gd name="connsiteY14" fmla="*/ 50206 h 200025"/>
                <a:gd name="connsiteX15" fmla="*/ 53712 w 285750"/>
                <a:gd name="connsiteY15" fmla="*/ 66779 h 200025"/>
                <a:gd name="connsiteX16" fmla="*/ 36281 w 285750"/>
                <a:gd name="connsiteY16" fmla="*/ 73066 h 200025"/>
                <a:gd name="connsiteX17" fmla="*/ 21993 w 285750"/>
                <a:gd name="connsiteY17" fmla="*/ 69065 h 200025"/>
                <a:gd name="connsiteX18" fmla="*/ 13325 w 285750"/>
                <a:gd name="connsiteY18" fmla="*/ 78590 h 200025"/>
                <a:gd name="connsiteX19" fmla="*/ 5420 w 285750"/>
                <a:gd name="connsiteY19" fmla="*/ 94402 h 200025"/>
                <a:gd name="connsiteX20" fmla="*/ 3039 w 285750"/>
                <a:gd name="connsiteY20" fmla="*/ 111832 h 200025"/>
                <a:gd name="connsiteX21" fmla="*/ 3039 w 285750"/>
                <a:gd name="connsiteY21" fmla="*/ 133169 h 200025"/>
                <a:gd name="connsiteX22" fmla="*/ 6182 w 285750"/>
                <a:gd name="connsiteY22" fmla="*/ 156124 h 200025"/>
                <a:gd name="connsiteX23" fmla="*/ 25994 w 285750"/>
                <a:gd name="connsiteY23" fmla="*/ 166411 h 200025"/>
                <a:gd name="connsiteX24" fmla="*/ 5420 w 285750"/>
                <a:gd name="connsiteY24" fmla="*/ 194891 h 200025"/>
                <a:gd name="connsiteX25" fmla="*/ 9515 w 285750"/>
                <a:gd name="connsiteY25" fmla="*/ 201558 h 200025"/>
                <a:gd name="connsiteX26" fmla="*/ 40376 w 285750"/>
                <a:gd name="connsiteY26" fmla="*/ 204987 h 200025"/>
                <a:gd name="connsiteX27" fmla="*/ 120958 w 285750"/>
                <a:gd name="connsiteY27" fmla="*/ 194891 h 200025"/>
                <a:gd name="connsiteX28" fmla="*/ 119148 w 285750"/>
                <a:gd name="connsiteY28" fmla="*/ 174698 h 200025"/>
                <a:gd name="connsiteX29" fmla="*/ 135150 w 285750"/>
                <a:gd name="connsiteY29" fmla="*/ 165173 h 200025"/>
                <a:gd name="connsiteX30" fmla="*/ 148771 w 285750"/>
                <a:gd name="connsiteY30" fmla="*/ 161648 h 200025"/>
                <a:gd name="connsiteX31" fmla="*/ 170107 w 285750"/>
                <a:gd name="connsiteY31" fmla="*/ 154505 h 200025"/>
                <a:gd name="connsiteX32" fmla="*/ 179632 w 285750"/>
                <a:gd name="connsiteY32" fmla="*/ 145646 h 200025"/>
                <a:gd name="connsiteX33" fmla="*/ 186109 w 285750"/>
                <a:gd name="connsiteY33" fmla="*/ 124310 h 200025"/>
                <a:gd name="connsiteX34" fmla="*/ 199730 w 285750"/>
                <a:gd name="connsiteY34" fmla="*/ 116024 h 200025"/>
                <a:gd name="connsiteX35" fmla="*/ 193253 w 285750"/>
                <a:gd name="connsiteY35" fmla="*/ 102974 h 200025"/>
                <a:gd name="connsiteX36" fmla="*/ 215732 w 285750"/>
                <a:gd name="connsiteY36" fmla="*/ 103546 h 200025"/>
                <a:gd name="connsiteX37" fmla="*/ 217541 w 285750"/>
                <a:gd name="connsiteY37" fmla="*/ 87544 h 200025"/>
                <a:gd name="connsiteX38" fmla="*/ 227066 w 285750"/>
                <a:gd name="connsiteY38" fmla="*/ 73352 h 200025"/>
                <a:gd name="connsiteX39" fmla="*/ 223447 w 285750"/>
                <a:gd name="connsiteY39" fmla="*/ 61445 h 200025"/>
                <a:gd name="connsiteX40" fmla="*/ 226400 w 285750"/>
                <a:gd name="connsiteY40" fmla="*/ 51349 h 200025"/>
                <a:gd name="connsiteX41" fmla="*/ 229353 w 285750"/>
                <a:gd name="connsiteY41" fmla="*/ 50111 h 200025"/>
                <a:gd name="connsiteX42" fmla="*/ 239735 w 285750"/>
                <a:gd name="connsiteY42" fmla="*/ 46491 h 200025"/>
                <a:gd name="connsiteX43" fmla="*/ 266786 w 285750"/>
                <a:gd name="connsiteY43" fmla="*/ 38395 h 200025"/>
                <a:gd name="connsiteX44" fmla="*/ 287169 w 285750"/>
                <a:gd name="connsiteY44" fmla="*/ 32203 h 200025"/>
                <a:gd name="connsiteX45" fmla="*/ 276882 w 285750"/>
                <a:gd name="connsiteY45" fmla="*/ 3029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5750" h="200025">
                  <a:moveTo>
                    <a:pt x="276882" y="30299"/>
                  </a:moveTo>
                  <a:cubicBezTo>
                    <a:pt x="272691" y="30870"/>
                    <a:pt x="273644" y="27346"/>
                    <a:pt x="269167" y="24679"/>
                  </a:cubicBezTo>
                  <a:cubicBezTo>
                    <a:pt x="265643" y="22583"/>
                    <a:pt x="255070" y="32203"/>
                    <a:pt x="247259" y="39061"/>
                  </a:cubicBezTo>
                  <a:cubicBezTo>
                    <a:pt x="243640" y="40300"/>
                    <a:pt x="240021" y="41633"/>
                    <a:pt x="236877" y="42586"/>
                  </a:cubicBezTo>
                  <a:cubicBezTo>
                    <a:pt x="232496" y="43919"/>
                    <a:pt x="228972" y="44300"/>
                    <a:pt x="227162" y="42205"/>
                  </a:cubicBezTo>
                  <a:cubicBezTo>
                    <a:pt x="222399" y="36680"/>
                    <a:pt x="235067" y="22393"/>
                    <a:pt x="226400" y="18488"/>
                  </a:cubicBezTo>
                  <a:cubicBezTo>
                    <a:pt x="217732" y="14487"/>
                    <a:pt x="225638" y="2676"/>
                    <a:pt x="218494" y="1819"/>
                  </a:cubicBezTo>
                  <a:cubicBezTo>
                    <a:pt x="211350" y="1057"/>
                    <a:pt x="200301" y="13725"/>
                    <a:pt x="200301" y="19249"/>
                  </a:cubicBezTo>
                  <a:cubicBezTo>
                    <a:pt x="200301" y="24774"/>
                    <a:pt x="181251" y="23155"/>
                    <a:pt x="181251" y="28774"/>
                  </a:cubicBezTo>
                  <a:cubicBezTo>
                    <a:pt x="181251" y="34299"/>
                    <a:pt x="163821" y="28013"/>
                    <a:pt x="160677" y="34299"/>
                  </a:cubicBezTo>
                  <a:cubicBezTo>
                    <a:pt x="157534" y="40681"/>
                    <a:pt x="148771" y="29536"/>
                    <a:pt x="143247" y="29536"/>
                  </a:cubicBezTo>
                  <a:cubicBezTo>
                    <a:pt x="137722" y="29536"/>
                    <a:pt x="133722" y="21631"/>
                    <a:pt x="126578" y="24012"/>
                  </a:cubicBezTo>
                  <a:cubicBezTo>
                    <a:pt x="119434" y="26393"/>
                    <a:pt x="115529" y="21631"/>
                    <a:pt x="109909" y="20869"/>
                  </a:cubicBezTo>
                  <a:cubicBezTo>
                    <a:pt x="104384" y="20107"/>
                    <a:pt x="100384" y="32775"/>
                    <a:pt x="94098" y="30394"/>
                  </a:cubicBezTo>
                  <a:cubicBezTo>
                    <a:pt x="87716" y="28013"/>
                    <a:pt x="84573" y="42300"/>
                    <a:pt x="82191" y="50206"/>
                  </a:cubicBezTo>
                  <a:cubicBezTo>
                    <a:pt x="79810" y="58111"/>
                    <a:pt x="52854" y="58111"/>
                    <a:pt x="53712" y="66779"/>
                  </a:cubicBezTo>
                  <a:cubicBezTo>
                    <a:pt x="54473" y="75447"/>
                    <a:pt x="37900" y="78686"/>
                    <a:pt x="36281" y="73066"/>
                  </a:cubicBezTo>
                  <a:cubicBezTo>
                    <a:pt x="34662" y="67541"/>
                    <a:pt x="24374" y="70685"/>
                    <a:pt x="21993" y="69065"/>
                  </a:cubicBezTo>
                  <a:cubicBezTo>
                    <a:pt x="19612" y="67446"/>
                    <a:pt x="12468" y="70685"/>
                    <a:pt x="13325" y="78590"/>
                  </a:cubicBezTo>
                  <a:cubicBezTo>
                    <a:pt x="14088" y="86496"/>
                    <a:pt x="6182" y="91259"/>
                    <a:pt x="5420" y="94402"/>
                  </a:cubicBezTo>
                  <a:cubicBezTo>
                    <a:pt x="4658" y="97545"/>
                    <a:pt x="-105" y="107070"/>
                    <a:pt x="3039" y="111832"/>
                  </a:cubicBezTo>
                  <a:cubicBezTo>
                    <a:pt x="6182" y="116595"/>
                    <a:pt x="-962" y="124501"/>
                    <a:pt x="3039" y="133169"/>
                  </a:cubicBezTo>
                  <a:cubicBezTo>
                    <a:pt x="7039" y="141836"/>
                    <a:pt x="4658" y="152981"/>
                    <a:pt x="6182" y="156124"/>
                  </a:cubicBezTo>
                  <a:cubicBezTo>
                    <a:pt x="7801" y="159267"/>
                    <a:pt x="22755" y="157743"/>
                    <a:pt x="25994" y="166411"/>
                  </a:cubicBezTo>
                  <a:cubicBezTo>
                    <a:pt x="29137" y="175078"/>
                    <a:pt x="6182" y="190223"/>
                    <a:pt x="5420" y="194891"/>
                  </a:cubicBezTo>
                  <a:cubicBezTo>
                    <a:pt x="5039" y="196891"/>
                    <a:pt x="7039" y="199177"/>
                    <a:pt x="9515" y="201558"/>
                  </a:cubicBezTo>
                  <a:cubicBezTo>
                    <a:pt x="18564" y="201939"/>
                    <a:pt x="29994" y="203082"/>
                    <a:pt x="40376" y="204987"/>
                  </a:cubicBezTo>
                  <a:cubicBezTo>
                    <a:pt x="53426" y="207368"/>
                    <a:pt x="119815" y="197272"/>
                    <a:pt x="120958" y="194891"/>
                  </a:cubicBezTo>
                  <a:cubicBezTo>
                    <a:pt x="122196" y="192509"/>
                    <a:pt x="118577" y="177650"/>
                    <a:pt x="119148" y="174698"/>
                  </a:cubicBezTo>
                  <a:cubicBezTo>
                    <a:pt x="119720" y="171745"/>
                    <a:pt x="128006" y="164601"/>
                    <a:pt x="135150" y="165173"/>
                  </a:cubicBezTo>
                  <a:cubicBezTo>
                    <a:pt x="142294" y="165744"/>
                    <a:pt x="148771" y="166982"/>
                    <a:pt x="148771" y="161648"/>
                  </a:cubicBezTo>
                  <a:cubicBezTo>
                    <a:pt x="148771" y="156314"/>
                    <a:pt x="168297" y="149837"/>
                    <a:pt x="170107" y="154505"/>
                  </a:cubicBezTo>
                  <a:cubicBezTo>
                    <a:pt x="171917" y="159267"/>
                    <a:pt x="178965" y="157457"/>
                    <a:pt x="179632" y="145646"/>
                  </a:cubicBezTo>
                  <a:cubicBezTo>
                    <a:pt x="180204" y="133740"/>
                    <a:pt x="179061" y="124882"/>
                    <a:pt x="186109" y="124310"/>
                  </a:cubicBezTo>
                  <a:cubicBezTo>
                    <a:pt x="193253" y="123739"/>
                    <a:pt x="200397" y="119548"/>
                    <a:pt x="199730" y="116024"/>
                  </a:cubicBezTo>
                  <a:cubicBezTo>
                    <a:pt x="199158" y="112499"/>
                    <a:pt x="190872" y="105356"/>
                    <a:pt x="193253" y="102974"/>
                  </a:cubicBezTo>
                  <a:cubicBezTo>
                    <a:pt x="195634" y="100593"/>
                    <a:pt x="213446" y="108880"/>
                    <a:pt x="215732" y="103546"/>
                  </a:cubicBezTo>
                  <a:cubicBezTo>
                    <a:pt x="218113" y="98212"/>
                    <a:pt x="214589" y="92306"/>
                    <a:pt x="217541" y="87544"/>
                  </a:cubicBezTo>
                  <a:cubicBezTo>
                    <a:pt x="220494" y="82781"/>
                    <a:pt x="227638" y="78019"/>
                    <a:pt x="227066" y="73352"/>
                  </a:cubicBezTo>
                  <a:cubicBezTo>
                    <a:pt x="226495" y="68589"/>
                    <a:pt x="227638" y="65636"/>
                    <a:pt x="223447" y="61445"/>
                  </a:cubicBezTo>
                  <a:cubicBezTo>
                    <a:pt x="219256" y="57254"/>
                    <a:pt x="221066" y="51920"/>
                    <a:pt x="226400" y="51349"/>
                  </a:cubicBezTo>
                  <a:cubicBezTo>
                    <a:pt x="227352" y="51253"/>
                    <a:pt x="228305" y="50777"/>
                    <a:pt x="229353" y="50111"/>
                  </a:cubicBezTo>
                  <a:cubicBezTo>
                    <a:pt x="233448" y="49253"/>
                    <a:pt x="236973" y="48491"/>
                    <a:pt x="239735" y="46491"/>
                  </a:cubicBezTo>
                  <a:cubicBezTo>
                    <a:pt x="247164" y="40967"/>
                    <a:pt x="261356" y="36490"/>
                    <a:pt x="266786" y="38395"/>
                  </a:cubicBezTo>
                  <a:cubicBezTo>
                    <a:pt x="271263" y="40014"/>
                    <a:pt x="281073" y="38681"/>
                    <a:pt x="287169" y="32203"/>
                  </a:cubicBezTo>
                  <a:cubicBezTo>
                    <a:pt x="283740" y="30775"/>
                    <a:pt x="279359" y="30013"/>
                    <a:pt x="276882" y="30299"/>
                  </a:cubicBezTo>
                  <a:close/>
                </a:path>
              </a:pathLst>
            </a:custGeom>
            <a:grpFill/>
            <a:ln w="2381" cap="flat">
              <a:solidFill>
                <a:srgbClr val="FFFFFF"/>
              </a:solidFill>
              <a:prstDash val="solid"/>
              <a:miter/>
            </a:ln>
          </p:spPr>
          <p:txBody>
            <a:bodyPr rtlCol="0" anchor="ctr"/>
            <a:lstStyle/>
            <a:p>
              <a:endParaRPr lang="en-ID"/>
            </a:p>
          </p:txBody>
        </p:sp>
        <p:sp>
          <p:nvSpPr>
            <p:cNvPr id="174" name="Freeform: Shape 181">
              <a:extLst>
                <a:ext uri="{FF2B5EF4-FFF2-40B4-BE49-F238E27FC236}">
                  <a16:creationId xmlns:a16="http://schemas.microsoft.com/office/drawing/2014/main" id="{D092A0A8-6225-3B42-B4AC-15C4FDC6183B}"/>
                </a:ext>
              </a:extLst>
            </p:cNvPr>
            <p:cNvSpPr/>
            <p:nvPr/>
          </p:nvSpPr>
          <p:spPr>
            <a:xfrm>
              <a:off x="7090529" y="3163467"/>
              <a:ext cx="333375" cy="295275"/>
            </a:xfrm>
            <a:custGeom>
              <a:avLst/>
              <a:gdLst>
                <a:gd name="connsiteX0" fmla="*/ 317635 w 333375"/>
                <a:gd name="connsiteY0" fmla="*/ 32933 h 295275"/>
                <a:gd name="connsiteX1" fmla="*/ 307443 w 333375"/>
                <a:gd name="connsiteY1" fmla="*/ 17788 h 295275"/>
                <a:gd name="connsiteX2" fmla="*/ 289155 w 333375"/>
                <a:gd name="connsiteY2" fmla="*/ 2929 h 295275"/>
                <a:gd name="connsiteX3" fmla="*/ 283059 w 333375"/>
                <a:gd name="connsiteY3" fmla="*/ 4167 h 295275"/>
                <a:gd name="connsiteX4" fmla="*/ 279440 w 333375"/>
                <a:gd name="connsiteY4" fmla="*/ 1786 h 295275"/>
                <a:gd name="connsiteX5" fmla="*/ 259056 w 333375"/>
                <a:gd name="connsiteY5" fmla="*/ 7977 h 295275"/>
                <a:gd name="connsiteX6" fmla="*/ 232005 w 333375"/>
                <a:gd name="connsiteY6" fmla="*/ 16073 h 295275"/>
                <a:gd name="connsiteX7" fmla="*/ 221623 w 333375"/>
                <a:gd name="connsiteY7" fmla="*/ 19693 h 295275"/>
                <a:gd name="connsiteX8" fmla="*/ 218670 w 333375"/>
                <a:gd name="connsiteY8" fmla="*/ 20931 h 295275"/>
                <a:gd name="connsiteX9" fmla="*/ 215717 w 333375"/>
                <a:gd name="connsiteY9" fmla="*/ 31028 h 295275"/>
                <a:gd name="connsiteX10" fmla="*/ 219337 w 333375"/>
                <a:gd name="connsiteY10" fmla="*/ 42934 h 295275"/>
                <a:gd name="connsiteX11" fmla="*/ 209812 w 333375"/>
                <a:gd name="connsiteY11" fmla="*/ 57126 h 295275"/>
                <a:gd name="connsiteX12" fmla="*/ 208002 w 333375"/>
                <a:gd name="connsiteY12" fmla="*/ 73128 h 295275"/>
                <a:gd name="connsiteX13" fmla="*/ 185523 w 333375"/>
                <a:gd name="connsiteY13" fmla="*/ 72557 h 295275"/>
                <a:gd name="connsiteX14" fmla="*/ 192000 w 333375"/>
                <a:gd name="connsiteY14" fmla="*/ 85606 h 295275"/>
                <a:gd name="connsiteX15" fmla="*/ 178380 w 333375"/>
                <a:gd name="connsiteY15" fmla="*/ 93893 h 295275"/>
                <a:gd name="connsiteX16" fmla="*/ 171902 w 333375"/>
                <a:gd name="connsiteY16" fmla="*/ 115229 h 295275"/>
                <a:gd name="connsiteX17" fmla="*/ 162377 w 333375"/>
                <a:gd name="connsiteY17" fmla="*/ 124087 h 295275"/>
                <a:gd name="connsiteX18" fmla="*/ 141041 w 333375"/>
                <a:gd name="connsiteY18" fmla="*/ 131231 h 295275"/>
                <a:gd name="connsiteX19" fmla="*/ 127421 w 333375"/>
                <a:gd name="connsiteY19" fmla="*/ 134755 h 295275"/>
                <a:gd name="connsiteX20" fmla="*/ 111418 w 333375"/>
                <a:gd name="connsiteY20" fmla="*/ 144280 h 295275"/>
                <a:gd name="connsiteX21" fmla="*/ 113228 w 333375"/>
                <a:gd name="connsiteY21" fmla="*/ 164473 h 295275"/>
                <a:gd name="connsiteX22" fmla="*/ 32647 w 333375"/>
                <a:gd name="connsiteY22" fmla="*/ 174569 h 295275"/>
                <a:gd name="connsiteX23" fmla="*/ 1786 w 333375"/>
                <a:gd name="connsiteY23" fmla="*/ 171140 h 295275"/>
                <a:gd name="connsiteX24" fmla="*/ 11216 w 333375"/>
                <a:gd name="connsiteY24" fmla="*/ 181904 h 295275"/>
                <a:gd name="connsiteX25" fmla="*/ 31790 w 333375"/>
                <a:gd name="connsiteY25" fmla="*/ 199334 h 295275"/>
                <a:gd name="connsiteX26" fmla="*/ 41315 w 333375"/>
                <a:gd name="connsiteY26" fmla="*/ 221528 h 295275"/>
                <a:gd name="connsiteX27" fmla="*/ 46077 w 333375"/>
                <a:gd name="connsiteY27" fmla="*/ 236577 h 295275"/>
                <a:gd name="connsiteX28" fmla="*/ 27884 w 333375"/>
                <a:gd name="connsiteY28" fmla="*/ 242102 h 295275"/>
                <a:gd name="connsiteX29" fmla="*/ 15216 w 333375"/>
                <a:gd name="connsiteY29" fmla="*/ 262676 h 295275"/>
                <a:gd name="connsiteX30" fmla="*/ 15692 w 333375"/>
                <a:gd name="connsiteY30" fmla="*/ 267629 h 295275"/>
                <a:gd name="connsiteX31" fmla="*/ 53126 w 333375"/>
                <a:gd name="connsiteY31" fmla="*/ 264962 h 295275"/>
                <a:gd name="connsiteX32" fmla="*/ 68556 w 333375"/>
                <a:gd name="connsiteY32" fmla="*/ 262580 h 295275"/>
                <a:gd name="connsiteX33" fmla="*/ 100846 w 333375"/>
                <a:gd name="connsiteY33" fmla="*/ 262295 h 295275"/>
                <a:gd name="connsiteX34" fmla="*/ 116848 w 333375"/>
                <a:gd name="connsiteY34" fmla="*/ 267057 h 295275"/>
                <a:gd name="connsiteX35" fmla="*/ 125992 w 333375"/>
                <a:gd name="connsiteY35" fmla="*/ 278011 h 295275"/>
                <a:gd name="connsiteX36" fmla="*/ 130183 w 333375"/>
                <a:gd name="connsiteY36" fmla="*/ 291632 h 295275"/>
                <a:gd name="connsiteX37" fmla="*/ 147709 w 333375"/>
                <a:gd name="connsiteY37" fmla="*/ 299347 h 295275"/>
                <a:gd name="connsiteX38" fmla="*/ 150947 w 333375"/>
                <a:gd name="connsiteY38" fmla="*/ 301347 h 295275"/>
                <a:gd name="connsiteX39" fmla="*/ 152186 w 333375"/>
                <a:gd name="connsiteY39" fmla="*/ 299918 h 295275"/>
                <a:gd name="connsiteX40" fmla="*/ 170378 w 333375"/>
                <a:gd name="connsiteY40" fmla="*/ 287250 h 295275"/>
                <a:gd name="connsiteX41" fmla="*/ 189428 w 333375"/>
                <a:gd name="connsiteY41" fmla="*/ 286488 h 295275"/>
                <a:gd name="connsiteX42" fmla="*/ 204478 w 333375"/>
                <a:gd name="connsiteY42" fmla="*/ 282583 h 295275"/>
                <a:gd name="connsiteX43" fmla="*/ 197334 w 333375"/>
                <a:gd name="connsiteY43" fmla="*/ 264390 h 295275"/>
                <a:gd name="connsiteX44" fmla="*/ 188571 w 333375"/>
                <a:gd name="connsiteY44" fmla="*/ 243816 h 295275"/>
                <a:gd name="connsiteX45" fmla="*/ 175903 w 333375"/>
                <a:gd name="connsiteY45" fmla="*/ 229529 h 295275"/>
                <a:gd name="connsiteX46" fmla="*/ 190952 w 333375"/>
                <a:gd name="connsiteY46" fmla="*/ 210574 h 295275"/>
                <a:gd name="connsiteX47" fmla="*/ 206002 w 333375"/>
                <a:gd name="connsiteY47" fmla="*/ 212193 h 295275"/>
                <a:gd name="connsiteX48" fmla="*/ 219432 w 333375"/>
                <a:gd name="connsiteY48" fmla="*/ 211431 h 295275"/>
                <a:gd name="connsiteX49" fmla="*/ 230481 w 333375"/>
                <a:gd name="connsiteY49" fmla="*/ 196382 h 295275"/>
                <a:gd name="connsiteX50" fmla="*/ 247150 w 333375"/>
                <a:gd name="connsiteY50" fmla="*/ 186095 h 295275"/>
                <a:gd name="connsiteX51" fmla="*/ 255056 w 333375"/>
                <a:gd name="connsiteY51" fmla="*/ 164664 h 295275"/>
                <a:gd name="connsiteX52" fmla="*/ 266962 w 333375"/>
                <a:gd name="connsiteY52" fmla="*/ 155139 h 295275"/>
                <a:gd name="connsiteX53" fmla="*/ 276487 w 333375"/>
                <a:gd name="connsiteY53" fmla="*/ 144089 h 295275"/>
                <a:gd name="connsiteX54" fmla="*/ 280392 w 333375"/>
                <a:gd name="connsiteY54" fmla="*/ 129040 h 295275"/>
                <a:gd name="connsiteX55" fmla="*/ 290679 w 333375"/>
                <a:gd name="connsiteY55" fmla="*/ 113990 h 295275"/>
                <a:gd name="connsiteX56" fmla="*/ 281154 w 333375"/>
                <a:gd name="connsiteY56" fmla="*/ 105323 h 295275"/>
                <a:gd name="connsiteX57" fmla="*/ 269248 w 333375"/>
                <a:gd name="connsiteY57" fmla="*/ 86273 h 295275"/>
                <a:gd name="connsiteX58" fmla="*/ 266105 w 333375"/>
                <a:gd name="connsiteY58" fmla="*/ 67318 h 295275"/>
                <a:gd name="connsiteX59" fmla="*/ 276392 w 333375"/>
                <a:gd name="connsiteY59" fmla="*/ 56269 h 295275"/>
                <a:gd name="connsiteX60" fmla="*/ 306491 w 333375"/>
                <a:gd name="connsiteY60" fmla="*/ 61793 h 295275"/>
                <a:gd name="connsiteX61" fmla="*/ 326302 w 333375"/>
                <a:gd name="connsiteY61" fmla="*/ 53888 h 295275"/>
                <a:gd name="connsiteX62" fmla="*/ 333446 w 333375"/>
                <a:gd name="connsiteY62" fmla="*/ 41505 h 295275"/>
                <a:gd name="connsiteX63" fmla="*/ 317635 w 333375"/>
                <a:gd name="connsiteY63" fmla="*/ 329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3375" h="295275">
                  <a:moveTo>
                    <a:pt x="317635" y="32933"/>
                  </a:moveTo>
                  <a:cubicBezTo>
                    <a:pt x="308301" y="28456"/>
                    <a:pt x="307443" y="20455"/>
                    <a:pt x="307443" y="17788"/>
                  </a:cubicBezTo>
                  <a:cubicBezTo>
                    <a:pt x="307443" y="15407"/>
                    <a:pt x="296871" y="9025"/>
                    <a:pt x="289155" y="2929"/>
                  </a:cubicBezTo>
                  <a:cubicBezTo>
                    <a:pt x="288107" y="3119"/>
                    <a:pt x="285726" y="3501"/>
                    <a:pt x="283059" y="4167"/>
                  </a:cubicBezTo>
                  <a:cubicBezTo>
                    <a:pt x="282107" y="3215"/>
                    <a:pt x="280773" y="2453"/>
                    <a:pt x="279440" y="1786"/>
                  </a:cubicBezTo>
                  <a:cubicBezTo>
                    <a:pt x="273439" y="8168"/>
                    <a:pt x="263533" y="9597"/>
                    <a:pt x="259056" y="7977"/>
                  </a:cubicBezTo>
                  <a:cubicBezTo>
                    <a:pt x="253627" y="5977"/>
                    <a:pt x="239435" y="10549"/>
                    <a:pt x="232005" y="16073"/>
                  </a:cubicBezTo>
                  <a:cubicBezTo>
                    <a:pt x="229243" y="18074"/>
                    <a:pt x="225718" y="18836"/>
                    <a:pt x="221623" y="19693"/>
                  </a:cubicBezTo>
                  <a:cubicBezTo>
                    <a:pt x="220575" y="20360"/>
                    <a:pt x="219527" y="20836"/>
                    <a:pt x="218670" y="20931"/>
                  </a:cubicBezTo>
                  <a:cubicBezTo>
                    <a:pt x="213336" y="21503"/>
                    <a:pt x="211526" y="26837"/>
                    <a:pt x="215717" y="31028"/>
                  </a:cubicBezTo>
                  <a:cubicBezTo>
                    <a:pt x="219908" y="35219"/>
                    <a:pt x="218670" y="38172"/>
                    <a:pt x="219337" y="42934"/>
                  </a:cubicBezTo>
                  <a:cubicBezTo>
                    <a:pt x="219908" y="47697"/>
                    <a:pt x="212765" y="52459"/>
                    <a:pt x="209812" y="57126"/>
                  </a:cubicBezTo>
                  <a:cubicBezTo>
                    <a:pt x="206859" y="61889"/>
                    <a:pt x="210383" y="67794"/>
                    <a:pt x="208002" y="73128"/>
                  </a:cubicBezTo>
                  <a:cubicBezTo>
                    <a:pt x="205621" y="78462"/>
                    <a:pt x="187809" y="70176"/>
                    <a:pt x="185523" y="72557"/>
                  </a:cubicBezTo>
                  <a:cubicBezTo>
                    <a:pt x="183142" y="74938"/>
                    <a:pt x="191429" y="82082"/>
                    <a:pt x="192000" y="85606"/>
                  </a:cubicBezTo>
                  <a:cubicBezTo>
                    <a:pt x="192572" y="89226"/>
                    <a:pt x="185523" y="93321"/>
                    <a:pt x="178380" y="93893"/>
                  </a:cubicBezTo>
                  <a:cubicBezTo>
                    <a:pt x="171236" y="94464"/>
                    <a:pt x="172474" y="103418"/>
                    <a:pt x="171902" y="115229"/>
                  </a:cubicBezTo>
                  <a:cubicBezTo>
                    <a:pt x="171331" y="127135"/>
                    <a:pt x="164187" y="128849"/>
                    <a:pt x="162377" y="124087"/>
                  </a:cubicBezTo>
                  <a:cubicBezTo>
                    <a:pt x="160568" y="119324"/>
                    <a:pt x="141041" y="125897"/>
                    <a:pt x="141041" y="131231"/>
                  </a:cubicBezTo>
                  <a:cubicBezTo>
                    <a:pt x="141041" y="136565"/>
                    <a:pt x="134564" y="135422"/>
                    <a:pt x="127421" y="134755"/>
                  </a:cubicBezTo>
                  <a:cubicBezTo>
                    <a:pt x="120277" y="134184"/>
                    <a:pt x="111990" y="141327"/>
                    <a:pt x="111418" y="144280"/>
                  </a:cubicBezTo>
                  <a:cubicBezTo>
                    <a:pt x="110847" y="147233"/>
                    <a:pt x="114372" y="162092"/>
                    <a:pt x="113228" y="164473"/>
                  </a:cubicBezTo>
                  <a:cubicBezTo>
                    <a:pt x="112085" y="166854"/>
                    <a:pt x="45696" y="176951"/>
                    <a:pt x="32647" y="174569"/>
                  </a:cubicBezTo>
                  <a:cubicBezTo>
                    <a:pt x="22265" y="172664"/>
                    <a:pt x="10835" y="171522"/>
                    <a:pt x="1786" y="171140"/>
                  </a:cubicBezTo>
                  <a:cubicBezTo>
                    <a:pt x="5215" y="174474"/>
                    <a:pt x="9787" y="178189"/>
                    <a:pt x="11216" y="181904"/>
                  </a:cubicBezTo>
                  <a:cubicBezTo>
                    <a:pt x="13883" y="188952"/>
                    <a:pt x="22265" y="195334"/>
                    <a:pt x="31790" y="199334"/>
                  </a:cubicBezTo>
                  <a:cubicBezTo>
                    <a:pt x="41315" y="203335"/>
                    <a:pt x="36552" y="219909"/>
                    <a:pt x="41315" y="221528"/>
                  </a:cubicBezTo>
                  <a:cubicBezTo>
                    <a:pt x="46077" y="223147"/>
                    <a:pt x="52459" y="235815"/>
                    <a:pt x="46077" y="236577"/>
                  </a:cubicBezTo>
                  <a:cubicBezTo>
                    <a:pt x="39695" y="237339"/>
                    <a:pt x="34171" y="238959"/>
                    <a:pt x="27884" y="242102"/>
                  </a:cubicBezTo>
                  <a:cubicBezTo>
                    <a:pt x="21503" y="245245"/>
                    <a:pt x="14454" y="253151"/>
                    <a:pt x="15216" y="262676"/>
                  </a:cubicBezTo>
                  <a:cubicBezTo>
                    <a:pt x="15311" y="263914"/>
                    <a:pt x="15502" y="265628"/>
                    <a:pt x="15692" y="267629"/>
                  </a:cubicBezTo>
                  <a:cubicBezTo>
                    <a:pt x="31885" y="268010"/>
                    <a:pt x="51030" y="267248"/>
                    <a:pt x="53126" y="264962"/>
                  </a:cubicBezTo>
                  <a:cubicBezTo>
                    <a:pt x="56364" y="261438"/>
                    <a:pt x="64080" y="259628"/>
                    <a:pt x="68556" y="262580"/>
                  </a:cubicBezTo>
                  <a:cubicBezTo>
                    <a:pt x="73033" y="265533"/>
                    <a:pt x="92845" y="266772"/>
                    <a:pt x="100846" y="262295"/>
                  </a:cubicBezTo>
                  <a:cubicBezTo>
                    <a:pt x="110561" y="256865"/>
                    <a:pt x="116562" y="262295"/>
                    <a:pt x="116848" y="267057"/>
                  </a:cubicBezTo>
                  <a:cubicBezTo>
                    <a:pt x="117134" y="271820"/>
                    <a:pt x="121610" y="273915"/>
                    <a:pt x="125992" y="278011"/>
                  </a:cubicBezTo>
                  <a:cubicBezTo>
                    <a:pt x="130468" y="282202"/>
                    <a:pt x="127230" y="286869"/>
                    <a:pt x="130183" y="291632"/>
                  </a:cubicBezTo>
                  <a:cubicBezTo>
                    <a:pt x="133136" y="296394"/>
                    <a:pt x="139041" y="295442"/>
                    <a:pt x="147709" y="299347"/>
                  </a:cubicBezTo>
                  <a:cubicBezTo>
                    <a:pt x="148947" y="299918"/>
                    <a:pt x="149900" y="300585"/>
                    <a:pt x="150947" y="301347"/>
                  </a:cubicBezTo>
                  <a:cubicBezTo>
                    <a:pt x="151519" y="300680"/>
                    <a:pt x="151900" y="300204"/>
                    <a:pt x="152186" y="299918"/>
                  </a:cubicBezTo>
                  <a:cubicBezTo>
                    <a:pt x="156948" y="294394"/>
                    <a:pt x="157710" y="284869"/>
                    <a:pt x="170378" y="287250"/>
                  </a:cubicBezTo>
                  <a:cubicBezTo>
                    <a:pt x="183047" y="289631"/>
                    <a:pt x="182285" y="284869"/>
                    <a:pt x="189428" y="286488"/>
                  </a:cubicBezTo>
                  <a:cubicBezTo>
                    <a:pt x="196572" y="288012"/>
                    <a:pt x="201335" y="287250"/>
                    <a:pt x="204478" y="282583"/>
                  </a:cubicBezTo>
                  <a:cubicBezTo>
                    <a:pt x="207621" y="277820"/>
                    <a:pt x="201335" y="268295"/>
                    <a:pt x="197334" y="264390"/>
                  </a:cubicBezTo>
                  <a:cubicBezTo>
                    <a:pt x="193334" y="260390"/>
                    <a:pt x="187809" y="251722"/>
                    <a:pt x="188571" y="243816"/>
                  </a:cubicBezTo>
                  <a:cubicBezTo>
                    <a:pt x="189333" y="235910"/>
                    <a:pt x="175903" y="235910"/>
                    <a:pt x="175903" y="229529"/>
                  </a:cubicBezTo>
                  <a:cubicBezTo>
                    <a:pt x="175903" y="223242"/>
                    <a:pt x="188571" y="212955"/>
                    <a:pt x="190952" y="210574"/>
                  </a:cubicBezTo>
                  <a:cubicBezTo>
                    <a:pt x="193334" y="208193"/>
                    <a:pt x="203621" y="216956"/>
                    <a:pt x="206002" y="212193"/>
                  </a:cubicBezTo>
                  <a:cubicBezTo>
                    <a:pt x="208383" y="207431"/>
                    <a:pt x="215527" y="210574"/>
                    <a:pt x="219432" y="211431"/>
                  </a:cubicBezTo>
                  <a:cubicBezTo>
                    <a:pt x="223433" y="212193"/>
                    <a:pt x="229719" y="203526"/>
                    <a:pt x="230481" y="196382"/>
                  </a:cubicBezTo>
                  <a:cubicBezTo>
                    <a:pt x="231243" y="189238"/>
                    <a:pt x="244768" y="188476"/>
                    <a:pt x="247150" y="186095"/>
                  </a:cubicBezTo>
                  <a:cubicBezTo>
                    <a:pt x="249531" y="183714"/>
                    <a:pt x="253532" y="167902"/>
                    <a:pt x="255056" y="164664"/>
                  </a:cubicBezTo>
                  <a:cubicBezTo>
                    <a:pt x="256675" y="161520"/>
                    <a:pt x="266962" y="163901"/>
                    <a:pt x="266962" y="155139"/>
                  </a:cubicBezTo>
                  <a:cubicBezTo>
                    <a:pt x="266962" y="146376"/>
                    <a:pt x="271724" y="144851"/>
                    <a:pt x="276487" y="144089"/>
                  </a:cubicBezTo>
                  <a:cubicBezTo>
                    <a:pt x="281249" y="143327"/>
                    <a:pt x="279630" y="135422"/>
                    <a:pt x="280392" y="129040"/>
                  </a:cubicBezTo>
                  <a:cubicBezTo>
                    <a:pt x="281154" y="122658"/>
                    <a:pt x="284393" y="115610"/>
                    <a:pt x="290679" y="113990"/>
                  </a:cubicBezTo>
                  <a:cubicBezTo>
                    <a:pt x="297061" y="112371"/>
                    <a:pt x="288298" y="103703"/>
                    <a:pt x="281154" y="105323"/>
                  </a:cubicBezTo>
                  <a:cubicBezTo>
                    <a:pt x="274010" y="106942"/>
                    <a:pt x="269248" y="86273"/>
                    <a:pt x="269248" y="86273"/>
                  </a:cubicBezTo>
                  <a:cubicBezTo>
                    <a:pt x="269248" y="86273"/>
                    <a:pt x="270010" y="69699"/>
                    <a:pt x="266105" y="67318"/>
                  </a:cubicBezTo>
                  <a:cubicBezTo>
                    <a:pt x="262104" y="64937"/>
                    <a:pt x="267724" y="56269"/>
                    <a:pt x="276392" y="56269"/>
                  </a:cubicBezTo>
                  <a:cubicBezTo>
                    <a:pt x="285060" y="56269"/>
                    <a:pt x="300966" y="65794"/>
                    <a:pt x="306491" y="61793"/>
                  </a:cubicBezTo>
                  <a:cubicBezTo>
                    <a:pt x="312015" y="57888"/>
                    <a:pt x="323160" y="55507"/>
                    <a:pt x="326302" y="53888"/>
                  </a:cubicBezTo>
                  <a:cubicBezTo>
                    <a:pt x="328684" y="52649"/>
                    <a:pt x="332018" y="45125"/>
                    <a:pt x="333446" y="41505"/>
                  </a:cubicBezTo>
                  <a:cubicBezTo>
                    <a:pt x="329637" y="38743"/>
                    <a:pt x="323636" y="35695"/>
                    <a:pt x="317635" y="32933"/>
                  </a:cubicBezTo>
                  <a:close/>
                </a:path>
              </a:pathLst>
            </a:custGeom>
            <a:grpFill/>
            <a:ln w="2381" cap="flat">
              <a:solidFill>
                <a:srgbClr val="FFFFFF"/>
              </a:solidFill>
              <a:prstDash val="solid"/>
              <a:miter/>
            </a:ln>
          </p:spPr>
          <p:txBody>
            <a:bodyPr rtlCol="0" anchor="ctr"/>
            <a:lstStyle/>
            <a:p>
              <a:endParaRPr lang="en-ID"/>
            </a:p>
          </p:txBody>
        </p:sp>
        <p:sp>
          <p:nvSpPr>
            <p:cNvPr id="175" name="Freeform: Shape 182">
              <a:extLst>
                <a:ext uri="{FF2B5EF4-FFF2-40B4-BE49-F238E27FC236}">
                  <a16:creationId xmlns:a16="http://schemas.microsoft.com/office/drawing/2014/main" id="{D424E989-FD2C-FF4E-96F3-CFD4F547CA8F}"/>
                </a:ext>
              </a:extLst>
            </p:cNvPr>
            <p:cNvSpPr/>
            <p:nvPr/>
          </p:nvSpPr>
          <p:spPr>
            <a:xfrm>
              <a:off x="7757661" y="3836669"/>
              <a:ext cx="914400" cy="323850"/>
            </a:xfrm>
            <a:custGeom>
              <a:avLst/>
              <a:gdLst>
                <a:gd name="connsiteX0" fmla="*/ 66079 w 914400"/>
                <a:gd name="connsiteY0" fmla="*/ 138590 h 323850"/>
                <a:gd name="connsiteX1" fmla="*/ 75604 w 914400"/>
                <a:gd name="connsiteY1" fmla="*/ 149829 h 323850"/>
                <a:gd name="connsiteX2" fmla="*/ 66079 w 914400"/>
                <a:gd name="connsiteY2" fmla="*/ 138590 h 323850"/>
                <a:gd name="connsiteX3" fmla="*/ 260008 w 914400"/>
                <a:gd name="connsiteY3" fmla="*/ 174689 h 323850"/>
                <a:gd name="connsiteX4" fmla="*/ 249340 w 914400"/>
                <a:gd name="connsiteY4" fmla="*/ 179452 h 323850"/>
                <a:gd name="connsiteX5" fmla="*/ 260008 w 914400"/>
                <a:gd name="connsiteY5" fmla="*/ 174689 h 323850"/>
                <a:gd name="connsiteX6" fmla="*/ 37028 w 914400"/>
                <a:gd name="connsiteY6" fmla="*/ 87536 h 323850"/>
                <a:gd name="connsiteX7" fmla="*/ 49505 w 914400"/>
                <a:gd name="connsiteY7" fmla="*/ 103538 h 323850"/>
                <a:gd name="connsiteX8" fmla="*/ 37028 w 914400"/>
                <a:gd name="connsiteY8" fmla="*/ 87536 h 323850"/>
                <a:gd name="connsiteX9" fmla="*/ 484607 w 914400"/>
                <a:gd name="connsiteY9" fmla="*/ 188977 h 323850"/>
                <a:gd name="connsiteX10" fmla="*/ 490513 w 914400"/>
                <a:gd name="connsiteY10" fmla="*/ 210313 h 323850"/>
                <a:gd name="connsiteX11" fmla="*/ 492894 w 914400"/>
                <a:gd name="connsiteY11" fmla="*/ 233459 h 323850"/>
                <a:gd name="connsiteX12" fmla="*/ 502990 w 914400"/>
                <a:gd name="connsiteY12" fmla="*/ 213932 h 323850"/>
                <a:gd name="connsiteX13" fmla="*/ 500609 w 914400"/>
                <a:gd name="connsiteY13" fmla="*/ 177166 h 323850"/>
                <a:gd name="connsiteX14" fmla="*/ 513658 w 914400"/>
                <a:gd name="connsiteY14" fmla="*/ 185453 h 323850"/>
                <a:gd name="connsiteX15" fmla="*/ 523755 w 914400"/>
                <a:gd name="connsiteY15" fmla="*/ 205646 h 323850"/>
                <a:gd name="connsiteX16" fmla="*/ 542138 w 914400"/>
                <a:gd name="connsiteY16" fmla="*/ 208027 h 323850"/>
                <a:gd name="connsiteX17" fmla="*/ 543376 w 914400"/>
                <a:gd name="connsiteY17" fmla="*/ 192596 h 323850"/>
                <a:gd name="connsiteX18" fmla="*/ 539281 w 914400"/>
                <a:gd name="connsiteY18" fmla="*/ 169450 h 323850"/>
                <a:gd name="connsiteX19" fmla="*/ 532708 w 914400"/>
                <a:gd name="connsiteY19" fmla="*/ 152877 h 323850"/>
                <a:gd name="connsiteX20" fmla="*/ 562903 w 914400"/>
                <a:gd name="connsiteY20" fmla="*/ 130970 h 323850"/>
                <a:gd name="connsiteX21" fmla="*/ 522040 w 914400"/>
                <a:gd name="connsiteY21" fmla="*/ 142780 h 323850"/>
                <a:gd name="connsiteX22" fmla="*/ 497180 w 914400"/>
                <a:gd name="connsiteY22" fmla="*/ 123254 h 323850"/>
                <a:gd name="connsiteX23" fmla="*/ 563569 w 914400"/>
                <a:gd name="connsiteY23" fmla="*/ 108395 h 323850"/>
                <a:gd name="connsiteX24" fmla="*/ 598526 w 914400"/>
                <a:gd name="connsiteY24" fmla="*/ 87631 h 323850"/>
                <a:gd name="connsiteX25" fmla="*/ 577190 w 914400"/>
                <a:gd name="connsiteY25" fmla="*/ 95917 h 323850"/>
                <a:gd name="connsiteX26" fmla="*/ 526803 w 914400"/>
                <a:gd name="connsiteY26" fmla="*/ 90584 h 323850"/>
                <a:gd name="connsiteX27" fmla="*/ 502514 w 914400"/>
                <a:gd name="connsiteY27" fmla="*/ 100680 h 323850"/>
                <a:gd name="connsiteX28" fmla="*/ 488322 w 914400"/>
                <a:gd name="connsiteY28" fmla="*/ 130303 h 323850"/>
                <a:gd name="connsiteX29" fmla="*/ 472320 w 914400"/>
                <a:gd name="connsiteY29" fmla="*/ 168879 h 323850"/>
                <a:gd name="connsiteX30" fmla="*/ 484607 w 914400"/>
                <a:gd name="connsiteY30" fmla="*/ 188977 h 323850"/>
                <a:gd name="connsiteX31" fmla="*/ 213716 w 914400"/>
                <a:gd name="connsiteY31" fmla="*/ 204312 h 323850"/>
                <a:gd name="connsiteX32" fmla="*/ 216669 w 914400"/>
                <a:gd name="connsiteY32" fmla="*/ 183548 h 323850"/>
                <a:gd name="connsiteX33" fmla="*/ 224956 w 914400"/>
                <a:gd name="connsiteY33" fmla="*/ 178785 h 323850"/>
                <a:gd name="connsiteX34" fmla="*/ 225527 w 914400"/>
                <a:gd name="connsiteY34" fmla="*/ 166307 h 323850"/>
                <a:gd name="connsiteX35" fmla="*/ 208954 w 914400"/>
                <a:gd name="connsiteY35" fmla="*/ 150305 h 323850"/>
                <a:gd name="connsiteX36" fmla="*/ 206573 w 914400"/>
                <a:gd name="connsiteY36" fmla="*/ 159163 h 323850"/>
                <a:gd name="connsiteX37" fmla="*/ 214288 w 914400"/>
                <a:gd name="connsiteY37" fmla="*/ 168688 h 323850"/>
                <a:gd name="connsiteX38" fmla="*/ 201810 w 914400"/>
                <a:gd name="connsiteY38" fmla="*/ 165164 h 323850"/>
                <a:gd name="connsiteX39" fmla="*/ 189332 w 914400"/>
                <a:gd name="connsiteY39" fmla="*/ 154496 h 323850"/>
                <a:gd name="connsiteX40" fmla="*/ 171521 w 914400"/>
                <a:gd name="connsiteY40" fmla="*/ 136684 h 323850"/>
                <a:gd name="connsiteX41" fmla="*/ 167425 w 914400"/>
                <a:gd name="connsiteY41" fmla="*/ 122492 h 323850"/>
                <a:gd name="connsiteX42" fmla="*/ 157328 w 914400"/>
                <a:gd name="connsiteY42" fmla="*/ 104109 h 323850"/>
                <a:gd name="connsiteX43" fmla="*/ 146660 w 914400"/>
                <a:gd name="connsiteY43" fmla="*/ 95251 h 323850"/>
                <a:gd name="connsiteX44" fmla="*/ 136563 w 914400"/>
                <a:gd name="connsiteY44" fmla="*/ 85154 h 323850"/>
                <a:gd name="connsiteX45" fmla="*/ 124086 w 914400"/>
                <a:gd name="connsiteY45" fmla="*/ 79249 h 323850"/>
                <a:gd name="connsiteX46" fmla="*/ 108655 w 914400"/>
                <a:gd name="connsiteY46" fmla="*/ 72772 h 323850"/>
                <a:gd name="connsiteX47" fmla="*/ 91415 w 914400"/>
                <a:gd name="connsiteY47" fmla="*/ 55532 h 323850"/>
                <a:gd name="connsiteX48" fmla="*/ 57601 w 914400"/>
                <a:gd name="connsiteY48" fmla="*/ 25337 h 323850"/>
                <a:gd name="connsiteX49" fmla="*/ 28550 w 914400"/>
                <a:gd name="connsiteY49" fmla="*/ 11717 h 323850"/>
                <a:gd name="connsiteX50" fmla="*/ 2452 w 914400"/>
                <a:gd name="connsiteY50" fmla="*/ 4001 h 323850"/>
                <a:gd name="connsiteX51" fmla="*/ 29693 w 914400"/>
                <a:gd name="connsiteY51" fmla="*/ 42578 h 323850"/>
                <a:gd name="connsiteX52" fmla="*/ 56935 w 914400"/>
                <a:gd name="connsiteY52" fmla="*/ 71057 h 323850"/>
                <a:gd name="connsiteX53" fmla="*/ 78842 w 914400"/>
                <a:gd name="connsiteY53" fmla="*/ 111348 h 323850"/>
                <a:gd name="connsiteX54" fmla="*/ 109703 w 914400"/>
                <a:gd name="connsiteY54" fmla="*/ 157544 h 323850"/>
                <a:gd name="connsiteX55" fmla="*/ 138755 w 914400"/>
                <a:gd name="connsiteY55" fmla="*/ 191929 h 323850"/>
                <a:gd name="connsiteX56" fmla="*/ 174949 w 914400"/>
                <a:gd name="connsiteY56" fmla="*/ 223362 h 323850"/>
                <a:gd name="connsiteX57" fmla="*/ 185046 w 914400"/>
                <a:gd name="connsiteY57" fmla="*/ 233459 h 323850"/>
                <a:gd name="connsiteX58" fmla="*/ 206382 w 914400"/>
                <a:gd name="connsiteY58" fmla="*/ 234030 h 323850"/>
                <a:gd name="connsiteX59" fmla="*/ 213716 w 914400"/>
                <a:gd name="connsiteY59" fmla="*/ 204312 h 323850"/>
                <a:gd name="connsiteX60" fmla="*/ 666630 w 914400"/>
                <a:gd name="connsiteY60" fmla="*/ 109443 h 323850"/>
                <a:gd name="connsiteX61" fmla="*/ 673774 w 914400"/>
                <a:gd name="connsiteY61" fmla="*/ 94584 h 323850"/>
                <a:gd name="connsiteX62" fmla="*/ 661963 w 914400"/>
                <a:gd name="connsiteY62" fmla="*/ 89250 h 323850"/>
                <a:gd name="connsiteX63" fmla="*/ 648342 w 914400"/>
                <a:gd name="connsiteY63" fmla="*/ 81535 h 323850"/>
                <a:gd name="connsiteX64" fmla="*/ 659010 w 914400"/>
                <a:gd name="connsiteY64" fmla="*/ 125445 h 323850"/>
                <a:gd name="connsiteX65" fmla="*/ 666630 w 914400"/>
                <a:gd name="connsiteY65" fmla="*/ 109443 h 323850"/>
                <a:gd name="connsiteX66" fmla="*/ 618053 w 914400"/>
                <a:gd name="connsiteY66" fmla="*/ 183548 h 323850"/>
                <a:gd name="connsiteX67" fmla="*/ 642341 w 914400"/>
                <a:gd name="connsiteY67" fmla="*/ 190120 h 323850"/>
                <a:gd name="connsiteX68" fmla="*/ 618053 w 914400"/>
                <a:gd name="connsiteY68" fmla="*/ 183548 h 323850"/>
                <a:gd name="connsiteX69" fmla="*/ 571189 w 914400"/>
                <a:gd name="connsiteY69" fmla="*/ 283751 h 323850"/>
                <a:gd name="connsiteX70" fmla="*/ 528517 w 914400"/>
                <a:gd name="connsiteY70" fmla="*/ 287275 h 323850"/>
                <a:gd name="connsiteX71" fmla="*/ 491180 w 914400"/>
                <a:gd name="connsiteY71" fmla="*/ 292609 h 323850"/>
                <a:gd name="connsiteX72" fmla="*/ 523755 w 914400"/>
                <a:gd name="connsiteY72" fmla="*/ 298514 h 323850"/>
                <a:gd name="connsiteX73" fmla="*/ 564617 w 914400"/>
                <a:gd name="connsiteY73" fmla="*/ 289656 h 323850"/>
                <a:gd name="connsiteX74" fmla="*/ 571189 w 914400"/>
                <a:gd name="connsiteY74" fmla="*/ 283751 h 323850"/>
                <a:gd name="connsiteX75" fmla="*/ 698062 w 914400"/>
                <a:gd name="connsiteY75" fmla="*/ 175261 h 323850"/>
                <a:gd name="connsiteX76" fmla="*/ 658915 w 914400"/>
                <a:gd name="connsiteY76" fmla="*/ 182404 h 323850"/>
                <a:gd name="connsiteX77" fmla="*/ 686156 w 914400"/>
                <a:gd name="connsiteY77" fmla="*/ 186596 h 323850"/>
                <a:gd name="connsiteX78" fmla="*/ 711683 w 914400"/>
                <a:gd name="connsiteY78" fmla="*/ 195454 h 323850"/>
                <a:gd name="connsiteX79" fmla="*/ 698062 w 914400"/>
                <a:gd name="connsiteY79" fmla="*/ 175261 h 323850"/>
                <a:gd name="connsiteX80" fmla="*/ 385642 w 914400"/>
                <a:gd name="connsiteY80" fmla="*/ 277274 h 323850"/>
                <a:gd name="connsiteX81" fmla="*/ 350686 w 914400"/>
                <a:gd name="connsiteY81" fmla="*/ 271940 h 323850"/>
                <a:gd name="connsiteX82" fmla="*/ 370879 w 914400"/>
                <a:gd name="connsiteY82" fmla="*/ 258319 h 323850"/>
                <a:gd name="connsiteX83" fmla="*/ 347162 w 914400"/>
                <a:gd name="connsiteY83" fmla="*/ 257747 h 323850"/>
                <a:gd name="connsiteX84" fmla="*/ 305632 w 914400"/>
                <a:gd name="connsiteY84" fmla="*/ 252985 h 323850"/>
                <a:gd name="connsiteX85" fmla="*/ 262960 w 914400"/>
                <a:gd name="connsiteY85" fmla="*/ 243460 h 323850"/>
                <a:gd name="connsiteX86" fmla="*/ 216098 w 914400"/>
                <a:gd name="connsiteY86" fmla="*/ 241079 h 323850"/>
                <a:gd name="connsiteX87" fmla="*/ 206668 w 914400"/>
                <a:gd name="connsiteY87" fmla="*/ 252985 h 323850"/>
                <a:gd name="connsiteX88" fmla="*/ 221432 w 914400"/>
                <a:gd name="connsiteY88" fmla="*/ 255938 h 323850"/>
                <a:gd name="connsiteX89" fmla="*/ 232099 w 914400"/>
                <a:gd name="connsiteY89" fmla="*/ 267177 h 323850"/>
                <a:gd name="connsiteX90" fmla="*/ 267723 w 914400"/>
                <a:gd name="connsiteY90" fmla="*/ 270130 h 323850"/>
                <a:gd name="connsiteX91" fmla="*/ 305632 w 914400"/>
                <a:gd name="connsiteY91" fmla="*/ 279655 h 323850"/>
                <a:gd name="connsiteX92" fmla="*/ 355448 w 914400"/>
                <a:gd name="connsiteY92" fmla="*/ 287942 h 323850"/>
                <a:gd name="connsiteX93" fmla="*/ 382118 w 914400"/>
                <a:gd name="connsiteY93" fmla="*/ 289084 h 323850"/>
                <a:gd name="connsiteX94" fmla="*/ 405835 w 914400"/>
                <a:gd name="connsiteY94" fmla="*/ 289656 h 323850"/>
                <a:gd name="connsiteX95" fmla="*/ 385642 w 914400"/>
                <a:gd name="connsiteY95" fmla="*/ 277274 h 323850"/>
                <a:gd name="connsiteX96" fmla="*/ 852177 w 914400"/>
                <a:gd name="connsiteY96" fmla="*/ 148019 h 323850"/>
                <a:gd name="connsiteX97" fmla="*/ 834365 w 914400"/>
                <a:gd name="connsiteY97" fmla="*/ 164021 h 323850"/>
                <a:gd name="connsiteX98" fmla="*/ 801790 w 914400"/>
                <a:gd name="connsiteY98" fmla="*/ 184786 h 323850"/>
                <a:gd name="connsiteX99" fmla="*/ 780454 w 914400"/>
                <a:gd name="connsiteY99" fmla="*/ 134970 h 323850"/>
                <a:gd name="connsiteX100" fmla="*/ 734829 w 914400"/>
                <a:gd name="connsiteY100" fmla="*/ 129065 h 323850"/>
                <a:gd name="connsiteX101" fmla="*/ 717588 w 914400"/>
                <a:gd name="connsiteY101" fmla="*/ 142114 h 323850"/>
                <a:gd name="connsiteX102" fmla="*/ 728256 w 914400"/>
                <a:gd name="connsiteY102" fmla="*/ 147448 h 323850"/>
                <a:gd name="connsiteX103" fmla="*/ 739496 w 914400"/>
                <a:gd name="connsiteY103" fmla="*/ 161069 h 323850"/>
                <a:gd name="connsiteX104" fmla="*/ 771500 w 914400"/>
                <a:gd name="connsiteY104" fmla="*/ 162878 h 323850"/>
                <a:gd name="connsiteX105" fmla="*/ 769691 w 914400"/>
                <a:gd name="connsiteY105" fmla="*/ 168784 h 323850"/>
                <a:gd name="connsiteX106" fmla="*/ 752546 w 914400"/>
                <a:gd name="connsiteY106" fmla="*/ 171737 h 323850"/>
                <a:gd name="connsiteX107" fmla="*/ 740639 w 914400"/>
                <a:gd name="connsiteY107" fmla="*/ 174689 h 323850"/>
                <a:gd name="connsiteX108" fmla="*/ 753117 w 914400"/>
                <a:gd name="connsiteY108" fmla="*/ 192501 h 323850"/>
                <a:gd name="connsiteX109" fmla="*/ 766738 w 914400"/>
                <a:gd name="connsiteY109" fmla="*/ 192501 h 323850"/>
                <a:gd name="connsiteX110" fmla="*/ 787502 w 914400"/>
                <a:gd name="connsiteY110" fmla="*/ 198407 h 323850"/>
                <a:gd name="connsiteX111" fmla="*/ 805314 w 914400"/>
                <a:gd name="connsiteY111" fmla="*/ 207932 h 323850"/>
                <a:gd name="connsiteX112" fmla="*/ 861606 w 914400"/>
                <a:gd name="connsiteY112" fmla="*/ 227458 h 323850"/>
                <a:gd name="connsiteX113" fmla="*/ 872846 w 914400"/>
                <a:gd name="connsiteY113" fmla="*/ 250603 h 323850"/>
                <a:gd name="connsiteX114" fmla="*/ 872275 w 914400"/>
                <a:gd name="connsiteY114" fmla="*/ 268415 h 323850"/>
                <a:gd name="connsiteX115" fmla="*/ 853320 w 914400"/>
                <a:gd name="connsiteY115" fmla="*/ 284417 h 323850"/>
                <a:gd name="connsiteX116" fmla="*/ 899516 w 914400"/>
                <a:gd name="connsiteY116" fmla="*/ 282036 h 323850"/>
                <a:gd name="connsiteX117" fmla="*/ 920852 w 914400"/>
                <a:gd name="connsiteY117" fmla="*/ 298705 h 323850"/>
                <a:gd name="connsiteX118" fmla="*/ 920852 w 914400"/>
                <a:gd name="connsiteY118" fmla="*/ 172213 h 323850"/>
                <a:gd name="connsiteX119" fmla="*/ 852177 w 914400"/>
                <a:gd name="connsiteY119" fmla="*/ 148019 h 323850"/>
                <a:gd name="connsiteX120" fmla="*/ 595573 w 914400"/>
                <a:gd name="connsiteY120" fmla="*/ 298324 h 323850"/>
                <a:gd name="connsiteX121" fmla="*/ 589096 w 914400"/>
                <a:gd name="connsiteY121" fmla="*/ 301086 h 323850"/>
                <a:gd name="connsiteX122" fmla="*/ 586144 w 914400"/>
                <a:gd name="connsiteY122" fmla="*/ 306801 h 323850"/>
                <a:gd name="connsiteX123" fmla="*/ 579571 w 914400"/>
                <a:gd name="connsiteY123" fmla="*/ 303182 h 323850"/>
                <a:gd name="connsiteX124" fmla="*/ 570046 w 914400"/>
                <a:gd name="connsiteY124" fmla="*/ 325851 h 323850"/>
                <a:gd name="connsiteX125" fmla="*/ 595192 w 914400"/>
                <a:gd name="connsiteY125" fmla="*/ 311468 h 323850"/>
                <a:gd name="connsiteX126" fmla="*/ 597859 w 914400"/>
                <a:gd name="connsiteY126" fmla="*/ 308039 h 323850"/>
                <a:gd name="connsiteX127" fmla="*/ 599860 w 914400"/>
                <a:gd name="connsiteY127" fmla="*/ 306230 h 323850"/>
                <a:gd name="connsiteX128" fmla="*/ 601860 w 914400"/>
                <a:gd name="connsiteY128" fmla="*/ 304896 h 323850"/>
                <a:gd name="connsiteX129" fmla="*/ 595573 w 914400"/>
                <a:gd name="connsiteY129" fmla="*/ 298324 h 323850"/>
                <a:gd name="connsiteX130" fmla="*/ 430695 w 914400"/>
                <a:gd name="connsiteY130" fmla="*/ 145638 h 323850"/>
                <a:gd name="connsiteX131" fmla="*/ 442506 w 914400"/>
                <a:gd name="connsiteY131" fmla="*/ 114777 h 323850"/>
                <a:gd name="connsiteX132" fmla="*/ 472701 w 914400"/>
                <a:gd name="connsiteY132" fmla="*/ 97537 h 323850"/>
                <a:gd name="connsiteX133" fmla="*/ 459080 w 914400"/>
                <a:gd name="connsiteY133" fmla="*/ 81535 h 323850"/>
                <a:gd name="connsiteX134" fmla="*/ 452508 w 914400"/>
                <a:gd name="connsiteY134" fmla="*/ 65533 h 323850"/>
                <a:gd name="connsiteX135" fmla="*/ 446031 w 914400"/>
                <a:gd name="connsiteY135" fmla="*/ 47721 h 323850"/>
                <a:gd name="connsiteX136" fmla="*/ 447174 w 914400"/>
                <a:gd name="connsiteY136" fmla="*/ 32862 h 323850"/>
                <a:gd name="connsiteX137" fmla="*/ 450127 w 914400"/>
                <a:gd name="connsiteY137" fmla="*/ 31338 h 323850"/>
                <a:gd name="connsiteX138" fmla="*/ 440602 w 914400"/>
                <a:gd name="connsiteY138" fmla="*/ 28100 h 323850"/>
                <a:gd name="connsiteX139" fmla="*/ 409740 w 914400"/>
                <a:gd name="connsiteY139" fmla="*/ 41149 h 323850"/>
                <a:gd name="connsiteX140" fmla="*/ 397929 w 914400"/>
                <a:gd name="connsiteY140" fmla="*/ 58961 h 323850"/>
                <a:gd name="connsiteX141" fmla="*/ 392024 w 914400"/>
                <a:gd name="connsiteY141" fmla="*/ 77915 h 323850"/>
                <a:gd name="connsiteX142" fmla="*/ 374212 w 914400"/>
                <a:gd name="connsiteY142" fmla="*/ 89821 h 323850"/>
                <a:gd name="connsiteX143" fmla="*/ 355258 w 914400"/>
                <a:gd name="connsiteY143" fmla="*/ 86202 h 323850"/>
                <a:gd name="connsiteX144" fmla="*/ 335065 w 914400"/>
                <a:gd name="connsiteY144" fmla="*/ 94489 h 323850"/>
                <a:gd name="connsiteX145" fmla="*/ 308966 w 914400"/>
                <a:gd name="connsiteY145" fmla="*/ 96870 h 323850"/>
                <a:gd name="connsiteX146" fmla="*/ 292393 w 914400"/>
                <a:gd name="connsiteY146" fmla="*/ 88583 h 323850"/>
                <a:gd name="connsiteX147" fmla="*/ 286392 w 914400"/>
                <a:gd name="connsiteY147" fmla="*/ 75725 h 323850"/>
                <a:gd name="connsiteX148" fmla="*/ 284106 w 914400"/>
                <a:gd name="connsiteY148" fmla="*/ 75534 h 323850"/>
                <a:gd name="connsiteX149" fmla="*/ 271056 w 914400"/>
                <a:gd name="connsiteY149" fmla="*/ 103442 h 323850"/>
                <a:gd name="connsiteX150" fmla="*/ 281725 w 914400"/>
                <a:gd name="connsiteY150" fmla="*/ 131255 h 323850"/>
                <a:gd name="connsiteX151" fmla="*/ 298965 w 914400"/>
                <a:gd name="connsiteY151" fmla="*/ 151448 h 323850"/>
                <a:gd name="connsiteX152" fmla="*/ 317920 w 914400"/>
                <a:gd name="connsiteY152" fmla="*/ 178118 h 323850"/>
                <a:gd name="connsiteX153" fmla="*/ 333922 w 914400"/>
                <a:gd name="connsiteY153" fmla="*/ 185834 h 323850"/>
                <a:gd name="connsiteX154" fmla="*/ 360592 w 914400"/>
                <a:gd name="connsiteY154" fmla="*/ 182881 h 323850"/>
                <a:gd name="connsiteX155" fmla="*/ 386119 w 914400"/>
                <a:gd name="connsiteY155" fmla="*/ 194787 h 323850"/>
                <a:gd name="connsiteX156" fmla="*/ 415170 w 914400"/>
                <a:gd name="connsiteY156" fmla="*/ 190025 h 323850"/>
                <a:gd name="connsiteX157" fmla="*/ 430695 w 914400"/>
                <a:gd name="connsiteY157" fmla="*/ 145638 h 323850"/>
                <a:gd name="connsiteX158" fmla="*/ 475178 w 914400"/>
                <a:gd name="connsiteY158" fmla="*/ 311659 h 323850"/>
                <a:gd name="connsiteX159" fmla="*/ 492989 w 914400"/>
                <a:gd name="connsiteY159" fmla="*/ 320517 h 323850"/>
                <a:gd name="connsiteX160" fmla="*/ 511944 w 914400"/>
                <a:gd name="connsiteY160" fmla="*/ 321755 h 323850"/>
                <a:gd name="connsiteX161" fmla="*/ 475178 w 914400"/>
                <a:gd name="connsiteY161" fmla="*/ 311659 h 323850"/>
                <a:gd name="connsiteX162" fmla="*/ 445554 w 914400"/>
                <a:gd name="connsiteY162" fmla="*/ 282608 h 323850"/>
                <a:gd name="connsiteX163" fmla="*/ 427171 w 914400"/>
                <a:gd name="connsiteY163" fmla="*/ 284989 h 323850"/>
                <a:gd name="connsiteX164" fmla="*/ 417646 w 914400"/>
                <a:gd name="connsiteY164" fmla="*/ 295657 h 323850"/>
                <a:gd name="connsiteX165" fmla="*/ 446697 w 914400"/>
                <a:gd name="connsiteY165" fmla="*/ 300419 h 323850"/>
                <a:gd name="connsiteX166" fmla="*/ 475178 w 914400"/>
                <a:gd name="connsiteY166" fmla="*/ 292133 h 323850"/>
                <a:gd name="connsiteX167" fmla="*/ 445554 w 914400"/>
                <a:gd name="connsiteY167" fmla="*/ 282608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 h="323850">
                  <a:moveTo>
                    <a:pt x="66079" y="138590"/>
                  </a:moveTo>
                  <a:cubicBezTo>
                    <a:pt x="64936" y="141542"/>
                    <a:pt x="71413" y="153353"/>
                    <a:pt x="75604" y="149829"/>
                  </a:cubicBezTo>
                  <a:cubicBezTo>
                    <a:pt x="79795" y="146209"/>
                    <a:pt x="69888" y="129160"/>
                    <a:pt x="66079" y="138590"/>
                  </a:cubicBezTo>
                  <a:close/>
                  <a:moveTo>
                    <a:pt x="260008" y="174689"/>
                  </a:moveTo>
                  <a:cubicBezTo>
                    <a:pt x="260008" y="169355"/>
                    <a:pt x="244673" y="171927"/>
                    <a:pt x="249340" y="179452"/>
                  </a:cubicBezTo>
                  <a:cubicBezTo>
                    <a:pt x="254007" y="187167"/>
                    <a:pt x="260008" y="180023"/>
                    <a:pt x="260008" y="174689"/>
                  </a:cubicBezTo>
                  <a:close/>
                  <a:moveTo>
                    <a:pt x="37028" y="87536"/>
                  </a:moveTo>
                  <a:cubicBezTo>
                    <a:pt x="35789" y="93441"/>
                    <a:pt x="42362" y="110586"/>
                    <a:pt x="49505" y="103538"/>
                  </a:cubicBezTo>
                  <a:cubicBezTo>
                    <a:pt x="56649" y="96394"/>
                    <a:pt x="38265" y="81725"/>
                    <a:pt x="37028" y="87536"/>
                  </a:cubicBezTo>
                  <a:close/>
                  <a:moveTo>
                    <a:pt x="484607" y="188977"/>
                  </a:moveTo>
                  <a:cubicBezTo>
                    <a:pt x="493465" y="189548"/>
                    <a:pt x="492323" y="202598"/>
                    <a:pt x="490513" y="210313"/>
                  </a:cubicBezTo>
                  <a:cubicBezTo>
                    <a:pt x="488703" y="218028"/>
                    <a:pt x="485179" y="236316"/>
                    <a:pt x="492894" y="233459"/>
                  </a:cubicBezTo>
                  <a:cubicBezTo>
                    <a:pt x="502419" y="229934"/>
                    <a:pt x="508324" y="218028"/>
                    <a:pt x="502990" y="213932"/>
                  </a:cubicBezTo>
                  <a:cubicBezTo>
                    <a:pt x="497657" y="209741"/>
                    <a:pt x="498228" y="183643"/>
                    <a:pt x="500609" y="177166"/>
                  </a:cubicBezTo>
                  <a:cubicBezTo>
                    <a:pt x="502990" y="170594"/>
                    <a:pt x="518992" y="175356"/>
                    <a:pt x="513658" y="185453"/>
                  </a:cubicBezTo>
                  <a:cubicBezTo>
                    <a:pt x="508324" y="195549"/>
                    <a:pt x="523755" y="194311"/>
                    <a:pt x="523755" y="205646"/>
                  </a:cubicBezTo>
                  <a:cubicBezTo>
                    <a:pt x="523755" y="216885"/>
                    <a:pt x="532613" y="210979"/>
                    <a:pt x="542138" y="208027"/>
                  </a:cubicBezTo>
                  <a:cubicBezTo>
                    <a:pt x="551663" y="205074"/>
                    <a:pt x="549853" y="199740"/>
                    <a:pt x="543376" y="192596"/>
                  </a:cubicBezTo>
                  <a:cubicBezTo>
                    <a:pt x="536899" y="185453"/>
                    <a:pt x="548139" y="175451"/>
                    <a:pt x="539281" y="169450"/>
                  </a:cubicBezTo>
                  <a:cubicBezTo>
                    <a:pt x="530423" y="163545"/>
                    <a:pt x="524422" y="154592"/>
                    <a:pt x="532708" y="152877"/>
                  </a:cubicBezTo>
                  <a:cubicBezTo>
                    <a:pt x="540995" y="151067"/>
                    <a:pt x="565951" y="136875"/>
                    <a:pt x="562903" y="130970"/>
                  </a:cubicBezTo>
                  <a:cubicBezTo>
                    <a:pt x="559950" y="125064"/>
                    <a:pt x="524993" y="132113"/>
                    <a:pt x="522040" y="142780"/>
                  </a:cubicBezTo>
                  <a:cubicBezTo>
                    <a:pt x="519088" y="153449"/>
                    <a:pt x="494228" y="141542"/>
                    <a:pt x="497180" y="123254"/>
                  </a:cubicBezTo>
                  <a:cubicBezTo>
                    <a:pt x="500133" y="104871"/>
                    <a:pt x="549377" y="101918"/>
                    <a:pt x="563569" y="108395"/>
                  </a:cubicBezTo>
                  <a:cubicBezTo>
                    <a:pt x="577762" y="114967"/>
                    <a:pt x="593192" y="97727"/>
                    <a:pt x="598526" y="87631"/>
                  </a:cubicBezTo>
                  <a:cubicBezTo>
                    <a:pt x="603860" y="77534"/>
                    <a:pt x="587287" y="89441"/>
                    <a:pt x="577190" y="95917"/>
                  </a:cubicBezTo>
                  <a:cubicBezTo>
                    <a:pt x="567094" y="102490"/>
                    <a:pt x="540424" y="95346"/>
                    <a:pt x="526803" y="90584"/>
                  </a:cubicBezTo>
                  <a:cubicBezTo>
                    <a:pt x="513182" y="85821"/>
                    <a:pt x="513754" y="98870"/>
                    <a:pt x="502514" y="100680"/>
                  </a:cubicBezTo>
                  <a:cubicBezTo>
                    <a:pt x="491275" y="102490"/>
                    <a:pt x="493656" y="127350"/>
                    <a:pt x="488322" y="130303"/>
                  </a:cubicBezTo>
                  <a:cubicBezTo>
                    <a:pt x="482988" y="133255"/>
                    <a:pt x="482988" y="151639"/>
                    <a:pt x="472320" y="168879"/>
                  </a:cubicBezTo>
                  <a:cubicBezTo>
                    <a:pt x="461556" y="185929"/>
                    <a:pt x="475749" y="188310"/>
                    <a:pt x="484607" y="188977"/>
                  </a:cubicBezTo>
                  <a:close/>
                  <a:moveTo>
                    <a:pt x="213716" y="204312"/>
                  </a:moveTo>
                  <a:cubicBezTo>
                    <a:pt x="213145" y="196025"/>
                    <a:pt x="216669" y="187738"/>
                    <a:pt x="216669" y="183548"/>
                  </a:cubicBezTo>
                  <a:cubicBezTo>
                    <a:pt x="216669" y="179452"/>
                    <a:pt x="219622" y="177642"/>
                    <a:pt x="224956" y="178785"/>
                  </a:cubicBezTo>
                  <a:cubicBezTo>
                    <a:pt x="230290" y="180023"/>
                    <a:pt x="229718" y="167546"/>
                    <a:pt x="225527" y="166307"/>
                  </a:cubicBezTo>
                  <a:cubicBezTo>
                    <a:pt x="221336" y="165164"/>
                    <a:pt x="219050" y="150305"/>
                    <a:pt x="208954" y="150305"/>
                  </a:cubicBezTo>
                  <a:cubicBezTo>
                    <a:pt x="198857" y="150305"/>
                    <a:pt x="200667" y="158592"/>
                    <a:pt x="206573" y="159163"/>
                  </a:cubicBezTo>
                  <a:cubicBezTo>
                    <a:pt x="212478" y="159735"/>
                    <a:pt x="216002" y="164498"/>
                    <a:pt x="214288" y="168688"/>
                  </a:cubicBezTo>
                  <a:cubicBezTo>
                    <a:pt x="212478" y="172879"/>
                    <a:pt x="210192" y="164498"/>
                    <a:pt x="201810" y="165164"/>
                  </a:cubicBezTo>
                  <a:cubicBezTo>
                    <a:pt x="193523" y="165736"/>
                    <a:pt x="198857" y="155068"/>
                    <a:pt x="189332" y="154496"/>
                  </a:cubicBezTo>
                  <a:cubicBezTo>
                    <a:pt x="179807" y="153925"/>
                    <a:pt x="181617" y="136684"/>
                    <a:pt x="171521" y="136684"/>
                  </a:cubicBezTo>
                  <a:cubicBezTo>
                    <a:pt x="161424" y="136684"/>
                    <a:pt x="160853" y="128398"/>
                    <a:pt x="167425" y="122492"/>
                  </a:cubicBezTo>
                  <a:cubicBezTo>
                    <a:pt x="173902" y="116587"/>
                    <a:pt x="157328" y="111253"/>
                    <a:pt x="157328" y="104109"/>
                  </a:cubicBezTo>
                  <a:cubicBezTo>
                    <a:pt x="157328" y="96965"/>
                    <a:pt x="146660" y="101156"/>
                    <a:pt x="146660" y="95251"/>
                  </a:cubicBezTo>
                  <a:cubicBezTo>
                    <a:pt x="146660" y="89345"/>
                    <a:pt x="141897" y="92298"/>
                    <a:pt x="136563" y="85154"/>
                  </a:cubicBezTo>
                  <a:cubicBezTo>
                    <a:pt x="131229" y="78011"/>
                    <a:pt x="128848" y="84583"/>
                    <a:pt x="124086" y="79249"/>
                  </a:cubicBezTo>
                  <a:cubicBezTo>
                    <a:pt x="119323" y="73915"/>
                    <a:pt x="112846" y="70962"/>
                    <a:pt x="108655" y="72772"/>
                  </a:cubicBezTo>
                  <a:cubicBezTo>
                    <a:pt x="104464" y="74582"/>
                    <a:pt x="95035" y="65057"/>
                    <a:pt x="91415" y="55532"/>
                  </a:cubicBezTo>
                  <a:cubicBezTo>
                    <a:pt x="88558" y="48007"/>
                    <a:pt x="61221" y="35338"/>
                    <a:pt x="57601" y="25337"/>
                  </a:cubicBezTo>
                  <a:cubicBezTo>
                    <a:pt x="54077" y="15241"/>
                    <a:pt x="44552" y="11050"/>
                    <a:pt x="28550" y="11717"/>
                  </a:cubicBezTo>
                  <a:cubicBezTo>
                    <a:pt x="12548" y="12288"/>
                    <a:pt x="6261" y="-4000"/>
                    <a:pt x="2452" y="4001"/>
                  </a:cubicBezTo>
                  <a:cubicBezTo>
                    <a:pt x="-2311" y="14098"/>
                    <a:pt x="19692" y="36577"/>
                    <a:pt x="29693" y="42578"/>
                  </a:cubicBezTo>
                  <a:cubicBezTo>
                    <a:pt x="39790" y="48483"/>
                    <a:pt x="45124" y="69819"/>
                    <a:pt x="56935" y="71057"/>
                  </a:cubicBezTo>
                  <a:cubicBezTo>
                    <a:pt x="68841" y="72200"/>
                    <a:pt x="69984" y="109538"/>
                    <a:pt x="78842" y="111348"/>
                  </a:cubicBezTo>
                  <a:cubicBezTo>
                    <a:pt x="87700" y="113158"/>
                    <a:pt x="106750" y="142209"/>
                    <a:pt x="109703" y="157544"/>
                  </a:cubicBezTo>
                  <a:cubicBezTo>
                    <a:pt x="112656" y="172975"/>
                    <a:pt x="132182" y="180690"/>
                    <a:pt x="138755" y="191929"/>
                  </a:cubicBezTo>
                  <a:cubicBezTo>
                    <a:pt x="145232" y="203169"/>
                    <a:pt x="171330" y="218600"/>
                    <a:pt x="174949" y="223362"/>
                  </a:cubicBezTo>
                  <a:cubicBezTo>
                    <a:pt x="178474" y="228125"/>
                    <a:pt x="182093" y="238792"/>
                    <a:pt x="185046" y="233459"/>
                  </a:cubicBezTo>
                  <a:cubicBezTo>
                    <a:pt x="187999" y="228125"/>
                    <a:pt x="200476" y="233459"/>
                    <a:pt x="206382" y="234030"/>
                  </a:cubicBezTo>
                  <a:cubicBezTo>
                    <a:pt x="212573" y="234601"/>
                    <a:pt x="214288" y="212599"/>
                    <a:pt x="213716" y="204312"/>
                  </a:cubicBezTo>
                  <a:close/>
                  <a:moveTo>
                    <a:pt x="666630" y="109443"/>
                  </a:moveTo>
                  <a:cubicBezTo>
                    <a:pt x="679679" y="110681"/>
                    <a:pt x="673774" y="102871"/>
                    <a:pt x="673774" y="94584"/>
                  </a:cubicBezTo>
                  <a:cubicBezTo>
                    <a:pt x="673774" y="86297"/>
                    <a:pt x="661963" y="93441"/>
                    <a:pt x="661963" y="89250"/>
                  </a:cubicBezTo>
                  <a:cubicBezTo>
                    <a:pt x="661963" y="85059"/>
                    <a:pt x="657772" y="68486"/>
                    <a:pt x="648342" y="81535"/>
                  </a:cubicBezTo>
                  <a:cubicBezTo>
                    <a:pt x="638817" y="94584"/>
                    <a:pt x="651390" y="126779"/>
                    <a:pt x="659010" y="125445"/>
                  </a:cubicBezTo>
                  <a:cubicBezTo>
                    <a:pt x="665487" y="124302"/>
                    <a:pt x="653581" y="108300"/>
                    <a:pt x="666630" y="109443"/>
                  </a:cubicBezTo>
                  <a:close/>
                  <a:moveTo>
                    <a:pt x="618053" y="183548"/>
                  </a:moveTo>
                  <a:cubicBezTo>
                    <a:pt x="620434" y="193073"/>
                    <a:pt x="637579" y="198407"/>
                    <a:pt x="642341" y="190120"/>
                  </a:cubicBezTo>
                  <a:cubicBezTo>
                    <a:pt x="647104" y="181833"/>
                    <a:pt x="615290" y="172594"/>
                    <a:pt x="618053" y="183548"/>
                  </a:cubicBezTo>
                  <a:close/>
                  <a:moveTo>
                    <a:pt x="571189" y="283751"/>
                  </a:moveTo>
                  <a:cubicBezTo>
                    <a:pt x="555187" y="281369"/>
                    <a:pt x="544519" y="293276"/>
                    <a:pt x="528517" y="287275"/>
                  </a:cubicBezTo>
                  <a:cubicBezTo>
                    <a:pt x="512515" y="281369"/>
                    <a:pt x="488608" y="287370"/>
                    <a:pt x="491180" y="292609"/>
                  </a:cubicBezTo>
                  <a:cubicBezTo>
                    <a:pt x="493561" y="297371"/>
                    <a:pt x="507753" y="297943"/>
                    <a:pt x="523755" y="298514"/>
                  </a:cubicBezTo>
                  <a:cubicBezTo>
                    <a:pt x="539757" y="299086"/>
                    <a:pt x="553949" y="290227"/>
                    <a:pt x="564617" y="289656"/>
                  </a:cubicBezTo>
                  <a:cubicBezTo>
                    <a:pt x="575380" y="289084"/>
                    <a:pt x="587191" y="286132"/>
                    <a:pt x="571189" y="283751"/>
                  </a:cubicBezTo>
                  <a:close/>
                  <a:moveTo>
                    <a:pt x="698062" y="175261"/>
                  </a:moveTo>
                  <a:cubicBezTo>
                    <a:pt x="682632" y="170498"/>
                    <a:pt x="656343" y="174594"/>
                    <a:pt x="658915" y="182404"/>
                  </a:cubicBezTo>
                  <a:cubicBezTo>
                    <a:pt x="661296" y="189548"/>
                    <a:pt x="673774" y="186596"/>
                    <a:pt x="686156" y="186596"/>
                  </a:cubicBezTo>
                  <a:cubicBezTo>
                    <a:pt x="698634" y="186596"/>
                    <a:pt x="705111" y="195454"/>
                    <a:pt x="711683" y="195454"/>
                  </a:cubicBezTo>
                  <a:cubicBezTo>
                    <a:pt x="718255" y="195454"/>
                    <a:pt x="713493" y="180023"/>
                    <a:pt x="698062" y="175261"/>
                  </a:cubicBezTo>
                  <a:close/>
                  <a:moveTo>
                    <a:pt x="385642" y="277274"/>
                  </a:moveTo>
                  <a:cubicBezTo>
                    <a:pt x="385071" y="270130"/>
                    <a:pt x="361925" y="276702"/>
                    <a:pt x="350686" y="271940"/>
                  </a:cubicBezTo>
                  <a:cubicBezTo>
                    <a:pt x="339446" y="267177"/>
                    <a:pt x="363164" y="263081"/>
                    <a:pt x="370879" y="258319"/>
                  </a:cubicBezTo>
                  <a:cubicBezTo>
                    <a:pt x="378594" y="253556"/>
                    <a:pt x="366116" y="251842"/>
                    <a:pt x="347162" y="257747"/>
                  </a:cubicBezTo>
                  <a:cubicBezTo>
                    <a:pt x="328206" y="263653"/>
                    <a:pt x="306299" y="244698"/>
                    <a:pt x="305632" y="252985"/>
                  </a:cubicBezTo>
                  <a:cubicBezTo>
                    <a:pt x="305061" y="261272"/>
                    <a:pt x="271247" y="249461"/>
                    <a:pt x="262960" y="243460"/>
                  </a:cubicBezTo>
                  <a:cubicBezTo>
                    <a:pt x="254674" y="237554"/>
                    <a:pt x="222670" y="229839"/>
                    <a:pt x="216098" y="241079"/>
                  </a:cubicBezTo>
                  <a:cubicBezTo>
                    <a:pt x="209621" y="252318"/>
                    <a:pt x="203905" y="242221"/>
                    <a:pt x="206668" y="252985"/>
                  </a:cubicBezTo>
                  <a:cubicBezTo>
                    <a:pt x="208478" y="260128"/>
                    <a:pt x="216098" y="255938"/>
                    <a:pt x="221432" y="255938"/>
                  </a:cubicBezTo>
                  <a:cubicBezTo>
                    <a:pt x="226765" y="255938"/>
                    <a:pt x="224384" y="266034"/>
                    <a:pt x="232099" y="267177"/>
                  </a:cubicBezTo>
                  <a:cubicBezTo>
                    <a:pt x="239815" y="268415"/>
                    <a:pt x="265342" y="275464"/>
                    <a:pt x="267723" y="270130"/>
                  </a:cubicBezTo>
                  <a:cubicBezTo>
                    <a:pt x="270104" y="264796"/>
                    <a:pt x="293821" y="270130"/>
                    <a:pt x="305632" y="279655"/>
                  </a:cubicBezTo>
                  <a:cubicBezTo>
                    <a:pt x="317538" y="289084"/>
                    <a:pt x="344780" y="289751"/>
                    <a:pt x="355448" y="287942"/>
                  </a:cubicBezTo>
                  <a:cubicBezTo>
                    <a:pt x="366116" y="286132"/>
                    <a:pt x="377927" y="295085"/>
                    <a:pt x="382118" y="289084"/>
                  </a:cubicBezTo>
                  <a:cubicBezTo>
                    <a:pt x="386309" y="283179"/>
                    <a:pt x="394024" y="298609"/>
                    <a:pt x="405835" y="289656"/>
                  </a:cubicBezTo>
                  <a:cubicBezTo>
                    <a:pt x="417646" y="280798"/>
                    <a:pt x="386214" y="284417"/>
                    <a:pt x="385642" y="277274"/>
                  </a:cubicBezTo>
                  <a:close/>
                  <a:moveTo>
                    <a:pt x="852177" y="148019"/>
                  </a:moveTo>
                  <a:cubicBezTo>
                    <a:pt x="843319" y="148591"/>
                    <a:pt x="842080" y="164021"/>
                    <a:pt x="834365" y="164021"/>
                  </a:cubicBezTo>
                  <a:cubicBezTo>
                    <a:pt x="826650" y="164021"/>
                    <a:pt x="815982" y="180023"/>
                    <a:pt x="801790" y="184786"/>
                  </a:cubicBezTo>
                  <a:cubicBezTo>
                    <a:pt x="787598" y="189548"/>
                    <a:pt x="786931" y="143924"/>
                    <a:pt x="780454" y="134970"/>
                  </a:cubicBezTo>
                  <a:cubicBezTo>
                    <a:pt x="773977" y="126112"/>
                    <a:pt x="738353" y="118968"/>
                    <a:pt x="734829" y="129065"/>
                  </a:cubicBezTo>
                  <a:cubicBezTo>
                    <a:pt x="731304" y="139161"/>
                    <a:pt x="718922" y="133827"/>
                    <a:pt x="717588" y="142114"/>
                  </a:cubicBezTo>
                  <a:cubicBezTo>
                    <a:pt x="716446" y="149829"/>
                    <a:pt x="720541" y="147448"/>
                    <a:pt x="728256" y="147448"/>
                  </a:cubicBezTo>
                  <a:cubicBezTo>
                    <a:pt x="735972" y="147448"/>
                    <a:pt x="735972" y="153353"/>
                    <a:pt x="739496" y="161069"/>
                  </a:cubicBezTo>
                  <a:cubicBezTo>
                    <a:pt x="743021" y="168784"/>
                    <a:pt x="764452" y="163450"/>
                    <a:pt x="771500" y="162878"/>
                  </a:cubicBezTo>
                  <a:cubicBezTo>
                    <a:pt x="778644" y="162307"/>
                    <a:pt x="779787" y="172308"/>
                    <a:pt x="769691" y="168784"/>
                  </a:cubicBezTo>
                  <a:cubicBezTo>
                    <a:pt x="759594" y="165259"/>
                    <a:pt x="759594" y="173546"/>
                    <a:pt x="752546" y="171737"/>
                  </a:cubicBezTo>
                  <a:cubicBezTo>
                    <a:pt x="745402" y="169927"/>
                    <a:pt x="735972" y="170498"/>
                    <a:pt x="740639" y="174689"/>
                  </a:cubicBezTo>
                  <a:cubicBezTo>
                    <a:pt x="745402" y="178880"/>
                    <a:pt x="753117" y="182976"/>
                    <a:pt x="753117" y="192501"/>
                  </a:cubicBezTo>
                  <a:cubicBezTo>
                    <a:pt x="753117" y="202026"/>
                    <a:pt x="766738" y="200216"/>
                    <a:pt x="766738" y="192501"/>
                  </a:cubicBezTo>
                  <a:cubicBezTo>
                    <a:pt x="766738" y="184786"/>
                    <a:pt x="773882" y="194882"/>
                    <a:pt x="787502" y="198407"/>
                  </a:cubicBezTo>
                  <a:cubicBezTo>
                    <a:pt x="801123" y="202026"/>
                    <a:pt x="791693" y="207265"/>
                    <a:pt x="805314" y="207932"/>
                  </a:cubicBezTo>
                  <a:cubicBezTo>
                    <a:pt x="818935" y="208503"/>
                    <a:pt x="849796" y="218600"/>
                    <a:pt x="861606" y="227458"/>
                  </a:cubicBezTo>
                  <a:cubicBezTo>
                    <a:pt x="873513" y="236316"/>
                    <a:pt x="865131" y="242317"/>
                    <a:pt x="872846" y="250603"/>
                  </a:cubicBezTo>
                  <a:cubicBezTo>
                    <a:pt x="880562" y="258890"/>
                    <a:pt x="882943" y="268415"/>
                    <a:pt x="872275" y="268415"/>
                  </a:cubicBezTo>
                  <a:cubicBezTo>
                    <a:pt x="861606" y="268415"/>
                    <a:pt x="850367" y="279083"/>
                    <a:pt x="853320" y="284417"/>
                  </a:cubicBezTo>
                  <a:cubicBezTo>
                    <a:pt x="856272" y="289751"/>
                    <a:pt x="891230" y="282036"/>
                    <a:pt x="899516" y="282036"/>
                  </a:cubicBezTo>
                  <a:cubicBezTo>
                    <a:pt x="904946" y="282036"/>
                    <a:pt x="910470" y="291656"/>
                    <a:pt x="920852" y="298705"/>
                  </a:cubicBezTo>
                  <a:lnTo>
                    <a:pt x="920852" y="172213"/>
                  </a:lnTo>
                  <a:cubicBezTo>
                    <a:pt x="895325" y="163450"/>
                    <a:pt x="859511" y="147543"/>
                    <a:pt x="852177" y="148019"/>
                  </a:cubicBezTo>
                  <a:close/>
                  <a:moveTo>
                    <a:pt x="595573" y="298324"/>
                  </a:moveTo>
                  <a:cubicBezTo>
                    <a:pt x="593763" y="299562"/>
                    <a:pt x="591668" y="300515"/>
                    <a:pt x="589096" y="301086"/>
                  </a:cubicBezTo>
                  <a:cubicBezTo>
                    <a:pt x="588334" y="303277"/>
                    <a:pt x="587477" y="305753"/>
                    <a:pt x="586144" y="306801"/>
                  </a:cubicBezTo>
                  <a:cubicBezTo>
                    <a:pt x="584524" y="308134"/>
                    <a:pt x="581667" y="305467"/>
                    <a:pt x="579571" y="303182"/>
                  </a:cubicBezTo>
                  <a:cubicBezTo>
                    <a:pt x="568141" y="307944"/>
                    <a:pt x="562046" y="321660"/>
                    <a:pt x="570046" y="325851"/>
                  </a:cubicBezTo>
                  <a:cubicBezTo>
                    <a:pt x="577666" y="329947"/>
                    <a:pt x="588811" y="319088"/>
                    <a:pt x="595192" y="311468"/>
                  </a:cubicBezTo>
                  <a:cubicBezTo>
                    <a:pt x="596240" y="310230"/>
                    <a:pt x="597193" y="309087"/>
                    <a:pt x="597859" y="308039"/>
                  </a:cubicBezTo>
                  <a:cubicBezTo>
                    <a:pt x="598241" y="307468"/>
                    <a:pt x="599003" y="306801"/>
                    <a:pt x="599860" y="306230"/>
                  </a:cubicBezTo>
                  <a:cubicBezTo>
                    <a:pt x="600431" y="305753"/>
                    <a:pt x="601098" y="305372"/>
                    <a:pt x="601860" y="304896"/>
                  </a:cubicBezTo>
                  <a:cubicBezTo>
                    <a:pt x="600050" y="302324"/>
                    <a:pt x="597669" y="299848"/>
                    <a:pt x="595573" y="298324"/>
                  </a:cubicBezTo>
                  <a:close/>
                  <a:moveTo>
                    <a:pt x="430695" y="145638"/>
                  </a:moveTo>
                  <a:cubicBezTo>
                    <a:pt x="441363" y="139161"/>
                    <a:pt x="443745" y="126683"/>
                    <a:pt x="442506" y="114777"/>
                  </a:cubicBezTo>
                  <a:cubicBezTo>
                    <a:pt x="441363" y="102871"/>
                    <a:pt x="468605" y="102299"/>
                    <a:pt x="472701" y="97537"/>
                  </a:cubicBezTo>
                  <a:cubicBezTo>
                    <a:pt x="476892" y="92774"/>
                    <a:pt x="466796" y="85059"/>
                    <a:pt x="459080" y="81535"/>
                  </a:cubicBezTo>
                  <a:cubicBezTo>
                    <a:pt x="451365" y="78011"/>
                    <a:pt x="457842" y="70295"/>
                    <a:pt x="452508" y="65533"/>
                  </a:cubicBezTo>
                  <a:cubicBezTo>
                    <a:pt x="447174" y="60770"/>
                    <a:pt x="438315" y="48292"/>
                    <a:pt x="446031" y="47721"/>
                  </a:cubicBezTo>
                  <a:cubicBezTo>
                    <a:pt x="453746" y="47150"/>
                    <a:pt x="440697" y="36482"/>
                    <a:pt x="447174" y="32862"/>
                  </a:cubicBezTo>
                  <a:cubicBezTo>
                    <a:pt x="448031" y="32386"/>
                    <a:pt x="449079" y="31909"/>
                    <a:pt x="450127" y="31338"/>
                  </a:cubicBezTo>
                  <a:cubicBezTo>
                    <a:pt x="446221" y="29433"/>
                    <a:pt x="442792" y="28100"/>
                    <a:pt x="440602" y="28100"/>
                  </a:cubicBezTo>
                  <a:cubicBezTo>
                    <a:pt x="431172" y="28100"/>
                    <a:pt x="408597" y="25718"/>
                    <a:pt x="409740" y="41149"/>
                  </a:cubicBezTo>
                  <a:cubicBezTo>
                    <a:pt x="410979" y="56579"/>
                    <a:pt x="396691" y="50674"/>
                    <a:pt x="397929" y="58961"/>
                  </a:cubicBezTo>
                  <a:cubicBezTo>
                    <a:pt x="399072" y="67247"/>
                    <a:pt x="390786" y="67247"/>
                    <a:pt x="392024" y="77915"/>
                  </a:cubicBezTo>
                  <a:cubicBezTo>
                    <a:pt x="393262" y="88583"/>
                    <a:pt x="386119" y="83821"/>
                    <a:pt x="374212" y="89821"/>
                  </a:cubicBezTo>
                  <a:cubicBezTo>
                    <a:pt x="362401" y="95727"/>
                    <a:pt x="367069" y="86202"/>
                    <a:pt x="355258" y="86202"/>
                  </a:cubicBezTo>
                  <a:cubicBezTo>
                    <a:pt x="343351" y="86202"/>
                    <a:pt x="342208" y="92108"/>
                    <a:pt x="335065" y="94489"/>
                  </a:cubicBezTo>
                  <a:cubicBezTo>
                    <a:pt x="327921" y="96870"/>
                    <a:pt x="313729" y="93346"/>
                    <a:pt x="308966" y="96870"/>
                  </a:cubicBezTo>
                  <a:cubicBezTo>
                    <a:pt x="304204" y="100394"/>
                    <a:pt x="297155" y="88583"/>
                    <a:pt x="292393" y="88583"/>
                  </a:cubicBezTo>
                  <a:cubicBezTo>
                    <a:pt x="290012" y="88583"/>
                    <a:pt x="287916" y="82106"/>
                    <a:pt x="286392" y="75725"/>
                  </a:cubicBezTo>
                  <a:cubicBezTo>
                    <a:pt x="285535" y="75534"/>
                    <a:pt x="284772" y="75439"/>
                    <a:pt x="284106" y="75534"/>
                  </a:cubicBezTo>
                  <a:cubicBezTo>
                    <a:pt x="276390" y="76105"/>
                    <a:pt x="263627" y="96489"/>
                    <a:pt x="271056" y="103442"/>
                  </a:cubicBezTo>
                  <a:cubicBezTo>
                    <a:pt x="279915" y="111729"/>
                    <a:pt x="277629" y="124778"/>
                    <a:pt x="281725" y="131255"/>
                  </a:cubicBezTo>
                  <a:cubicBezTo>
                    <a:pt x="285915" y="137732"/>
                    <a:pt x="298965" y="138971"/>
                    <a:pt x="298965" y="151448"/>
                  </a:cubicBezTo>
                  <a:cubicBezTo>
                    <a:pt x="298965" y="163926"/>
                    <a:pt x="310205" y="183452"/>
                    <a:pt x="317920" y="178118"/>
                  </a:cubicBezTo>
                  <a:cubicBezTo>
                    <a:pt x="325635" y="172784"/>
                    <a:pt x="331540" y="180500"/>
                    <a:pt x="333922" y="185834"/>
                  </a:cubicBezTo>
                  <a:cubicBezTo>
                    <a:pt x="336303" y="191167"/>
                    <a:pt x="354686" y="181642"/>
                    <a:pt x="360592" y="182881"/>
                  </a:cubicBezTo>
                  <a:cubicBezTo>
                    <a:pt x="366497" y="184119"/>
                    <a:pt x="384880" y="187643"/>
                    <a:pt x="386119" y="194787"/>
                  </a:cubicBezTo>
                  <a:cubicBezTo>
                    <a:pt x="387262" y="201931"/>
                    <a:pt x="403930" y="194216"/>
                    <a:pt x="415170" y="190025"/>
                  </a:cubicBezTo>
                  <a:cubicBezTo>
                    <a:pt x="426600" y="185929"/>
                    <a:pt x="420028" y="152115"/>
                    <a:pt x="430695" y="145638"/>
                  </a:cubicBezTo>
                  <a:close/>
                  <a:moveTo>
                    <a:pt x="475178" y="311659"/>
                  </a:moveTo>
                  <a:cubicBezTo>
                    <a:pt x="478702" y="316993"/>
                    <a:pt x="488798" y="316993"/>
                    <a:pt x="492989" y="320517"/>
                  </a:cubicBezTo>
                  <a:cubicBezTo>
                    <a:pt x="497180" y="324041"/>
                    <a:pt x="511944" y="331757"/>
                    <a:pt x="511944" y="321755"/>
                  </a:cubicBezTo>
                  <a:cubicBezTo>
                    <a:pt x="511944" y="311659"/>
                    <a:pt x="471177" y="305658"/>
                    <a:pt x="475178" y="311659"/>
                  </a:cubicBezTo>
                  <a:close/>
                  <a:moveTo>
                    <a:pt x="445554" y="282608"/>
                  </a:moveTo>
                  <a:cubicBezTo>
                    <a:pt x="443173" y="287942"/>
                    <a:pt x="433077" y="289084"/>
                    <a:pt x="427171" y="284989"/>
                  </a:cubicBezTo>
                  <a:cubicBezTo>
                    <a:pt x="421266" y="280893"/>
                    <a:pt x="413931" y="290609"/>
                    <a:pt x="417646" y="295657"/>
                  </a:cubicBezTo>
                  <a:cubicBezTo>
                    <a:pt x="419456" y="298038"/>
                    <a:pt x="431838" y="307563"/>
                    <a:pt x="446697" y="300419"/>
                  </a:cubicBezTo>
                  <a:cubicBezTo>
                    <a:pt x="461556" y="293276"/>
                    <a:pt x="471558" y="299848"/>
                    <a:pt x="475178" y="292133"/>
                  </a:cubicBezTo>
                  <a:cubicBezTo>
                    <a:pt x="478702" y="284417"/>
                    <a:pt x="447936" y="277274"/>
                    <a:pt x="445554" y="282608"/>
                  </a:cubicBezTo>
                  <a:close/>
                </a:path>
              </a:pathLst>
            </a:custGeom>
            <a:grpFill/>
            <a:ln w="2381" cap="flat">
              <a:solidFill>
                <a:srgbClr val="FFFFFF"/>
              </a:solidFill>
              <a:prstDash val="solid"/>
              <a:miter/>
            </a:ln>
          </p:spPr>
          <p:txBody>
            <a:bodyPr rtlCol="0" anchor="ctr"/>
            <a:lstStyle/>
            <a:p>
              <a:endParaRPr lang="en-ID"/>
            </a:p>
          </p:txBody>
        </p:sp>
        <p:sp>
          <p:nvSpPr>
            <p:cNvPr id="176" name="Freeform: Shape 183">
              <a:extLst>
                <a:ext uri="{FF2B5EF4-FFF2-40B4-BE49-F238E27FC236}">
                  <a16:creationId xmlns:a16="http://schemas.microsoft.com/office/drawing/2014/main" id="{7C9C8020-528B-6F4F-B684-BDCC01920DB1}"/>
                </a:ext>
              </a:extLst>
            </p:cNvPr>
            <p:cNvSpPr/>
            <p:nvPr/>
          </p:nvSpPr>
          <p:spPr>
            <a:xfrm>
              <a:off x="8335446" y="4118574"/>
              <a:ext cx="66675" cy="19050"/>
            </a:xfrm>
            <a:custGeom>
              <a:avLst/>
              <a:gdLst>
                <a:gd name="connsiteX0" fmla="*/ 8263 w 66675"/>
                <a:gd name="connsiteY0" fmla="*/ 19658 h 19050"/>
                <a:gd name="connsiteX1" fmla="*/ 1786 w 66675"/>
                <a:gd name="connsiteY1" fmla="*/ 21277 h 19050"/>
                <a:gd name="connsiteX2" fmla="*/ 8358 w 66675"/>
                <a:gd name="connsiteY2" fmla="*/ 24897 h 19050"/>
                <a:gd name="connsiteX3" fmla="*/ 11311 w 66675"/>
                <a:gd name="connsiteY3" fmla="*/ 19182 h 19050"/>
                <a:gd name="connsiteX4" fmla="*/ 8644 w 66675"/>
                <a:gd name="connsiteY4" fmla="*/ 19658 h 19050"/>
                <a:gd name="connsiteX5" fmla="*/ 8263 w 66675"/>
                <a:gd name="connsiteY5" fmla="*/ 19658 h 19050"/>
                <a:gd name="connsiteX6" fmla="*/ 36648 w 66675"/>
                <a:gd name="connsiteY6" fmla="*/ 4227 h 19050"/>
                <a:gd name="connsiteX7" fmla="*/ 19502 w 66675"/>
                <a:gd name="connsiteY7" fmla="*/ 15181 h 19050"/>
                <a:gd name="connsiteX8" fmla="*/ 17788 w 66675"/>
                <a:gd name="connsiteY8" fmla="*/ 16419 h 19050"/>
                <a:gd name="connsiteX9" fmla="*/ 24075 w 66675"/>
                <a:gd name="connsiteY9" fmla="*/ 23087 h 19050"/>
                <a:gd name="connsiteX10" fmla="*/ 66270 w 66675"/>
                <a:gd name="connsiteY10" fmla="*/ 3656 h 19050"/>
                <a:gd name="connsiteX11" fmla="*/ 36648 w 66675"/>
                <a:gd name="connsiteY11" fmla="*/ 422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5" h="19050">
                  <a:moveTo>
                    <a:pt x="8263" y="19658"/>
                  </a:moveTo>
                  <a:cubicBezTo>
                    <a:pt x="5977" y="19849"/>
                    <a:pt x="3786" y="20420"/>
                    <a:pt x="1786" y="21277"/>
                  </a:cubicBezTo>
                  <a:cubicBezTo>
                    <a:pt x="3786" y="23563"/>
                    <a:pt x="6644" y="26230"/>
                    <a:pt x="8358" y="24897"/>
                  </a:cubicBezTo>
                  <a:cubicBezTo>
                    <a:pt x="9692" y="23849"/>
                    <a:pt x="10549" y="21373"/>
                    <a:pt x="11311" y="19182"/>
                  </a:cubicBezTo>
                  <a:cubicBezTo>
                    <a:pt x="10454" y="19372"/>
                    <a:pt x="9597" y="19563"/>
                    <a:pt x="8644" y="19658"/>
                  </a:cubicBezTo>
                  <a:cubicBezTo>
                    <a:pt x="8454" y="19563"/>
                    <a:pt x="8358" y="19658"/>
                    <a:pt x="8263" y="19658"/>
                  </a:cubicBezTo>
                  <a:close/>
                  <a:moveTo>
                    <a:pt x="36648" y="4227"/>
                  </a:moveTo>
                  <a:cubicBezTo>
                    <a:pt x="28647" y="3846"/>
                    <a:pt x="25408" y="10419"/>
                    <a:pt x="19502" y="15181"/>
                  </a:cubicBezTo>
                  <a:cubicBezTo>
                    <a:pt x="18931" y="15562"/>
                    <a:pt x="18359" y="16038"/>
                    <a:pt x="17788" y="16419"/>
                  </a:cubicBezTo>
                  <a:cubicBezTo>
                    <a:pt x="19884" y="17943"/>
                    <a:pt x="22265" y="20515"/>
                    <a:pt x="24075" y="23087"/>
                  </a:cubicBezTo>
                  <a:cubicBezTo>
                    <a:pt x="35505" y="16229"/>
                    <a:pt x="64746" y="7752"/>
                    <a:pt x="66270" y="3656"/>
                  </a:cubicBezTo>
                  <a:cubicBezTo>
                    <a:pt x="68080" y="-1107"/>
                    <a:pt x="48554" y="4799"/>
                    <a:pt x="36648" y="4227"/>
                  </a:cubicBezTo>
                  <a:close/>
                </a:path>
              </a:pathLst>
            </a:custGeom>
            <a:grpFill/>
            <a:ln w="2381" cap="flat">
              <a:solidFill>
                <a:srgbClr val="FFFFFF"/>
              </a:solidFill>
              <a:prstDash val="solid"/>
              <a:miter/>
            </a:ln>
          </p:spPr>
          <p:txBody>
            <a:bodyPr rtlCol="0" anchor="ctr"/>
            <a:lstStyle/>
            <a:p>
              <a:endParaRPr lang="en-ID"/>
            </a:p>
          </p:txBody>
        </p:sp>
        <p:sp>
          <p:nvSpPr>
            <p:cNvPr id="177" name="Freeform: Shape 184">
              <a:extLst>
                <a:ext uri="{FF2B5EF4-FFF2-40B4-BE49-F238E27FC236}">
                  <a16:creationId xmlns:a16="http://schemas.microsoft.com/office/drawing/2014/main" id="{7CC137B4-6F28-8148-9646-223BDB412A90}"/>
                </a:ext>
              </a:extLst>
            </p:cNvPr>
            <p:cNvSpPr/>
            <p:nvPr/>
          </p:nvSpPr>
          <p:spPr>
            <a:xfrm>
              <a:off x="6006364" y="2917912"/>
              <a:ext cx="228600" cy="247650"/>
            </a:xfrm>
            <a:custGeom>
              <a:avLst/>
              <a:gdLst>
                <a:gd name="connsiteX0" fmla="*/ 160406 w 228600"/>
                <a:gd name="connsiteY0" fmla="*/ 219908 h 247650"/>
                <a:gd name="connsiteX1" fmla="*/ 136118 w 228600"/>
                <a:gd name="connsiteY1" fmla="*/ 219908 h 247650"/>
                <a:gd name="connsiteX2" fmla="*/ 119258 w 228600"/>
                <a:gd name="connsiteY2" fmla="*/ 227909 h 247650"/>
                <a:gd name="connsiteX3" fmla="*/ 140023 w 228600"/>
                <a:gd name="connsiteY3" fmla="*/ 239149 h 247650"/>
                <a:gd name="connsiteX4" fmla="*/ 162883 w 228600"/>
                <a:gd name="connsiteY4" fmla="*/ 253341 h 247650"/>
                <a:gd name="connsiteX5" fmla="*/ 168217 w 228600"/>
                <a:gd name="connsiteY5" fmla="*/ 239720 h 247650"/>
                <a:gd name="connsiteX6" fmla="*/ 176503 w 228600"/>
                <a:gd name="connsiteY6" fmla="*/ 221051 h 247650"/>
                <a:gd name="connsiteX7" fmla="*/ 160406 w 228600"/>
                <a:gd name="connsiteY7" fmla="*/ 219908 h 247650"/>
                <a:gd name="connsiteX8" fmla="*/ 45725 w 228600"/>
                <a:gd name="connsiteY8" fmla="*/ 152662 h 247650"/>
                <a:gd name="connsiteX9" fmla="*/ 31247 w 228600"/>
                <a:gd name="connsiteY9" fmla="*/ 156186 h 247650"/>
                <a:gd name="connsiteX10" fmla="*/ 38677 w 228600"/>
                <a:gd name="connsiteY10" fmla="*/ 181999 h 247650"/>
                <a:gd name="connsiteX11" fmla="*/ 46963 w 228600"/>
                <a:gd name="connsiteY11" fmla="*/ 201239 h 247650"/>
                <a:gd name="connsiteX12" fmla="*/ 60870 w 228600"/>
                <a:gd name="connsiteY12" fmla="*/ 192667 h 247650"/>
                <a:gd name="connsiteX13" fmla="*/ 64109 w 228600"/>
                <a:gd name="connsiteY13" fmla="*/ 160091 h 247650"/>
                <a:gd name="connsiteX14" fmla="*/ 45725 w 228600"/>
                <a:gd name="connsiteY14" fmla="*/ 152662 h 247650"/>
                <a:gd name="connsiteX15" fmla="*/ 190982 w 228600"/>
                <a:gd name="connsiteY15" fmla="*/ 143137 h 247650"/>
                <a:gd name="connsiteX16" fmla="*/ 176122 w 228600"/>
                <a:gd name="connsiteY16" fmla="*/ 131231 h 247650"/>
                <a:gd name="connsiteX17" fmla="*/ 144976 w 228600"/>
                <a:gd name="connsiteY17" fmla="*/ 99227 h 247650"/>
                <a:gd name="connsiteX18" fmla="*/ 116782 w 228600"/>
                <a:gd name="connsiteY18" fmla="*/ 70461 h 247650"/>
                <a:gd name="connsiteX19" fmla="*/ 117068 w 228600"/>
                <a:gd name="connsiteY19" fmla="*/ 50268 h 247650"/>
                <a:gd name="connsiteX20" fmla="*/ 125926 w 228600"/>
                <a:gd name="connsiteY20" fmla="*/ 38838 h 247650"/>
                <a:gd name="connsiteX21" fmla="*/ 126974 w 228600"/>
                <a:gd name="connsiteY21" fmla="*/ 12263 h 247650"/>
                <a:gd name="connsiteX22" fmla="*/ 116782 w 228600"/>
                <a:gd name="connsiteY22" fmla="*/ 10263 h 247650"/>
                <a:gd name="connsiteX23" fmla="*/ 112781 w 228600"/>
                <a:gd name="connsiteY23" fmla="*/ 1786 h 247650"/>
                <a:gd name="connsiteX24" fmla="*/ 96779 w 228600"/>
                <a:gd name="connsiteY24" fmla="*/ 3977 h 247650"/>
                <a:gd name="connsiteX25" fmla="*/ 84302 w 228600"/>
                <a:gd name="connsiteY25" fmla="*/ 7977 h 247650"/>
                <a:gd name="connsiteX26" fmla="*/ 81825 w 228600"/>
                <a:gd name="connsiteY26" fmla="*/ 6644 h 247650"/>
                <a:gd name="connsiteX27" fmla="*/ 77920 w 228600"/>
                <a:gd name="connsiteY27" fmla="*/ 10263 h 247650"/>
                <a:gd name="connsiteX28" fmla="*/ 74967 w 228600"/>
                <a:gd name="connsiteY28" fmla="*/ 15026 h 247650"/>
                <a:gd name="connsiteX29" fmla="*/ 69061 w 228600"/>
                <a:gd name="connsiteY29" fmla="*/ 17407 h 247650"/>
                <a:gd name="connsiteX30" fmla="*/ 59536 w 228600"/>
                <a:gd name="connsiteY30" fmla="*/ 19788 h 247650"/>
                <a:gd name="connsiteX31" fmla="*/ 52393 w 228600"/>
                <a:gd name="connsiteY31" fmla="*/ 23979 h 247650"/>
                <a:gd name="connsiteX32" fmla="*/ 47059 w 228600"/>
                <a:gd name="connsiteY32" fmla="*/ 31123 h 247650"/>
                <a:gd name="connsiteX33" fmla="*/ 35819 w 228600"/>
                <a:gd name="connsiteY33" fmla="*/ 17502 h 247650"/>
                <a:gd name="connsiteX34" fmla="*/ 25723 w 228600"/>
                <a:gd name="connsiteY34" fmla="*/ 31694 h 247650"/>
                <a:gd name="connsiteX35" fmla="*/ 8578 w 228600"/>
                <a:gd name="connsiteY35" fmla="*/ 32933 h 247650"/>
                <a:gd name="connsiteX36" fmla="*/ 10864 w 228600"/>
                <a:gd name="connsiteY36" fmla="*/ 42362 h 247650"/>
                <a:gd name="connsiteX37" fmla="*/ 6863 w 228600"/>
                <a:gd name="connsiteY37" fmla="*/ 50363 h 247650"/>
                <a:gd name="connsiteX38" fmla="*/ 2863 w 228600"/>
                <a:gd name="connsiteY38" fmla="*/ 55221 h 247650"/>
                <a:gd name="connsiteX39" fmla="*/ 8673 w 228600"/>
                <a:gd name="connsiteY39" fmla="*/ 65413 h 247650"/>
                <a:gd name="connsiteX40" fmla="*/ 13150 w 228600"/>
                <a:gd name="connsiteY40" fmla="*/ 75224 h 247650"/>
                <a:gd name="connsiteX41" fmla="*/ 22484 w 228600"/>
                <a:gd name="connsiteY41" fmla="*/ 78367 h 247650"/>
                <a:gd name="connsiteX42" fmla="*/ 20198 w 228600"/>
                <a:gd name="connsiteY42" fmla="*/ 85130 h 247650"/>
                <a:gd name="connsiteX43" fmla="*/ 29914 w 228600"/>
                <a:gd name="connsiteY43" fmla="*/ 82368 h 247650"/>
                <a:gd name="connsiteX44" fmla="*/ 43820 w 228600"/>
                <a:gd name="connsiteY44" fmla="*/ 70556 h 247650"/>
                <a:gd name="connsiteX45" fmla="*/ 72014 w 228600"/>
                <a:gd name="connsiteY45" fmla="*/ 82368 h 247650"/>
                <a:gd name="connsiteX46" fmla="*/ 78205 w 228600"/>
                <a:gd name="connsiteY46" fmla="*/ 94274 h 247650"/>
                <a:gd name="connsiteX47" fmla="*/ 97160 w 228600"/>
                <a:gd name="connsiteY47" fmla="*/ 118562 h 247650"/>
                <a:gd name="connsiteX48" fmla="*/ 124402 w 228600"/>
                <a:gd name="connsiteY48" fmla="*/ 141994 h 247650"/>
                <a:gd name="connsiteX49" fmla="*/ 143642 w 228600"/>
                <a:gd name="connsiteY49" fmla="*/ 150281 h 247650"/>
                <a:gd name="connsiteX50" fmla="*/ 161168 w 228600"/>
                <a:gd name="connsiteY50" fmla="*/ 161806 h 247650"/>
                <a:gd name="connsiteX51" fmla="*/ 175361 w 228600"/>
                <a:gd name="connsiteY51" fmla="*/ 173712 h 247650"/>
                <a:gd name="connsiteX52" fmla="*/ 181837 w 228600"/>
                <a:gd name="connsiteY52" fmla="*/ 185523 h 247650"/>
                <a:gd name="connsiteX53" fmla="*/ 182695 w 228600"/>
                <a:gd name="connsiteY53" fmla="*/ 207145 h 247650"/>
                <a:gd name="connsiteX54" fmla="*/ 183552 w 228600"/>
                <a:gd name="connsiteY54" fmla="*/ 223147 h 247650"/>
                <a:gd name="connsiteX55" fmla="*/ 193649 w 228600"/>
                <a:gd name="connsiteY55" fmla="*/ 206573 h 247650"/>
                <a:gd name="connsiteX56" fmla="*/ 205174 w 228600"/>
                <a:gd name="connsiteY56" fmla="*/ 194667 h 247650"/>
                <a:gd name="connsiteX57" fmla="*/ 196030 w 228600"/>
                <a:gd name="connsiteY57" fmla="*/ 178951 h 247650"/>
                <a:gd name="connsiteX58" fmla="*/ 215270 w 228600"/>
                <a:gd name="connsiteY58" fmla="*/ 170378 h 247650"/>
                <a:gd name="connsiteX59" fmla="*/ 230415 w 228600"/>
                <a:gd name="connsiteY59" fmla="*/ 171236 h 247650"/>
                <a:gd name="connsiteX60" fmla="*/ 190982 w 228600"/>
                <a:gd name="connsiteY60" fmla="*/ 143137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8600" h="247650">
                  <a:moveTo>
                    <a:pt x="160406" y="219908"/>
                  </a:moveTo>
                  <a:cubicBezTo>
                    <a:pt x="148214" y="222576"/>
                    <a:pt x="143261" y="223433"/>
                    <a:pt x="136118" y="219908"/>
                  </a:cubicBezTo>
                  <a:cubicBezTo>
                    <a:pt x="128974" y="216384"/>
                    <a:pt x="117449" y="223147"/>
                    <a:pt x="119258" y="227909"/>
                  </a:cubicBezTo>
                  <a:cubicBezTo>
                    <a:pt x="120401" y="231148"/>
                    <a:pt x="125164" y="235339"/>
                    <a:pt x="140023" y="239149"/>
                  </a:cubicBezTo>
                  <a:cubicBezTo>
                    <a:pt x="154882" y="242959"/>
                    <a:pt x="156596" y="253055"/>
                    <a:pt x="162883" y="253341"/>
                  </a:cubicBezTo>
                  <a:cubicBezTo>
                    <a:pt x="169074" y="253627"/>
                    <a:pt x="169741" y="247722"/>
                    <a:pt x="168217" y="239720"/>
                  </a:cubicBezTo>
                  <a:cubicBezTo>
                    <a:pt x="166693" y="231719"/>
                    <a:pt x="175646" y="222576"/>
                    <a:pt x="176503" y="221051"/>
                  </a:cubicBezTo>
                  <a:cubicBezTo>
                    <a:pt x="177361" y="219623"/>
                    <a:pt x="172598" y="217241"/>
                    <a:pt x="160406" y="219908"/>
                  </a:cubicBezTo>
                  <a:close/>
                  <a:moveTo>
                    <a:pt x="45725" y="152662"/>
                  </a:moveTo>
                  <a:cubicBezTo>
                    <a:pt x="39248" y="158282"/>
                    <a:pt x="33819" y="151709"/>
                    <a:pt x="31247" y="156186"/>
                  </a:cubicBezTo>
                  <a:cubicBezTo>
                    <a:pt x="28009" y="161806"/>
                    <a:pt x="41344" y="170378"/>
                    <a:pt x="38677" y="181999"/>
                  </a:cubicBezTo>
                  <a:cubicBezTo>
                    <a:pt x="36010" y="193524"/>
                    <a:pt x="40201" y="208097"/>
                    <a:pt x="46963" y="201239"/>
                  </a:cubicBezTo>
                  <a:cubicBezTo>
                    <a:pt x="53821" y="194477"/>
                    <a:pt x="57060" y="197715"/>
                    <a:pt x="60870" y="192667"/>
                  </a:cubicBezTo>
                  <a:cubicBezTo>
                    <a:pt x="64680" y="187619"/>
                    <a:pt x="61442" y="168950"/>
                    <a:pt x="64109" y="160091"/>
                  </a:cubicBezTo>
                  <a:cubicBezTo>
                    <a:pt x="66776" y="151138"/>
                    <a:pt x="52297" y="147042"/>
                    <a:pt x="45725" y="152662"/>
                  </a:cubicBezTo>
                  <a:close/>
                  <a:moveTo>
                    <a:pt x="190982" y="143137"/>
                  </a:moveTo>
                  <a:cubicBezTo>
                    <a:pt x="183266" y="138374"/>
                    <a:pt x="188314" y="130659"/>
                    <a:pt x="176122" y="131231"/>
                  </a:cubicBezTo>
                  <a:cubicBezTo>
                    <a:pt x="163930" y="131802"/>
                    <a:pt x="149453" y="116753"/>
                    <a:pt x="144976" y="99227"/>
                  </a:cubicBezTo>
                  <a:cubicBezTo>
                    <a:pt x="140499" y="81796"/>
                    <a:pt x="121544" y="80843"/>
                    <a:pt x="116782" y="70461"/>
                  </a:cubicBezTo>
                  <a:cubicBezTo>
                    <a:pt x="112019" y="60079"/>
                    <a:pt x="121259" y="58936"/>
                    <a:pt x="117068" y="50268"/>
                  </a:cubicBezTo>
                  <a:cubicBezTo>
                    <a:pt x="114782" y="45506"/>
                    <a:pt x="119830" y="41219"/>
                    <a:pt x="125926" y="38838"/>
                  </a:cubicBezTo>
                  <a:cubicBezTo>
                    <a:pt x="125450" y="29313"/>
                    <a:pt x="126211" y="18931"/>
                    <a:pt x="126974" y="12263"/>
                  </a:cubicBezTo>
                  <a:cubicBezTo>
                    <a:pt x="122306" y="11787"/>
                    <a:pt x="118211" y="11120"/>
                    <a:pt x="116782" y="10263"/>
                  </a:cubicBezTo>
                  <a:cubicBezTo>
                    <a:pt x="114591" y="8930"/>
                    <a:pt x="114115" y="1786"/>
                    <a:pt x="112781" y="1786"/>
                  </a:cubicBezTo>
                  <a:cubicBezTo>
                    <a:pt x="111448" y="1786"/>
                    <a:pt x="98970" y="1786"/>
                    <a:pt x="96779" y="3977"/>
                  </a:cubicBezTo>
                  <a:cubicBezTo>
                    <a:pt x="94588" y="6168"/>
                    <a:pt x="87921" y="10168"/>
                    <a:pt x="84302" y="7977"/>
                  </a:cubicBezTo>
                  <a:cubicBezTo>
                    <a:pt x="83539" y="7501"/>
                    <a:pt x="82682" y="7025"/>
                    <a:pt x="81825" y="6644"/>
                  </a:cubicBezTo>
                  <a:lnTo>
                    <a:pt x="77920" y="10263"/>
                  </a:lnTo>
                  <a:cubicBezTo>
                    <a:pt x="77920" y="10263"/>
                    <a:pt x="77348" y="15026"/>
                    <a:pt x="74967" y="15026"/>
                  </a:cubicBezTo>
                  <a:cubicBezTo>
                    <a:pt x="72586" y="15026"/>
                    <a:pt x="69061" y="13216"/>
                    <a:pt x="69061" y="17407"/>
                  </a:cubicBezTo>
                  <a:cubicBezTo>
                    <a:pt x="69061" y="21598"/>
                    <a:pt x="62585" y="20360"/>
                    <a:pt x="59536" y="19788"/>
                  </a:cubicBezTo>
                  <a:cubicBezTo>
                    <a:pt x="56584" y="19217"/>
                    <a:pt x="52393" y="20360"/>
                    <a:pt x="52393" y="23979"/>
                  </a:cubicBezTo>
                  <a:cubicBezTo>
                    <a:pt x="52393" y="27503"/>
                    <a:pt x="51821" y="35219"/>
                    <a:pt x="47059" y="31123"/>
                  </a:cubicBezTo>
                  <a:cubicBezTo>
                    <a:pt x="42296" y="26932"/>
                    <a:pt x="37534" y="16264"/>
                    <a:pt x="35819" y="17502"/>
                  </a:cubicBezTo>
                  <a:cubicBezTo>
                    <a:pt x="34010" y="18740"/>
                    <a:pt x="29914" y="31694"/>
                    <a:pt x="25723" y="31694"/>
                  </a:cubicBezTo>
                  <a:cubicBezTo>
                    <a:pt x="23151" y="31694"/>
                    <a:pt x="14674" y="32361"/>
                    <a:pt x="8578" y="32933"/>
                  </a:cubicBezTo>
                  <a:cubicBezTo>
                    <a:pt x="6959" y="38076"/>
                    <a:pt x="8673" y="41124"/>
                    <a:pt x="10864" y="42362"/>
                  </a:cubicBezTo>
                  <a:cubicBezTo>
                    <a:pt x="13054" y="43696"/>
                    <a:pt x="9530" y="49030"/>
                    <a:pt x="6863" y="50363"/>
                  </a:cubicBezTo>
                  <a:cubicBezTo>
                    <a:pt x="4196" y="51697"/>
                    <a:pt x="-281" y="50363"/>
                    <a:pt x="2863" y="55221"/>
                  </a:cubicBezTo>
                  <a:cubicBezTo>
                    <a:pt x="6006" y="60079"/>
                    <a:pt x="11721" y="60555"/>
                    <a:pt x="8673" y="65413"/>
                  </a:cubicBezTo>
                  <a:cubicBezTo>
                    <a:pt x="5530" y="70271"/>
                    <a:pt x="8673" y="74747"/>
                    <a:pt x="13150" y="75224"/>
                  </a:cubicBezTo>
                  <a:cubicBezTo>
                    <a:pt x="17627" y="75700"/>
                    <a:pt x="23818" y="74747"/>
                    <a:pt x="22484" y="78367"/>
                  </a:cubicBezTo>
                  <a:cubicBezTo>
                    <a:pt x="21722" y="80462"/>
                    <a:pt x="20484" y="82844"/>
                    <a:pt x="20198" y="85130"/>
                  </a:cubicBezTo>
                  <a:cubicBezTo>
                    <a:pt x="23722" y="84082"/>
                    <a:pt x="26770" y="83987"/>
                    <a:pt x="29914" y="82368"/>
                  </a:cubicBezTo>
                  <a:cubicBezTo>
                    <a:pt x="36105" y="79129"/>
                    <a:pt x="33438" y="73509"/>
                    <a:pt x="43820" y="70556"/>
                  </a:cubicBezTo>
                  <a:cubicBezTo>
                    <a:pt x="54203" y="67604"/>
                    <a:pt x="67823" y="76176"/>
                    <a:pt x="72014" y="82368"/>
                  </a:cubicBezTo>
                  <a:cubicBezTo>
                    <a:pt x="76205" y="88559"/>
                    <a:pt x="77348" y="89226"/>
                    <a:pt x="78205" y="94274"/>
                  </a:cubicBezTo>
                  <a:cubicBezTo>
                    <a:pt x="79063" y="99322"/>
                    <a:pt x="82968" y="109418"/>
                    <a:pt x="97160" y="118562"/>
                  </a:cubicBezTo>
                  <a:cubicBezTo>
                    <a:pt x="111353" y="127802"/>
                    <a:pt x="117068" y="138089"/>
                    <a:pt x="124402" y="141994"/>
                  </a:cubicBezTo>
                  <a:cubicBezTo>
                    <a:pt x="131831" y="145899"/>
                    <a:pt x="139261" y="144947"/>
                    <a:pt x="143642" y="150281"/>
                  </a:cubicBezTo>
                  <a:cubicBezTo>
                    <a:pt x="148119" y="155615"/>
                    <a:pt x="154025" y="158568"/>
                    <a:pt x="161168" y="161806"/>
                  </a:cubicBezTo>
                  <a:cubicBezTo>
                    <a:pt x="168312" y="165044"/>
                    <a:pt x="168598" y="172760"/>
                    <a:pt x="175361" y="173712"/>
                  </a:cubicBezTo>
                  <a:cubicBezTo>
                    <a:pt x="182123" y="174569"/>
                    <a:pt x="177742" y="180570"/>
                    <a:pt x="181837" y="185523"/>
                  </a:cubicBezTo>
                  <a:cubicBezTo>
                    <a:pt x="185933" y="190572"/>
                    <a:pt x="187171" y="201239"/>
                    <a:pt x="182695" y="207145"/>
                  </a:cubicBezTo>
                  <a:cubicBezTo>
                    <a:pt x="178218" y="213051"/>
                    <a:pt x="180599" y="223147"/>
                    <a:pt x="183552" y="223147"/>
                  </a:cubicBezTo>
                  <a:cubicBezTo>
                    <a:pt x="186505" y="223147"/>
                    <a:pt x="192696" y="212479"/>
                    <a:pt x="193649" y="206573"/>
                  </a:cubicBezTo>
                  <a:cubicBezTo>
                    <a:pt x="194506" y="200668"/>
                    <a:pt x="200507" y="200954"/>
                    <a:pt x="205174" y="194667"/>
                  </a:cubicBezTo>
                  <a:cubicBezTo>
                    <a:pt x="209936" y="188476"/>
                    <a:pt x="198030" y="186952"/>
                    <a:pt x="196030" y="178951"/>
                  </a:cubicBezTo>
                  <a:cubicBezTo>
                    <a:pt x="193934" y="170950"/>
                    <a:pt x="204888" y="163806"/>
                    <a:pt x="215270" y="170378"/>
                  </a:cubicBezTo>
                  <a:cubicBezTo>
                    <a:pt x="225653" y="176855"/>
                    <a:pt x="229844" y="181332"/>
                    <a:pt x="230415" y="171236"/>
                  </a:cubicBezTo>
                  <a:cubicBezTo>
                    <a:pt x="231272" y="161234"/>
                    <a:pt x="198697" y="147899"/>
                    <a:pt x="190982" y="143137"/>
                  </a:cubicBezTo>
                  <a:close/>
                </a:path>
              </a:pathLst>
            </a:custGeom>
            <a:grpFill/>
            <a:ln w="2381" cap="flat">
              <a:solidFill>
                <a:srgbClr val="FFFFFF"/>
              </a:solidFill>
              <a:prstDash val="solid"/>
              <a:miter/>
            </a:ln>
          </p:spPr>
          <p:txBody>
            <a:bodyPr rtlCol="0" anchor="ctr"/>
            <a:lstStyle/>
            <a:p>
              <a:endParaRPr lang="en-ID"/>
            </a:p>
          </p:txBody>
        </p:sp>
        <p:sp>
          <p:nvSpPr>
            <p:cNvPr id="178" name="Freeform: Shape 185">
              <a:extLst>
                <a:ext uri="{FF2B5EF4-FFF2-40B4-BE49-F238E27FC236}">
                  <a16:creationId xmlns:a16="http://schemas.microsoft.com/office/drawing/2014/main" id="{69E5B2D4-1BBF-624A-9699-27118892F13F}"/>
                </a:ext>
              </a:extLst>
            </p:cNvPr>
            <p:cNvSpPr/>
            <p:nvPr/>
          </p:nvSpPr>
          <p:spPr>
            <a:xfrm>
              <a:off x="6235565" y="3010495"/>
              <a:ext cx="19050" cy="28575"/>
            </a:xfrm>
            <a:custGeom>
              <a:avLst/>
              <a:gdLst>
                <a:gd name="connsiteX0" fmla="*/ 10358 w 19050"/>
                <a:gd name="connsiteY0" fmla="*/ 1786 h 28575"/>
                <a:gd name="connsiteX1" fmla="*/ 2643 w 19050"/>
                <a:gd name="connsiteY1" fmla="*/ 16645 h 28575"/>
                <a:gd name="connsiteX2" fmla="*/ 1786 w 19050"/>
                <a:gd name="connsiteY2" fmla="*/ 22836 h 28575"/>
                <a:gd name="connsiteX3" fmla="*/ 15978 w 19050"/>
                <a:gd name="connsiteY3" fmla="*/ 33314 h 28575"/>
                <a:gd name="connsiteX4" fmla="*/ 17026 w 19050"/>
                <a:gd name="connsiteY4" fmla="*/ 33885 h 28575"/>
                <a:gd name="connsiteX5" fmla="*/ 26075 w 19050"/>
                <a:gd name="connsiteY5" fmla="*/ 19693 h 28575"/>
                <a:gd name="connsiteX6" fmla="*/ 10358 w 19050"/>
                <a:gd name="connsiteY6" fmla="*/ 178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0358" y="1786"/>
                  </a:moveTo>
                  <a:cubicBezTo>
                    <a:pt x="6263" y="7310"/>
                    <a:pt x="2262" y="14359"/>
                    <a:pt x="2643" y="16645"/>
                  </a:cubicBezTo>
                  <a:cubicBezTo>
                    <a:pt x="2834" y="17693"/>
                    <a:pt x="2548" y="19979"/>
                    <a:pt x="1786" y="22836"/>
                  </a:cubicBezTo>
                  <a:cubicBezTo>
                    <a:pt x="7025" y="27122"/>
                    <a:pt x="12168" y="31409"/>
                    <a:pt x="15978" y="33314"/>
                  </a:cubicBezTo>
                  <a:cubicBezTo>
                    <a:pt x="16359" y="33504"/>
                    <a:pt x="16645" y="33695"/>
                    <a:pt x="17026" y="33885"/>
                  </a:cubicBezTo>
                  <a:cubicBezTo>
                    <a:pt x="18169" y="27313"/>
                    <a:pt x="22741" y="20455"/>
                    <a:pt x="26075" y="19693"/>
                  </a:cubicBezTo>
                  <a:cubicBezTo>
                    <a:pt x="21503" y="14073"/>
                    <a:pt x="14740" y="6168"/>
                    <a:pt x="10358" y="1786"/>
                  </a:cubicBezTo>
                  <a:close/>
                </a:path>
              </a:pathLst>
            </a:custGeom>
            <a:grpFill/>
            <a:ln w="2381" cap="flat">
              <a:solidFill>
                <a:srgbClr val="FFFFFF"/>
              </a:solidFill>
              <a:prstDash val="solid"/>
              <a:miter/>
            </a:ln>
          </p:spPr>
          <p:txBody>
            <a:bodyPr rtlCol="0" anchor="ctr"/>
            <a:lstStyle/>
            <a:p>
              <a:endParaRPr lang="en-ID"/>
            </a:p>
          </p:txBody>
        </p:sp>
        <p:sp>
          <p:nvSpPr>
            <p:cNvPr id="179" name="Freeform: Shape 186">
              <a:extLst>
                <a:ext uri="{FF2B5EF4-FFF2-40B4-BE49-F238E27FC236}">
                  <a16:creationId xmlns:a16="http://schemas.microsoft.com/office/drawing/2014/main" id="{C20C41A8-9759-E940-80C0-C058ACB576F6}"/>
                </a:ext>
              </a:extLst>
            </p:cNvPr>
            <p:cNvSpPr/>
            <p:nvPr/>
          </p:nvSpPr>
          <p:spPr>
            <a:xfrm>
              <a:off x="6241756" y="2938867"/>
              <a:ext cx="76200" cy="95250"/>
            </a:xfrm>
            <a:custGeom>
              <a:avLst/>
              <a:gdLst>
                <a:gd name="connsiteX0" fmla="*/ 74462 w 76200"/>
                <a:gd name="connsiteY0" fmla="*/ 68556 h 95250"/>
                <a:gd name="connsiteX1" fmla="*/ 74462 w 76200"/>
                <a:gd name="connsiteY1" fmla="*/ 54745 h 95250"/>
                <a:gd name="connsiteX2" fmla="*/ 74938 w 76200"/>
                <a:gd name="connsiteY2" fmla="*/ 44077 h 95250"/>
                <a:gd name="connsiteX3" fmla="*/ 52745 w 76200"/>
                <a:gd name="connsiteY3" fmla="*/ 37409 h 95250"/>
                <a:gd name="connsiteX4" fmla="*/ 50078 w 76200"/>
                <a:gd name="connsiteY4" fmla="*/ 24932 h 95250"/>
                <a:gd name="connsiteX5" fmla="*/ 43410 w 76200"/>
                <a:gd name="connsiteY5" fmla="*/ 17788 h 95250"/>
                <a:gd name="connsiteX6" fmla="*/ 36266 w 76200"/>
                <a:gd name="connsiteY6" fmla="*/ 6263 h 95250"/>
                <a:gd name="connsiteX7" fmla="*/ 36838 w 76200"/>
                <a:gd name="connsiteY7" fmla="*/ 5405 h 95250"/>
                <a:gd name="connsiteX8" fmla="*/ 31218 w 76200"/>
                <a:gd name="connsiteY8" fmla="*/ 4453 h 95250"/>
                <a:gd name="connsiteX9" fmla="*/ 22646 w 76200"/>
                <a:gd name="connsiteY9" fmla="*/ 1786 h 95250"/>
                <a:gd name="connsiteX10" fmla="*/ 1786 w 76200"/>
                <a:gd name="connsiteY10" fmla="*/ 8358 h 95250"/>
                <a:gd name="connsiteX11" fmla="*/ 7025 w 76200"/>
                <a:gd name="connsiteY11" fmla="*/ 20455 h 95250"/>
                <a:gd name="connsiteX12" fmla="*/ 13406 w 76200"/>
                <a:gd name="connsiteY12" fmla="*/ 34838 h 95250"/>
                <a:gd name="connsiteX13" fmla="*/ 11787 w 76200"/>
                <a:gd name="connsiteY13" fmla="*/ 65889 h 95250"/>
                <a:gd name="connsiteX14" fmla="*/ 4358 w 76200"/>
                <a:gd name="connsiteY14" fmla="*/ 73319 h 95250"/>
                <a:gd name="connsiteX15" fmla="*/ 20074 w 76200"/>
                <a:gd name="connsiteY15" fmla="*/ 91321 h 95250"/>
                <a:gd name="connsiteX16" fmla="*/ 20646 w 76200"/>
                <a:gd name="connsiteY16" fmla="*/ 91130 h 95250"/>
                <a:gd name="connsiteX17" fmla="*/ 39219 w 76200"/>
                <a:gd name="connsiteY17" fmla="*/ 101703 h 95250"/>
                <a:gd name="connsiteX18" fmla="*/ 73795 w 76200"/>
                <a:gd name="connsiteY18" fmla="*/ 95417 h 95250"/>
                <a:gd name="connsiteX19" fmla="*/ 74176 w 76200"/>
                <a:gd name="connsiteY19" fmla="*/ 89321 h 95250"/>
                <a:gd name="connsiteX20" fmla="*/ 80844 w 76200"/>
                <a:gd name="connsiteY20" fmla="*/ 81320 h 95250"/>
                <a:gd name="connsiteX21" fmla="*/ 74462 w 76200"/>
                <a:gd name="connsiteY21" fmla="*/ 6855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200" h="95250">
                  <a:moveTo>
                    <a:pt x="74462" y="68556"/>
                  </a:moveTo>
                  <a:cubicBezTo>
                    <a:pt x="69985" y="64556"/>
                    <a:pt x="70461" y="57412"/>
                    <a:pt x="74462" y="54745"/>
                  </a:cubicBezTo>
                  <a:cubicBezTo>
                    <a:pt x="78462" y="52078"/>
                    <a:pt x="74938" y="48554"/>
                    <a:pt x="74938" y="44077"/>
                  </a:cubicBezTo>
                  <a:cubicBezTo>
                    <a:pt x="74938" y="39600"/>
                    <a:pt x="55793" y="38267"/>
                    <a:pt x="52745" y="37409"/>
                  </a:cubicBezTo>
                  <a:cubicBezTo>
                    <a:pt x="49602" y="36552"/>
                    <a:pt x="54936" y="24932"/>
                    <a:pt x="50078" y="24932"/>
                  </a:cubicBezTo>
                  <a:cubicBezTo>
                    <a:pt x="45220" y="24932"/>
                    <a:pt x="43410" y="21407"/>
                    <a:pt x="43410" y="17788"/>
                  </a:cubicBezTo>
                  <a:cubicBezTo>
                    <a:pt x="43410" y="14264"/>
                    <a:pt x="35886" y="8453"/>
                    <a:pt x="36266" y="6263"/>
                  </a:cubicBezTo>
                  <a:cubicBezTo>
                    <a:pt x="36362" y="5977"/>
                    <a:pt x="36552" y="5691"/>
                    <a:pt x="36838" y="5405"/>
                  </a:cubicBezTo>
                  <a:cubicBezTo>
                    <a:pt x="34076" y="5025"/>
                    <a:pt x="31980" y="4643"/>
                    <a:pt x="31218" y="4453"/>
                  </a:cubicBezTo>
                  <a:cubicBezTo>
                    <a:pt x="27885" y="3786"/>
                    <a:pt x="22646" y="1786"/>
                    <a:pt x="22646" y="1786"/>
                  </a:cubicBezTo>
                  <a:cubicBezTo>
                    <a:pt x="22646" y="1786"/>
                    <a:pt x="10263" y="5786"/>
                    <a:pt x="1786" y="8358"/>
                  </a:cubicBezTo>
                  <a:cubicBezTo>
                    <a:pt x="2357" y="13597"/>
                    <a:pt x="3691" y="19217"/>
                    <a:pt x="7025" y="20455"/>
                  </a:cubicBezTo>
                  <a:cubicBezTo>
                    <a:pt x="13406" y="22836"/>
                    <a:pt x="11025" y="29218"/>
                    <a:pt x="13406" y="34838"/>
                  </a:cubicBezTo>
                  <a:cubicBezTo>
                    <a:pt x="15788" y="40457"/>
                    <a:pt x="15026" y="65889"/>
                    <a:pt x="11787" y="65889"/>
                  </a:cubicBezTo>
                  <a:cubicBezTo>
                    <a:pt x="10454" y="65889"/>
                    <a:pt x="7311" y="69223"/>
                    <a:pt x="4358" y="73319"/>
                  </a:cubicBezTo>
                  <a:cubicBezTo>
                    <a:pt x="8739" y="77700"/>
                    <a:pt x="15502" y="85701"/>
                    <a:pt x="20074" y="91321"/>
                  </a:cubicBezTo>
                  <a:cubicBezTo>
                    <a:pt x="20264" y="91226"/>
                    <a:pt x="20455" y="91130"/>
                    <a:pt x="20646" y="91130"/>
                  </a:cubicBezTo>
                  <a:cubicBezTo>
                    <a:pt x="24646" y="91130"/>
                    <a:pt x="39219" y="101703"/>
                    <a:pt x="39219" y="101703"/>
                  </a:cubicBezTo>
                  <a:cubicBezTo>
                    <a:pt x="39219" y="101703"/>
                    <a:pt x="59888" y="97417"/>
                    <a:pt x="73795" y="95417"/>
                  </a:cubicBezTo>
                  <a:cubicBezTo>
                    <a:pt x="73986" y="93321"/>
                    <a:pt x="74462" y="90845"/>
                    <a:pt x="74176" y="89321"/>
                  </a:cubicBezTo>
                  <a:cubicBezTo>
                    <a:pt x="73700" y="86654"/>
                    <a:pt x="76843" y="81320"/>
                    <a:pt x="80844" y="81320"/>
                  </a:cubicBezTo>
                  <a:cubicBezTo>
                    <a:pt x="84654" y="81415"/>
                    <a:pt x="78843" y="72557"/>
                    <a:pt x="74462" y="68556"/>
                  </a:cubicBezTo>
                  <a:close/>
                </a:path>
              </a:pathLst>
            </a:custGeom>
            <a:grpFill/>
            <a:ln w="2381" cap="flat">
              <a:solidFill>
                <a:srgbClr val="FFFFFF"/>
              </a:solidFill>
              <a:prstDash val="solid"/>
              <a:miter/>
            </a:ln>
          </p:spPr>
          <p:txBody>
            <a:bodyPr rtlCol="0" anchor="ctr"/>
            <a:lstStyle/>
            <a:p>
              <a:endParaRPr lang="en-ID"/>
            </a:p>
          </p:txBody>
        </p:sp>
      </p:grpSp>
      <p:sp>
        <p:nvSpPr>
          <p:cNvPr id="181" name="Oval 180">
            <a:extLst>
              <a:ext uri="{FF2B5EF4-FFF2-40B4-BE49-F238E27FC236}">
                <a16:creationId xmlns:a16="http://schemas.microsoft.com/office/drawing/2014/main" id="{B936D42E-A0C4-0147-A5E5-EAA4B99063E2}"/>
              </a:ext>
            </a:extLst>
          </p:cNvPr>
          <p:cNvSpPr>
            <a:spLocks noChangeAspect="1"/>
          </p:cNvSpPr>
          <p:nvPr/>
        </p:nvSpPr>
        <p:spPr>
          <a:xfrm>
            <a:off x="2441040" y="3616657"/>
            <a:ext cx="1211949" cy="121194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Americas</a:t>
            </a:r>
          </a:p>
          <a:p>
            <a:pPr algn="ctr"/>
            <a:r>
              <a:rPr lang="en-US" sz="1050" b="1" dirty="0">
                <a:latin typeface="Arial" panose="020B0604020202020204" pitchFamily="34" charset="0"/>
              </a:rPr>
              <a:t>2,702,800 (272)</a:t>
            </a:r>
            <a:endParaRPr lang="en-US" sz="1050" dirty="0"/>
          </a:p>
        </p:txBody>
      </p:sp>
      <p:sp>
        <p:nvSpPr>
          <p:cNvPr id="182" name="Oval 181">
            <a:extLst>
              <a:ext uri="{FF2B5EF4-FFF2-40B4-BE49-F238E27FC236}">
                <a16:creationId xmlns:a16="http://schemas.microsoft.com/office/drawing/2014/main" id="{D85E956D-716E-9D47-A89B-29674E9D2FC8}"/>
              </a:ext>
            </a:extLst>
          </p:cNvPr>
          <p:cNvSpPr/>
          <p:nvPr/>
        </p:nvSpPr>
        <p:spPr>
          <a:xfrm>
            <a:off x="9257916" y="2842971"/>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Western Pacific</a:t>
            </a:r>
          </a:p>
          <a:p>
            <a:pPr algn="ctr"/>
            <a:r>
              <a:rPr lang="en-US" sz="1050" b="1" dirty="0"/>
              <a:t>213,461 (506)</a:t>
            </a:r>
          </a:p>
        </p:txBody>
      </p:sp>
      <p:sp>
        <p:nvSpPr>
          <p:cNvPr id="183" name="Oval 182">
            <a:extLst>
              <a:ext uri="{FF2B5EF4-FFF2-40B4-BE49-F238E27FC236}">
                <a16:creationId xmlns:a16="http://schemas.microsoft.com/office/drawing/2014/main" id="{5FD4A093-1089-3842-9F52-B1DF0AAD456C}"/>
              </a:ext>
            </a:extLst>
          </p:cNvPr>
          <p:cNvSpPr>
            <a:spLocks noChangeAspect="1"/>
          </p:cNvSpPr>
          <p:nvPr/>
        </p:nvSpPr>
        <p:spPr>
          <a:xfrm>
            <a:off x="6611004" y="4172606"/>
            <a:ext cx="1005840" cy="100584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Africa</a:t>
            </a:r>
          </a:p>
          <a:p>
            <a:pPr algn="ctr"/>
            <a:r>
              <a:rPr lang="en-US" sz="1050" b="1" dirty="0"/>
              <a:t>171,120 (5)</a:t>
            </a:r>
          </a:p>
        </p:txBody>
      </p:sp>
      <p:sp>
        <p:nvSpPr>
          <p:cNvPr id="184" name="Oval 183">
            <a:extLst>
              <a:ext uri="{FF2B5EF4-FFF2-40B4-BE49-F238E27FC236}">
                <a16:creationId xmlns:a16="http://schemas.microsoft.com/office/drawing/2014/main" id="{7383AD02-B32F-0147-AD79-7AE85F628C8E}"/>
              </a:ext>
            </a:extLst>
          </p:cNvPr>
          <p:cNvSpPr/>
          <p:nvPr/>
        </p:nvSpPr>
        <p:spPr>
          <a:xfrm>
            <a:off x="788179" y="4566131"/>
            <a:ext cx="1003738" cy="1003738"/>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Cruise Ships</a:t>
            </a:r>
          </a:p>
          <a:p>
            <a:pPr algn="ctr"/>
            <a:r>
              <a:rPr lang="en-US" sz="1050" b="1"/>
              <a:t>15 (0)</a:t>
            </a:r>
          </a:p>
        </p:txBody>
      </p:sp>
      <p:sp>
        <p:nvSpPr>
          <p:cNvPr id="185" name="Oval 184">
            <a:extLst>
              <a:ext uri="{FF2B5EF4-FFF2-40B4-BE49-F238E27FC236}">
                <a16:creationId xmlns:a16="http://schemas.microsoft.com/office/drawing/2014/main" id="{85E81215-98DC-F645-88C8-050951F002FA}"/>
              </a:ext>
            </a:extLst>
          </p:cNvPr>
          <p:cNvSpPr/>
          <p:nvPr/>
        </p:nvSpPr>
        <p:spPr>
          <a:xfrm>
            <a:off x="7657505" y="3721879"/>
            <a:ext cx="1198179" cy="1198179"/>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dirty="0"/>
              <a:t>Southeast Asia</a:t>
            </a:r>
          </a:p>
          <a:p>
            <a:pPr algn="ctr"/>
            <a:r>
              <a:rPr lang="en-US" sz="1050" b="1" dirty="0"/>
              <a:t>779,646 (171)</a:t>
            </a:r>
          </a:p>
        </p:txBody>
      </p:sp>
      <p:sp>
        <p:nvSpPr>
          <p:cNvPr id="186" name="Title 185">
            <a:extLst>
              <a:ext uri="{FF2B5EF4-FFF2-40B4-BE49-F238E27FC236}">
                <a16:creationId xmlns:a16="http://schemas.microsoft.com/office/drawing/2014/main" id="{3A106EF5-0CE9-C24C-B5D4-0C822D5FEB1A}"/>
              </a:ext>
            </a:extLst>
          </p:cNvPr>
          <p:cNvSpPr>
            <a:spLocks noGrp="1"/>
          </p:cNvSpPr>
          <p:nvPr>
            <p:ph type="title"/>
          </p:nvPr>
        </p:nvSpPr>
        <p:spPr/>
        <p:txBody>
          <a:bodyPr>
            <a:normAutofit/>
          </a:bodyPr>
          <a:lstStyle/>
          <a:p>
            <a:pPr algn="ctr"/>
            <a:r>
              <a:rPr lang="en-US" sz="3600"/>
              <a:t>Total Deaths (New)</a:t>
            </a:r>
          </a:p>
        </p:txBody>
      </p:sp>
      <p:sp>
        <p:nvSpPr>
          <p:cNvPr id="187" name="Oval 186">
            <a:extLst>
              <a:ext uri="{FF2B5EF4-FFF2-40B4-BE49-F238E27FC236}">
                <a16:creationId xmlns:a16="http://schemas.microsoft.com/office/drawing/2014/main" id="{4A13D0A9-60AC-5F48-98A1-5A8363C02681}"/>
              </a:ext>
            </a:extLst>
          </p:cNvPr>
          <p:cNvSpPr>
            <a:spLocks noChangeAspect="1"/>
          </p:cNvSpPr>
          <p:nvPr/>
        </p:nvSpPr>
        <p:spPr>
          <a:xfrm>
            <a:off x="4965660" y="1690686"/>
            <a:ext cx="1260853" cy="1260853"/>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Europe</a:t>
            </a:r>
          </a:p>
          <a:p>
            <a:pPr algn="ctr"/>
            <a:r>
              <a:rPr lang="en-US" sz="1050" b="1" dirty="0"/>
              <a:t>1,944,195 (683)</a:t>
            </a:r>
          </a:p>
        </p:txBody>
      </p:sp>
      <p:sp>
        <p:nvSpPr>
          <p:cNvPr id="188" name="Oval 187">
            <a:extLst>
              <a:ext uri="{FF2B5EF4-FFF2-40B4-BE49-F238E27FC236}">
                <a16:creationId xmlns:a16="http://schemas.microsoft.com/office/drawing/2014/main" id="{DBF86792-A943-5841-BD0C-F4A5A7AA13A4}"/>
              </a:ext>
            </a:extLst>
          </p:cNvPr>
          <p:cNvSpPr/>
          <p:nvPr/>
        </p:nvSpPr>
        <p:spPr>
          <a:xfrm>
            <a:off x="6275045" y="2443656"/>
            <a:ext cx="1224272" cy="1224272"/>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Eastern Med</a:t>
            </a:r>
          </a:p>
          <a:p>
            <a:pPr algn="ctr"/>
            <a:r>
              <a:rPr lang="en-US" sz="1050" b="1" dirty="0"/>
              <a:t>340,860 (121)</a:t>
            </a:r>
          </a:p>
        </p:txBody>
      </p:sp>
      <p:sp>
        <p:nvSpPr>
          <p:cNvPr id="192" name="TextBox 191">
            <a:extLst>
              <a:ext uri="{FF2B5EF4-FFF2-40B4-BE49-F238E27FC236}">
                <a16:creationId xmlns:a16="http://schemas.microsoft.com/office/drawing/2014/main" id="{042FB132-9A01-3E48-8EBC-8BC821FE6F8D}"/>
              </a:ext>
            </a:extLst>
          </p:cNvPr>
          <p:cNvSpPr txBox="1"/>
          <p:nvPr/>
        </p:nvSpPr>
        <p:spPr>
          <a:xfrm>
            <a:off x="3993932" y="5544207"/>
            <a:ext cx="4204137" cy="369332"/>
          </a:xfrm>
          <a:prstGeom prst="rect">
            <a:avLst/>
          </a:prstGeom>
          <a:noFill/>
        </p:spPr>
        <p:txBody>
          <a:bodyPr wrap="square" rtlCol="0">
            <a:spAutoFit/>
          </a:bodyPr>
          <a:lstStyle/>
          <a:p>
            <a:pPr algn="ctr"/>
            <a:r>
              <a:rPr lang="en-US" b="1" dirty="0">
                <a:solidFill>
                  <a:schemeClr val="accent1"/>
                </a:solidFill>
              </a:rPr>
              <a:t>Global: 6,152,095 (1,758)</a:t>
            </a:r>
          </a:p>
        </p:txBody>
      </p:sp>
      <p:sp>
        <p:nvSpPr>
          <p:cNvPr id="189" name="Date Placeholder 3">
            <a:extLst>
              <a:ext uri="{FF2B5EF4-FFF2-40B4-BE49-F238E27FC236}">
                <a16:creationId xmlns:a16="http://schemas.microsoft.com/office/drawing/2014/main" id="{2145EDEA-F919-9C43-9479-00FDC32175F7}"/>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r>
              <a:rPr lang="en-US" sz="1200"/>
              <a:t>Note: This report is based on sources and information deemed to be true and reliable, but Dentons makes no representations to same. </a:t>
            </a:r>
          </a:p>
        </p:txBody>
      </p:sp>
      <p:sp>
        <p:nvSpPr>
          <p:cNvPr id="190" name="TextBox 189">
            <a:extLst>
              <a:ext uri="{FF2B5EF4-FFF2-40B4-BE49-F238E27FC236}">
                <a16:creationId xmlns:a16="http://schemas.microsoft.com/office/drawing/2014/main" id="{0BCA6A91-9C60-4F3A-807A-EA012B329650}"/>
              </a:ext>
            </a:extLst>
          </p:cNvPr>
          <p:cNvSpPr txBox="1"/>
          <p:nvPr/>
        </p:nvSpPr>
        <p:spPr>
          <a:xfrm>
            <a:off x="826448" y="5904180"/>
            <a:ext cx="5540713" cy="338554"/>
          </a:xfrm>
          <a:prstGeom prst="rect">
            <a:avLst/>
          </a:prstGeom>
          <a:noFill/>
        </p:spPr>
        <p:txBody>
          <a:bodyPr wrap="square" rtlCol="0">
            <a:spAutoFit/>
          </a:bodyPr>
          <a:lstStyle/>
          <a:p>
            <a:r>
              <a:rPr lang="en-US" sz="800" dirty="0">
                <a:solidFill>
                  <a:schemeClr val="bg2">
                    <a:lumMod val="75000"/>
                  </a:schemeClr>
                </a:solidFill>
              </a:rPr>
              <a:t>Reflects data as of 8:11 pm CEST on April 4, 2022. </a:t>
            </a:r>
          </a:p>
          <a:p>
            <a:r>
              <a:rPr lang="en-US" sz="800" dirty="0">
                <a:solidFill>
                  <a:schemeClr val="bg2">
                    <a:lumMod val="75000"/>
                  </a:schemeClr>
                </a:solidFill>
              </a:rPr>
              <a:t>Data Source: World Health Organization</a:t>
            </a:r>
          </a:p>
        </p:txBody>
      </p:sp>
    </p:spTree>
    <p:extLst>
      <p:ext uri="{BB962C8B-B14F-4D97-AF65-F5344CB8AC3E}">
        <p14:creationId xmlns:p14="http://schemas.microsoft.com/office/powerpoint/2010/main" val="110940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17E7-2B9B-DE49-861A-9286ABE0AEE6}"/>
              </a:ext>
            </a:extLst>
          </p:cNvPr>
          <p:cNvSpPr>
            <a:spLocks noGrp="1"/>
          </p:cNvSpPr>
          <p:nvPr>
            <p:ph type="title"/>
          </p:nvPr>
        </p:nvSpPr>
        <p:spPr>
          <a:xfrm>
            <a:off x="838200" y="365125"/>
            <a:ext cx="10515600" cy="1325563"/>
          </a:xfrm>
        </p:spPr>
        <p:txBody>
          <a:bodyPr>
            <a:normAutofit/>
          </a:bodyPr>
          <a:lstStyle/>
          <a:p>
            <a:r>
              <a:rPr lang="en-US" sz="4000"/>
              <a:t>Contacts</a:t>
            </a:r>
          </a:p>
        </p:txBody>
      </p:sp>
      <p:sp>
        <p:nvSpPr>
          <p:cNvPr id="3" name="Content Placeholder 2">
            <a:extLst>
              <a:ext uri="{FF2B5EF4-FFF2-40B4-BE49-F238E27FC236}">
                <a16:creationId xmlns:a16="http://schemas.microsoft.com/office/drawing/2014/main" id="{11B4B878-F510-BD4E-BBE8-F96D23D43EAD}"/>
              </a:ext>
            </a:extLst>
          </p:cNvPr>
          <p:cNvSpPr>
            <a:spLocks noGrp="1"/>
          </p:cNvSpPr>
          <p:nvPr>
            <p:ph sz="half" idx="1"/>
          </p:nvPr>
        </p:nvSpPr>
        <p:spPr>
          <a:xfrm>
            <a:off x="838200" y="3763978"/>
            <a:ext cx="5181600" cy="2826202"/>
          </a:xfrm>
        </p:spPr>
        <p:txBody>
          <a:bodyPr>
            <a:normAutofit/>
          </a:bodyPr>
          <a:lstStyle/>
          <a:p>
            <a:pPr marL="0" indent="0">
              <a:buNone/>
            </a:pPr>
            <a:r>
              <a:rPr lang="en-US" sz="1800" b="1">
                <a:solidFill>
                  <a:schemeClr val="accent1"/>
                </a:solidFill>
              </a:rPr>
              <a:t>Karl Hopkins</a:t>
            </a:r>
          </a:p>
          <a:p>
            <a:pPr marL="0" indent="0">
              <a:spcAft>
                <a:spcPts val="300"/>
              </a:spcAft>
              <a:buNone/>
            </a:pPr>
            <a:r>
              <a:rPr lang="en-US" sz="1800">
                <a:solidFill>
                  <a:schemeClr val="accent1"/>
                </a:solidFill>
              </a:rPr>
              <a:t>Partner and Global Chief Security Officer</a:t>
            </a:r>
            <a:br>
              <a:rPr lang="en-US" sz="1800">
                <a:solidFill>
                  <a:schemeClr val="accent1"/>
                </a:solidFill>
              </a:rPr>
            </a:br>
            <a:r>
              <a:rPr lang="en-US" sz="1800"/>
              <a:t>Dentons</a:t>
            </a:r>
            <a:br>
              <a:rPr lang="en-US" sz="1800"/>
            </a:br>
            <a:r>
              <a:rPr lang="en-US" sz="1800"/>
              <a:t>Washington, DC</a:t>
            </a:r>
          </a:p>
          <a:p>
            <a:pPr marL="0" indent="0">
              <a:spcAft>
                <a:spcPts val="300"/>
              </a:spcAft>
              <a:buNone/>
            </a:pPr>
            <a:r>
              <a:rPr lang="en-US" sz="1800"/>
              <a:t>D +1 202 408 9225</a:t>
            </a:r>
            <a:br>
              <a:rPr lang="en-US" sz="1800"/>
            </a:br>
            <a:r>
              <a:rPr lang="en-US" sz="1800">
                <a:solidFill>
                  <a:schemeClr val="accent4"/>
                </a:solidFill>
              </a:rPr>
              <a:t>karl.hopkins@dentons.com</a:t>
            </a:r>
          </a:p>
        </p:txBody>
      </p:sp>
      <p:sp>
        <p:nvSpPr>
          <p:cNvPr id="4" name="Content Placeholder 3">
            <a:extLst>
              <a:ext uri="{FF2B5EF4-FFF2-40B4-BE49-F238E27FC236}">
                <a16:creationId xmlns:a16="http://schemas.microsoft.com/office/drawing/2014/main" id="{BFFD4E3E-C3A4-4144-9D99-6354AABB0973}"/>
              </a:ext>
            </a:extLst>
          </p:cNvPr>
          <p:cNvSpPr>
            <a:spLocks noGrp="1"/>
          </p:cNvSpPr>
          <p:nvPr>
            <p:ph sz="half" idx="2"/>
          </p:nvPr>
        </p:nvSpPr>
        <p:spPr>
          <a:xfrm>
            <a:off x="6172202" y="3763978"/>
            <a:ext cx="5181600" cy="3027907"/>
          </a:xfrm>
        </p:spPr>
        <p:txBody>
          <a:bodyPr>
            <a:normAutofit/>
          </a:bodyPr>
          <a:lstStyle/>
          <a:p>
            <a:pPr marL="0" indent="0">
              <a:buNone/>
            </a:pPr>
            <a:r>
              <a:rPr lang="en-US" sz="1800" b="1">
                <a:solidFill>
                  <a:schemeClr val="accent1"/>
                </a:solidFill>
              </a:rPr>
              <a:t>Melissa Mahle</a:t>
            </a:r>
          </a:p>
          <a:p>
            <a:pPr marL="0" indent="0">
              <a:spcAft>
                <a:spcPts val="300"/>
              </a:spcAft>
              <a:buNone/>
            </a:pPr>
            <a:r>
              <a:rPr lang="en-US" sz="1800">
                <a:solidFill>
                  <a:schemeClr val="accent1"/>
                </a:solidFill>
              </a:rPr>
              <a:t>Senior Analyst</a:t>
            </a:r>
            <a:br>
              <a:rPr lang="en-US" sz="1800">
                <a:solidFill>
                  <a:schemeClr val="accent1"/>
                </a:solidFill>
              </a:rPr>
            </a:br>
            <a:r>
              <a:rPr lang="en-US" sz="1800"/>
              <a:t>Dentons</a:t>
            </a:r>
            <a:br>
              <a:rPr lang="en-US" sz="1800"/>
            </a:br>
            <a:r>
              <a:rPr lang="en-US" sz="1800"/>
              <a:t>Washington, DC</a:t>
            </a:r>
          </a:p>
          <a:p>
            <a:pPr marL="0" indent="0">
              <a:spcAft>
                <a:spcPts val="300"/>
              </a:spcAft>
              <a:buNone/>
            </a:pPr>
            <a:r>
              <a:rPr lang="en-US" sz="1800"/>
              <a:t>D +1 202 408 6383</a:t>
            </a:r>
            <a:br>
              <a:rPr lang="en-US" sz="1800"/>
            </a:br>
            <a:r>
              <a:rPr lang="en-US" sz="1800">
                <a:solidFill>
                  <a:schemeClr val="accent4"/>
                </a:solidFill>
              </a:rPr>
              <a:t>melissa.mahle@dentons.com</a:t>
            </a:r>
          </a:p>
        </p:txBody>
      </p:sp>
      <p:cxnSp>
        <p:nvCxnSpPr>
          <p:cNvPr id="5" name="Straight Connector 4">
            <a:extLst>
              <a:ext uri="{FF2B5EF4-FFF2-40B4-BE49-F238E27FC236}">
                <a16:creationId xmlns:a16="http://schemas.microsoft.com/office/drawing/2014/main" id="{6F952B4C-939B-7348-9036-1DB0C8F74397}"/>
              </a:ext>
            </a:extLst>
          </p:cNvPr>
          <p:cNvCxnSpPr/>
          <p:nvPr/>
        </p:nvCxnSpPr>
        <p:spPr>
          <a:xfrm>
            <a:off x="964324" y="1445584"/>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 y="1770135"/>
            <a:ext cx="10322859" cy="1815882"/>
          </a:xfrm>
          <a:prstGeom prst="rect">
            <a:avLst/>
          </a:prstGeom>
          <a:noFill/>
        </p:spPr>
        <p:txBody>
          <a:bodyPr wrap="square" rtlCol="0">
            <a:spAutoFit/>
          </a:bodyPr>
          <a:lstStyle/>
          <a:p>
            <a:r>
              <a:rPr lang="en-US" sz="1400" i="1" dirty="0">
                <a:solidFill>
                  <a:srgbClr val="A2A4A3"/>
                </a:solidFill>
              </a:rPr>
              <a:t>This summary is based on reports sourced from among the 75 countries in which Dentons currently serves clients as well as from firms in other locations, some of which will formally join Dentons later in 2020.  We are pleased to share this complimentary summary and contemporaneous assessment, with the caveat that developments are changing rapidly.  This is not legal advice, and you should not act or refrain from acting based solely on its contents.  We urge you to consult with counsel regarding your particular circumstances. </a:t>
            </a:r>
          </a:p>
          <a:p>
            <a:endParaRPr lang="en-US" sz="1400" i="1" dirty="0">
              <a:solidFill>
                <a:srgbClr val="A2A4A3"/>
              </a:solidFill>
            </a:endParaRPr>
          </a:p>
          <a:p>
            <a:r>
              <a:rPr lang="en-US" sz="1400" i="1" dirty="0">
                <a:solidFill>
                  <a:srgbClr val="A2A4A3"/>
                </a:solidFill>
              </a:rPr>
              <a:t>To read additional analysis, visit the </a:t>
            </a:r>
            <a:r>
              <a:rPr lang="en-US" sz="1400" b="1" i="1" dirty="0">
                <a:solidFill>
                  <a:srgbClr val="7030A0"/>
                </a:solidFill>
                <a:hlinkClick r:id="rId2">
                  <a:extLst>
                    <a:ext uri="{A12FA001-AC4F-418D-AE19-62706E023703}">
                      <ahyp:hlinkClr xmlns:ahyp="http://schemas.microsoft.com/office/drawing/2018/hyperlinkcolor" val="tx"/>
                    </a:ext>
                  </a:extLst>
                </a:hlinkClick>
              </a:rPr>
              <a:t>Dentons Flashpoint portal </a:t>
            </a:r>
            <a:r>
              <a:rPr lang="en-US" sz="1400" i="1" dirty="0">
                <a:solidFill>
                  <a:srgbClr val="A2A4A3"/>
                </a:solidFill>
              </a:rPr>
              <a:t>for insights into geopolitics and governance; industry and markets; cyber and security; science, health and culture; and economic and regulatory issues.</a:t>
            </a:r>
          </a:p>
        </p:txBody>
      </p:sp>
    </p:spTree>
    <p:extLst>
      <p:ext uri="{BB962C8B-B14F-4D97-AF65-F5344CB8AC3E}">
        <p14:creationId xmlns:p14="http://schemas.microsoft.com/office/powerpoint/2010/main" val="218840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691-C9C2-944D-971F-2FC4CB000032}"/>
              </a:ext>
            </a:extLst>
          </p:cNvPr>
          <p:cNvSpPr>
            <a:spLocks noGrp="1"/>
          </p:cNvSpPr>
          <p:nvPr>
            <p:ph type="title"/>
          </p:nvPr>
        </p:nvSpPr>
        <p:spPr>
          <a:xfrm>
            <a:off x="838200" y="626401"/>
            <a:ext cx="10515600" cy="1325563"/>
          </a:xfrm>
        </p:spPr>
        <p:txBody>
          <a:bodyPr>
            <a:normAutofit fontScale="90000"/>
          </a:bodyPr>
          <a:lstStyle/>
          <a:p>
            <a:pPr algn="ctr"/>
            <a:r>
              <a:rPr lang="en-US" sz="3200" dirty="0"/>
              <a:t>Global Situation Update: April 5, 2022</a:t>
            </a:r>
            <a:br>
              <a:rPr lang="en-US" sz="3200" dirty="0"/>
            </a:br>
            <a:br>
              <a:rPr lang="en-US" sz="2400" dirty="0"/>
            </a:br>
            <a:br>
              <a:rPr lang="en-US" sz="2400" dirty="0"/>
            </a:br>
            <a:endParaRPr lang="en-US" sz="2400" b="0" dirty="0"/>
          </a:p>
        </p:txBody>
      </p:sp>
      <p:cxnSp>
        <p:nvCxnSpPr>
          <p:cNvPr id="6" name="Straight Connector 5">
            <a:extLst>
              <a:ext uri="{FF2B5EF4-FFF2-40B4-BE49-F238E27FC236}">
                <a16:creationId xmlns:a16="http://schemas.microsoft.com/office/drawing/2014/main" id="{FC6076BF-E432-0141-9A84-3B5AF55E446B}"/>
              </a:ext>
            </a:extLst>
          </p:cNvPr>
          <p:cNvCxnSpPr/>
          <p:nvPr/>
        </p:nvCxnSpPr>
        <p:spPr>
          <a:xfrm>
            <a:off x="5788573" y="1376322"/>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8F05E12C-6F1A-0E40-9427-0AE2FEE757CA}"/>
              </a:ext>
            </a:extLst>
          </p:cNvPr>
          <p:cNvSpPr>
            <a:spLocks noGrp="1"/>
          </p:cNvSpPr>
          <p:nvPr>
            <p:ph type="dt" sz="half" idx="2"/>
          </p:nvPr>
        </p:nvSpPr>
        <p:spPr>
          <a:xfrm>
            <a:off x="838200" y="6356350"/>
            <a:ext cx="7507014" cy="365125"/>
          </a:xfrm>
          <a:prstGeom prst="rect">
            <a:avLst/>
          </a:prstGeom>
        </p:spPr>
        <p:txBody>
          <a:bodyPr vert="horz" lIns="91440" tIns="45720" rIns="91440" bIns="45720" rtlCol="0" anchor="ctr"/>
          <a:lstStyle>
            <a:lvl1pPr algn="l">
              <a:defRPr lang="en-US" sz="1400" b="0" i="1" smtClean="0">
                <a:solidFill>
                  <a:srgbClr val="A2A4A3"/>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200" b="0" i="1" u="none" strike="noStrike" kern="1200" cap="none" spc="0" normalizeH="0" baseline="0" noProof="0">
                <a:ln>
                  <a:noFill/>
                </a:ln>
                <a:solidFill>
                  <a:srgbClr val="A2A4A3"/>
                </a:solidFill>
                <a:effectLst/>
                <a:uLnTx/>
                <a:uFillTx/>
                <a:latin typeface="Arial" panose="020B0604020202020204"/>
                <a:ea typeface="+mn-ea"/>
                <a:cs typeface="+mn-cs"/>
              </a:rPr>
              <a:t>Note: This report is based on sources and information deemed to be true and reliable, but Dentons makes no representations to same. </a:t>
            </a:r>
          </a:p>
        </p:txBody>
      </p:sp>
      <p:sp>
        <p:nvSpPr>
          <p:cNvPr id="3" name="TextBox 2"/>
          <p:cNvSpPr txBox="1"/>
          <p:nvPr/>
        </p:nvSpPr>
        <p:spPr>
          <a:xfrm>
            <a:off x="3661012" y="1467783"/>
            <a:ext cx="48699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A2A4A3"/>
                </a:solidFill>
                <a:effectLst/>
                <a:uLnTx/>
                <a:uFillTx/>
                <a:latin typeface="Arial" panose="020B0604020202020204"/>
                <a:ea typeface="+mn-ea"/>
                <a:cs typeface="+mn-cs"/>
              </a:rPr>
              <a:t>WHAT WE’RE WATCHING</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1592678-414B-4711-B725-557955BC72F9}"/>
              </a:ext>
            </a:extLst>
          </p:cNvPr>
          <p:cNvSpPr/>
          <p:nvPr/>
        </p:nvSpPr>
        <p:spPr>
          <a:xfrm>
            <a:off x="1588549" y="2474066"/>
            <a:ext cx="5354865" cy="3657600"/>
          </a:xfrm>
          <a:prstGeom prst="rect">
            <a:avLst/>
          </a:prstGeom>
          <a:solidFill>
            <a:schemeClr val="accent1"/>
          </a:solidFill>
          <a:ln w="12700" cap="flat" algn="ctr">
            <a:noFill/>
            <a:prstDash val="solid"/>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base">
              <a:spcAft>
                <a:spcPts val="600"/>
              </a:spcAft>
            </a:pPr>
            <a:r>
              <a:rPr lang="en-US" sz="1400" b="1" dirty="0"/>
              <a:t>The Russian military is conducting its annual spring draft and aims to sign up 134,500 conscripts from men age 18 to 27 across the country for a one-year tour of duty. There are approximately 11 million eligible young Russian men (see chart), but the draft presents risks to Russia’s present and future economic situation as well as political blowback from angry youth and parents.</a:t>
            </a:r>
          </a:p>
          <a:p>
            <a:pPr fontAlgn="base">
              <a:spcAft>
                <a:spcPts val="600"/>
              </a:spcAft>
            </a:pPr>
            <a:r>
              <a:rPr lang="en-US" sz="1400" b="1" dirty="0"/>
              <a:t>Moscow’s military draft is notoriously riddled with corruption, brutality, and mismanagement. Thousands of young Russian men have already fled the country to avoid conscription. Military analysts around the world are monitoring to see where new conscripts will eventually deploy, and whether Russia continues its retreat towards eastern Ukraine or repositions fresh new troops around Kyiv and southern Ukraine. </a:t>
            </a:r>
          </a:p>
        </p:txBody>
      </p:sp>
      <p:pic>
        <p:nvPicPr>
          <p:cNvPr id="9" name="Picture 8">
            <a:extLst>
              <a:ext uri="{FF2B5EF4-FFF2-40B4-BE49-F238E27FC236}">
                <a16:creationId xmlns:a16="http://schemas.microsoft.com/office/drawing/2014/main" id="{FAAAAD84-23C0-49F7-9EAE-9209004919B1}"/>
              </a:ext>
            </a:extLst>
          </p:cNvPr>
          <p:cNvPicPr>
            <a:picLocks noChangeAspect="1"/>
          </p:cNvPicPr>
          <p:nvPr/>
        </p:nvPicPr>
        <p:blipFill rotWithShape="1">
          <a:blip r:embed="rId3">
            <a:extLst>
              <a:ext uri="{28A0092B-C50C-407E-A947-70E740481C1C}">
                <a14:useLocalDpi xmlns:a14="http://schemas.microsoft.com/office/drawing/2010/main" val="0"/>
              </a:ext>
            </a:extLst>
          </a:blip>
          <a:srcRect b="13104"/>
          <a:stretch/>
        </p:blipFill>
        <p:spPr>
          <a:xfrm>
            <a:off x="6943414" y="2474066"/>
            <a:ext cx="4165722" cy="3657600"/>
          </a:xfrm>
          <a:prstGeom prst="rect">
            <a:avLst/>
          </a:prstGeom>
        </p:spPr>
      </p:pic>
    </p:spTree>
    <p:extLst>
      <p:ext uri="{BB962C8B-B14F-4D97-AF65-F5344CB8AC3E}">
        <p14:creationId xmlns:p14="http://schemas.microsoft.com/office/powerpoint/2010/main" val="390640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0"/>
              <a:t>Global</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964324" y="2588033"/>
            <a:ext cx="5181600" cy="3931920"/>
          </a:xfrm>
        </p:spPr>
        <p:txBody>
          <a:bodyPr>
            <a:noAutofit/>
          </a:bodyPr>
          <a:lstStyle/>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Ukraine warns that </a:t>
            </a:r>
            <a:r>
              <a:rPr lang="en-US" sz="1600" b="1" dirty="0">
                <a:latin typeface="Arial" panose="020B0604020202020204" pitchFamily="34" charset="0"/>
                <a:ea typeface="DengXian" panose="02010600030101010101" pitchFamily="2" charset="-122"/>
                <a:cs typeface="Times New Roman" panose="02020603050405020304" pitchFamily="18" charset="0"/>
              </a:rPr>
              <a:t>atrocities</a:t>
            </a:r>
            <a:r>
              <a:rPr lang="en-US" sz="1600" dirty="0">
                <a:latin typeface="Arial" panose="020B0604020202020204" pitchFamily="34" charset="0"/>
                <a:ea typeface="DengXian" panose="02010600030101010101" pitchFamily="2" charset="-122"/>
                <a:cs typeface="Times New Roman" panose="02020603050405020304" pitchFamily="18" charset="0"/>
              </a:rPr>
              <a:t> are likely not limited to </a:t>
            </a:r>
            <a:r>
              <a:rPr lang="en-US" sz="1600" dirty="0" err="1">
                <a:latin typeface="Arial" panose="020B0604020202020204" pitchFamily="34" charset="0"/>
                <a:ea typeface="DengXian" panose="02010600030101010101" pitchFamily="2" charset="-122"/>
                <a:cs typeface="Times New Roman" panose="02020603050405020304" pitchFamily="18" charset="0"/>
              </a:rPr>
              <a:t>Bucha</a:t>
            </a:r>
            <a:r>
              <a:rPr lang="en-US" sz="1600" dirty="0">
                <a:latin typeface="Arial" panose="020B0604020202020204" pitchFamily="34" charset="0"/>
                <a:ea typeface="DengXian" panose="02010600030101010101" pitchFamily="2" charset="-122"/>
                <a:cs typeface="Times New Roman" panose="02020603050405020304" pitchFamily="18" charset="0"/>
              </a:rPr>
              <a:t> and may be widespread in cities and towns controlled by Russian forces. </a:t>
            </a:r>
          </a:p>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Finger pointing for responsibility for the </a:t>
            </a:r>
            <a:r>
              <a:rPr lang="en-US" sz="1600" b="1" dirty="0">
                <a:latin typeface="Arial" panose="020B0604020202020204" pitchFamily="34" charset="0"/>
                <a:ea typeface="DengXian" panose="02010600030101010101" pitchFamily="2" charset="-122"/>
                <a:cs typeface="Times New Roman" panose="02020603050405020304" pitchFamily="18" charset="0"/>
              </a:rPr>
              <a:t>failure to deter Russia </a:t>
            </a:r>
            <a:r>
              <a:rPr lang="en-US" sz="1600" dirty="0">
                <a:latin typeface="Arial" panose="020B0604020202020204" pitchFamily="34" charset="0"/>
                <a:ea typeface="DengXian" panose="02010600030101010101" pitchFamily="2" charset="-122"/>
                <a:cs typeface="Times New Roman" panose="02020603050405020304" pitchFamily="18" charset="0"/>
              </a:rPr>
              <a:t>has moved into higher gear.  Ukrainian President Zelensky is pointing to the 2008 decision to block Ukraine from joining NATO, that left Ukraine vulnerable to Russian aggression.</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096000" y="2588033"/>
            <a:ext cx="5212080" cy="4023360"/>
          </a:xfrm>
        </p:spPr>
        <p:txBody>
          <a:bodyPr>
            <a:noAutofit/>
          </a:bodyPr>
          <a:lstStyle/>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The US stopped the Russian government from paying holders of Russian bonds more than $600 million from its </a:t>
            </a:r>
            <a:r>
              <a:rPr lang="en-US" sz="1600" b="1" dirty="0">
                <a:latin typeface="Arial" panose="020B0604020202020204" pitchFamily="34" charset="0"/>
                <a:ea typeface="DengXian" panose="02010600030101010101" pitchFamily="2" charset="-122"/>
                <a:cs typeface="Times New Roman" panose="02020603050405020304" pitchFamily="18" charset="0"/>
              </a:rPr>
              <a:t>frozen reserves </a:t>
            </a:r>
            <a:r>
              <a:rPr lang="en-US" sz="1600" dirty="0">
                <a:latin typeface="Arial" panose="020B0604020202020204" pitchFamily="34" charset="0"/>
                <a:ea typeface="DengXian" panose="02010600030101010101" pitchFamily="2" charset="-122"/>
                <a:cs typeface="Times New Roman" panose="02020603050405020304" pitchFamily="18" charset="0"/>
              </a:rPr>
              <a:t>held in US banks, designed to increase pressure on the Kremlin. </a:t>
            </a:r>
          </a:p>
        </p:txBody>
      </p:sp>
      <p:sp>
        <p:nvSpPr>
          <p:cNvPr id="6" name="TextBox 5">
            <a:extLst>
              <a:ext uri="{FF2B5EF4-FFF2-40B4-BE49-F238E27FC236}">
                <a16:creationId xmlns:a16="http://schemas.microsoft.com/office/drawing/2014/main" id="{D46A302C-A2E9-5A44-AA93-D6DA10B4A593}"/>
              </a:ext>
            </a:extLst>
          </p:cNvPr>
          <p:cNvSpPr txBox="1"/>
          <p:nvPr/>
        </p:nvSpPr>
        <p:spPr>
          <a:xfrm>
            <a:off x="888124" y="1440743"/>
            <a:ext cx="10515600" cy="1015663"/>
          </a:xfrm>
          <a:prstGeom prst="rect">
            <a:avLst/>
          </a:prstGeom>
          <a:noFill/>
        </p:spPr>
        <p:txBody>
          <a:bodyPr wrap="square" rtlCol="0">
            <a:spAutoFit/>
          </a:bodyPr>
          <a:lstStyle/>
          <a:p>
            <a:r>
              <a:rPr lang="en-US" sz="2000" b="1" dirty="0">
                <a:latin typeface="+mj-lt"/>
              </a:rPr>
              <a:t>The </a:t>
            </a:r>
            <a:r>
              <a:rPr lang="en-US" sz="2000" b="1" dirty="0" err="1">
                <a:latin typeface="+mj-lt"/>
              </a:rPr>
              <a:t>Bucha</a:t>
            </a:r>
            <a:r>
              <a:rPr lang="en-US" sz="2000" b="1" dirty="0">
                <a:latin typeface="+mj-lt"/>
              </a:rPr>
              <a:t> atrocities have created new momentum in the Western alliance, with allies announcing new political and economic sanctions as well as investigations to document and hold Russia accountable for war crimes.</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76078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0"/>
              <a:t>Markets &amp; Business</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964324" y="2762354"/>
            <a:ext cx="5181600" cy="3383280"/>
          </a:xfrm>
        </p:spPr>
        <p:txBody>
          <a:bodyPr>
            <a:noAutofit/>
          </a:bodyPr>
          <a:lstStyle/>
          <a:p>
            <a:pPr>
              <a:lnSpc>
                <a:spcPct val="114000"/>
              </a:lnSpc>
            </a:pPr>
            <a:r>
              <a:rPr lang="en-US" sz="1600" b="1" dirty="0">
                <a:latin typeface="Arial" panose="020B0604020202020204" pitchFamily="34" charset="0"/>
                <a:ea typeface="DengXian" panose="02010600030101010101" pitchFamily="2" charset="-122"/>
                <a:cs typeface="Times New Roman" panose="02020603050405020304" pitchFamily="18" charset="0"/>
              </a:rPr>
              <a:t>Mercedes-Benz Group </a:t>
            </a:r>
            <a:r>
              <a:rPr lang="en-US" sz="1600" dirty="0">
                <a:latin typeface="Arial" panose="020B0604020202020204" pitchFamily="34" charset="0"/>
                <a:ea typeface="DengXian" panose="02010600030101010101" pitchFamily="2" charset="-122"/>
                <a:cs typeface="Times New Roman" panose="02020603050405020304" pitchFamily="18" charset="0"/>
              </a:rPr>
              <a:t>will put more than five thousand workers on collective vacation in two plants in Brazil due to the shortage of semiconductor chips.</a:t>
            </a:r>
          </a:p>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Rental car firm </a:t>
            </a:r>
            <a:r>
              <a:rPr lang="en-US" sz="1600" b="1" dirty="0">
                <a:latin typeface="Arial" panose="020B0604020202020204" pitchFamily="34" charset="0"/>
                <a:ea typeface="DengXian" panose="02010600030101010101" pitchFamily="2" charset="-122"/>
                <a:cs typeface="Times New Roman" panose="02020603050405020304" pitchFamily="18" charset="0"/>
              </a:rPr>
              <a:t>Hertz Global Holdings </a:t>
            </a:r>
            <a:r>
              <a:rPr lang="en-US" sz="1600" dirty="0">
                <a:latin typeface="Arial" panose="020B0604020202020204" pitchFamily="34" charset="0"/>
                <a:ea typeface="DengXian" panose="02010600030101010101" pitchFamily="2" charset="-122"/>
                <a:cs typeface="Times New Roman" panose="02020603050405020304" pitchFamily="18" charset="0"/>
              </a:rPr>
              <a:t>plans to buy up to 65,000 electric vehicles over five years from Swedish EV maker </a:t>
            </a:r>
            <a:r>
              <a:rPr lang="en-US" sz="1600" b="1" dirty="0">
                <a:latin typeface="Arial" panose="020B0604020202020204" pitchFamily="34" charset="0"/>
                <a:ea typeface="DengXian" panose="02010600030101010101" pitchFamily="2" charset="-122"/>
                <a:cs typeface="Times New Roman" panose="02020603050405020304" pitchFamily="18" charset="0"/>
              </a:rPr>
              <a:t>Polestar</a:t>
            </a:r>
            <a:r>
              <a:rPr lang="en-US" sz="1600" dirty="0">
                <a:latin typeface="Arial" panose="020B0604020202020204" pitchFamily="34" charset="0"/>
                <a:ea typeface="DengXian" panose="02010600030101010101" pitchFamily="2" charset="-122"/>
                <a:cs typeface="Times New Roman" panose="02020603050405020304" pitchFamily="18" charset="0"/>
              </a:rPr>
              <a:t>, the latest move by the rental car firm to add zero-emission models.</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145924" y="2762354"/>
            <a:ext cx="5212080" cy="3749040"/>
          </a:xfrm>
        </p:spPr>
        <p:txBody>
          <a:bodyPr>
            <a:noAutofit/>
          </a:bodyPr>
          <a:lstStyle/>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Spain's </a:t>
            </a:r>
            <a:r>
              <a:rPr lang="en-US" sz="1600" b="1" dirty="0">
                <a:latin typeface="Arial" panose="020B0604020202020204" pitchFamily="34" charset="0"/>
                <a:ea typeface="DengXian" panose="02010600030101010101" pitchFamily="2" charset="-122"/>
                <a:cs typeface="Times New Roman" panose="02020603050405020304" pitchFamily="18" charset="0"/>
              </a:rPr>
              <a:t>Repsol </a:t>
            </a:r>
            <a:r>
              <a:rPr lang="en-US" sz="1600" dirty="0">
                <a:latin typeface="Arial" panose="020B0604020202020204" pitchFamily="34" charset="0"/>
                <a:ea typeface="DengXian" panose="02010600030101010101" pitchFamily="2" charset="-122"/>
                <a:cs typeface="Times New Roman" panose="02020603050405020304" pitchFamily="18" charset="0"/>
              </a:rPr>
              <a:t>and Denmark's </a:t>
            </a:r>
            <a:r>
              <a:rPr lang="en-US" sz="1600" b="1" dirty="0" err="1">
                <a:latin typeface="Arial" panose="020B0604020202020204" pitchFamily="34" charset="0"/>
                <a:ea typeface="DengXian" panose="02010600030101010101" pitchFamily="2" charset="-122"/>
                <a:cs typeface="Times New Roman" panose="02020603050405020304" pitchFamily="18" charset="0"/>
              </a:rPr>
              <a:t>Orsted</a:t>
            </a:r>
            <a:r>
              <a:rPr lang="en-US" sz="1600" dirty="0">
                <a:latin typeface="Arial" panose="020B0604020202020204" pitchFamily="34" charset="0"/>
                <a:ea typeface="DengXian" panose="02010600030101010101" pitchFamily="2" charset="-122"/>
                <a:cs typeface="Times New Roman" panose="02020603050405020304" pitchFamily="18" charset="0"/>
              </a:rPr>
              <a:t> are joining up in a bid to develop floating offshore wind in the nascent Spanish market.</a:t>
            </a:r>
          </a:p>
          <a:p>
            <a:pPr>
              <a:lnSpc>
                <a:spcPct val="114000"/>
              </a:lnSpc>
            </a:pPr>
            <a:r>
              <a:rPr lang="en-US" sz="1600" b="1" dirty="0">
                <a:latin typeface="Arial" panose="020B0604020202020204" pitchFamily="34" charset="0"/>
                <a:ea typeface="DengXian" panose="02010600030101010101" pitchFamily="2" charset="-122"/>
                <a:cs typeface="Times New Roman" panose="02020603050405020304" pitchFamily="18" charset="0"/>
              </a:rPr>
              <a:t>JPMorgan</a:t>
            </a:r>
            <a:r>
              <a:rPr lang="en-US" sz="1600" dirty="0">
                <a:latin typeface="Arial" panose="020B0604020202020204" pitchFamily="34" charset="0"/>
                <a:ea typeface="DengXian" panose="02010600030101010101" pitchFamily="2" charset="-122"/>
                <a:cs typeface="Times New Roman" panose="02020603050405020304" pitchFamily="18" charset="0"/>
              </a:rPr>
              <a:t> could lose about $1 billion on its Russia exposure, per CEO </a:t>
            </a:r>
            <a:r>
              <a:rPr lang="en-US" sz="1600" dirty="0" err="1">
                <a:latin typeface="Arial" panose="020B0604020202020204" pitchFamily="34" charset="0"/>
                <a:ea typeface="DengXian" panose="02010600030101010101" pitchFamily="2" charset="-122"/>
                <a:cs typeface="Times New Roman" panose="02020603050405020304" pitchFamily="18" charset="0"/>
              </a:rPr>
              <a:t>Dimon</a:t>
            </a:r>
            <a:r>
              <a:rPr lang="en-US" sz="1600" dirty="0">
                <a:latin typeface="Arial" panose="020B0604020202020204" pitchFamily="34" charset="0"/>
                <a:ea typeface="DengXian" panose="02010600030101010101" pitchFamily="2" charset="-122"/>
                <a:cs typeface="Times New Roman" panose="02020603050405020304" pitchFamily="18" charset="0"/>
              </a:rPr>
              <a:t>, detailing the extent of the bank's potential losses from the conflict in Ukraine for the first time.	</a:t>
            </a:r>
          </a:p>
        </p:txBody>
      </p:sp>
      <p:sp>
        <p:nvSpPr>
          <p:cNvPr id="6" name="TextBox 5">
            <a:extLst>
              <a:ext uri="{FF2B5EF4-FFF2-40B4-BE49-F238E27FC236}">
                <a16:creationId xmlns:a16="http://schemas.microsoft.com/office/drawing/2014/main" id="{D46A302C-A2E9-5A44-AA93-D6DA10B4A593}"/>
              </a:ext>
            </a:extLst>
          </p:cNvPr>
          <p:cNvSpPr txBox="1"/>
          <p:nvPr/>
        </p:nvSpPr>
        <p:spPr>
          <a:xfrm>
            <a:off x="888124" y="1440743"/>
            <a:ext cx="10515600" cy="1200329"/>
          </a:xfrm>
          <a:prstGeom prst="rect">
            <a:avLst/>
          </a:prstGeom>
          <a:noFill/>
        </p:spPr>
        <p:txBody>
          <a:bodyPr wrap="square" rtlCol="0">
            <a:spAutoFit/>
          </a:bodyPr>
          <a:lstStyle/>
          <a:p>
            <a:r>
              <a:rPr lang="en-US" b="1" dirty="0">
                <a:latin typeface="+mj-lt"/>
              </a:rPr>
              <a:t>JPMorgan has warned that the combination of Russia's war in Ukraine and China's ongoing property crash could see the worst wave of corporate defaults since the global financial crisis. A new report estimated the EM-wide default rate would now reach 8.5 percent, more than double the 3.9 percent they expected at the start of the year before the war in Ukraine.</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9902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0"/>
              <a:t>Environment, Sustainability &amp; Governance</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201" y="2499836"/>
            <a:ext cx="5181600" cy="3383280"/>
          </a:xfrm>
        </p:spPr>
        <p:txBody>
          <a:bodyPr>
            <a:noAutofit/>
          </a:bodyPr>
          <a:lstStyle/>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A new report by the UN’s climate science panel reiterates findings that efforts above what have been pledged by governments and businesses are necessary to prevent warming from spinning out of control. Concurrently, the UN launched a new High-Level Expert Group tasked with developing standards used to set, measure and track the net </a:t>
            </a:r>
            <a:r>
              <a:rPr lang="en-US" sz="1600" b="1" dirty="0">
                <a:latin typeface="Arial" panose="020B0604020202020204" pitchFamily="34" charset="0"/>
                <a:ea typeface="DengXian" panose="02010600030101010101" pitchFamily="2" charset="-122"/>
                <a:cs typeface="Times New Roman" panose="02020603050405020304" pitchFamily="18" charset="0"/>
              </a:rPr>
              <a:t>zero commitments of non-state entities </a:t>
            </a:r>
            <a:r>
              <a:rPr lang="en-US" sz="1600" dirty="0">
                <a:latin typeface="Arial" panose="020B0604020202020204" pitchFamily="34" charset="0"/>
                <a:ea typeface="DengXian" panose="02010600030101010101" pitchFamily="2" charset="-122"/>
                <a:cs typeface="Times New Roman" panose="02020603050405020304" pitchFamily="18" charset="0"/>
              </a:rPr>
              <a:t>ranging from businesses and investors to cities and regions.</a:t>
            </a:r>
          </a:p>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Toy maker Mattel has released its first mass retail </a:t>
            </a:r>
            <a:r>
              <a:rPr lang="en-US" sz="1600" b="1" dirty="0">
                <a:latin typeface="Arial" panose="020B0604020202020204" pitchFamily="34" charset="0"/>
                <a:ea typeface="DengXian" panose="02010600030101010101" pitchFamily="2" charset="-122"/>
                <a:cs typeface="Times New Roman" panose="02020603050405020304" pitchFamily="18" charset="0"/>
              </a:rPr>
              <a:t>certified carbon neutral toy line </a:t>
            </a:r>
            <a:r>
              <a:rPr lang="en-US" sz="1600" dirty="0">
                <a:latin typeface="Arial" panose="020B0604020202020204" pitchFamily="34" charset="0"/>
                <a:ea typeface="DengXian" panose="02010600030101010101" pitchFamily="2" charset="-122"/>
                <a:cs typeface="Times New Roman" panose="02020603050405020304" pitchFamily="18" charset="0"/>
              </a:rPr>
              <a:t>including building blocks designed to encourage environmentally conscious behavior.</a:t>
            </a:r>
          </a:p>
        </p:txBody>
      </p:sp>
      <p:sp>
        <p:nvSpPr>
          <p:cNvPr id="5" name="Content Placeholder 4">
            <a:extLst>
              <a:ext uri="{FF2B5EF4-FFF2-40B4-BE49-F238E27FC236}">
                <a16:creationId xmlns:a16="http://schemas.microsoft.com/office/drawing/2014/main" id="{5E7CEADE-C8A2-2C48-AA14-2C859F650F54}"/>
              </a:ext>
            </a:extLst>
          </p:cNvPr>
          <p:cNvSpPr>
            <a:spLocks noGrp="1"/>
          </p:cNvSpPr>
          <p:nvPr>
            <p:ph sz="half" idx="2"/>
          </p:nvPr>
        </p:nvSpPr>
        <p:spPr>
          <a:xfrm>
            <a:off x="6141719" y="2499836"/>
            <a:ext cx="5212080" cy="3566160"/>
          </a:xfrm>
        </p:spPr>
        <p:txBody>
          <a:bodyPr>
            <a:noAutofit/>
          </a:bodyPr>
          <a:lstStyle/>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Thirty-four investors managing more than $7 trillion in assets have warned 17 of Europe's largest companies, including BP and Volkswagen, that they could challenge board directors over their </a:t>
            </a:r>
            <a:r>
              <a:rPr lang="en-US" sz="1600" b="1" dirty="0">
                <a:latin typeface="Arial" panose="020B0604020202020204" pitchFamily="34" charset="0"/>
                <a:ea typeface="DengXian" panose="02010600030101010101" pitchFamily="2" charset="-122"/>
                <a:cs typeface="Times New Roman" panose="02020603050405020304" pitchFamily="18" charset="0"/>
              </a:rPr>
              <a:t>accounting of climate risks.</a:t>
            </a:r>
          </a:p>
          <a:p>
            <a:pPr>
              <a:lnSpc>
                <a:spcPct val="114000"/>
              </a:lnSpc>
            </a:pPr>
            <a:r>
              <a:rPr lang="en-US" sz="1600" dirty="0">
                <a:latin typeface="Arial" panose="020B0604020202020204" pitchFamily="34" charset="0"/>
                <a:ea typeface="DengXian" panose="02010600030101010101" pitchFamily="2" charset="-122"/>
                <a:cs typeface="Times New Roman" panose="02020603050405020304" pitchFamily="18" charset="0"/>
              </a:rPr>
              <a:t>The EU will raise 6 billion euros ($6.6 billion) from the sale of a new, 20-year </a:t>
            </a:r>
            <a:r>
              <a:rPr lang="en-US" sz="1600" b="1" dirty="0">
                <a:latin typeface="Arial" panose="020B0604020202020204" pitchFamily="34" charset="0"/>
                <a:ea typeface="DengXian" panose="02010600030101010101" pitchFamily="2" charset="-122"/>
                <a:cs typeface="Times New Roman" panose="02020603050405020304" pitchFamily="18" charset="0"/>
              </a:rPr>
              <a:t>green bond </a:t>
            </a:r>
            <a:r>
              <a:rPr lang="en-US" sz="1600" dirty="0">
                <a:latin typeface="Arial" panose="020B0604020202020204" pitchFamily="34" charset="0"/>
                <a:ea typeface="DengXian" panose="02010600030101010101" pitchFamily="2" charset="-122"/>
                <a:cs typeface="Times New Roman" panose="02020603050405020304" pitchFamily="18" charset="0"/>
              </a:rPr>
              <a:t>today, which will fund member states' environmentally friendly projects that are part of the bloc's COVID-19 recovery fund.</a:t>
            </a:r>
          </a:p>
        </p:txBody>
      </p:sp>
      <p:sp>
        <p:nvSpPr>
          <p:cNvPr id="6" name="TextBox 5">
            <a:extLst>
              <a:ext uri="{FF2B5EF4-FFF2-40B4-BE49-F238E27FC236}">
                <a16:creationId xmlns:a16="http://schemas.microsoft.com/office/drawing/2014/main" id="{D46A302C-A2E9-5A44-AA93-D6DA10B4A593}"/>
              </a:ext>
            </a:extLst>
          </p:cNvPr>
          <p:cNvSpPr txBox="1"/>
          <p:nvPr/>
        </p:nvSpPr>
        <p:spPr>
          <a:xfrm>
            <a:off x="891156" y="1440743"/>
            <a:ext cx="10515600" cy="923330"/>
          </a:xfrm>
          <a:prstGeom prst="rect">
            <a:avLst/>
          </a:prstGeom>
          <a:noFill/>
        </p:spPr>
        <p:txBody>
          <a:bodyPr wrap="square" rtlCol="0">
            <a:spAutoFit/>
          </a:bodyPr>
          <a:lstStyle/>
          <a:p>
            <a:r>
              <a:rPr lang="en-US" b="1" dirty="0">
                <a:latin typeface="+mj-lt"/>
              </a:rPr>
              <a:t>The World Health Organization released a new report that found 99 percent of the global population breathes air that exceeds the WHO's air-quality limits. Air quality is poorest in WHO's Eastern Mediterranean and Southeast Asia regions, followed by Africa.</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3D21132-C23A-154C-85A6-072F409DAB49}"/>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262717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00999" cy="591316"/>
          </a:xfrm>
        </p:spPr>
        <p:txBody>
          <a:bodyPr>
            <a:normAutofit fontScale="90000"/>
          </a:bodyPr>
          <a:lstStyle/>
          <a:p>
            <a:r>
              <a:rPr lang="en-US" dirty="0"/>
              <a:t>Africa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38195" y="1463047"/>
            <a:ext cx="8169334" cy="4754880"/>
          </a:xfrm>
        </p:spPr>
        <p:txBody>
          <a:bodyPr>
            <a:noAutofit/>
          </a:bodyPr>
          <a:lstStyle/>
          <a:p>
            <a:pPr>
              <a:lnSpc>
                <a:spcPct val="130000"/>
              </a:lnSpc>
            </a:pPr>
            <a:r>
              <a:rPr lang="en-US" sz="1600" b="1" dirty="0"/>
              <a:t>South Sudanese </a:t>
            </a:r>
            <a:r>
              <a:rPr lang="en-US" sz="1600" dirty="0"/>
              <a:t>officials signed a key section of the 2018 peace </a:t>
            </a:r>
            <a:br>
              <a:rPr lang="en-US" sz="1600" dirty="0"/>
            </a:br>
            <a:r>
              <a:rPr lang="en-US" sz="1600" dirty="0"/>
              <a:t>deal; the agreement, which deals with the division of security postings, </a:t>
            </a:r>
            <a:br>
              <a:rPr lang="en-US" sz="1600" dirty="0"/>
            </a:br>
            <a:r>
              <a:rPr lang="en-US" sz="1600" dirty="0"/>
              <a:t>was a roadblock to the full implementation of the peace deal. </a:t>
            </a:r>
          </a:p>
          <a:p>
            <a:pPr>
              <a:lnSpc>
                <a:spcPct val="130000"/>
              </a:lnSpc>
            </a:pPr>
            <a:r>
              <a:rPr lang="en-US" sz="1600" dirty="0"/>
              <a:t>A </a:t>
            </a:r>
            <a:r>
              <a:rPr lang="en-US" sz="1600" b="1" dirty="0"/>
              <a:t>Rwandan</a:t>
            </a:r>
            <a:r>
              <a:rPr lang="en-US" sz="1600" dirty="0"/>
              <a:t> court upheld a 25-year sentence for Paul Rusesabagina, the Rwandan genocide hero portrayed in “Hotel Rwanda,” on charges of terrorism that international actors have denounced as spurious. </a:t>
            </a:r>
          </a:p>
          <a:p>
            <a:pPr>
              <a:lnSpc>
                <a:spcPct val="130000"/>
              </a:lnSpc>
            </a:pPr>
            <a:r>
              <a:rPr lang="en-US" sz="1600" dirty="0"/>
              <a:t>The </a:t>
            </a:r>
            <a:r>
              <a:rPr lang="en-US" sz="1600" b="1" dirty="0"/>
              <a:t>US and France </a:t>
            </a:r>
            <a:r>
              <a:rPr lang="en-US" sz="1600" dirty="0"/>
              <a:t>called on the </a:t>
            </a:r>
            <a:r>
              <a:rPr lang="en-US" sz="1600" b="1" dirty="0"/>
              <a:t>Malian</a:t>
            </a:r>
            <a:r>
              <a:rPr lang="en-US" sz="1600" dirty="0"/>
              <a:t> military junta to allow a </a:t>
            </a:r>
            <a:r>
              <a:rPr lang="en-US" sz="1600" b="1" dirty="0"/>
              <a:t>UN</a:t>
            </a:r>
            <a:r>
              <a:rPr lang="en-US" sz="1600" dirty="0"/>
              <a:t> inquiry into an alleged instance of military violence against civilians. </a:t>
            </a:r>
          </a:p>
          <a:p>
            <a:pPr>
              <a:lnSpc>
                <a:spcPct val="130000"/>
              </a:lnSpc>
            </a:pPr>
            <a:r>
              <a:rPr lang="en-US" sz="1600" b="1" dirty="0"/>
              <a:t>South Africa’s </a:t>
            </a:r>
            <a:r>
              <a:rPr lang="en-US" sz="1600" dirty="0"/>
              <a:t>COVID-19 state of disaster ended at midnight. </a:t>
            </a:r>
          </a:p>
          <a:p>
            <a:pPr>
              <a:lnSpc>
                <a:spcPct val="130000"/>
              </a:lnSpc>
            </a:pPr>
            <a:r>
              <a:rPr lang="en-US" sz="1600" dirty="0"/>
              <a:t>The first International Criminal Court proceedings dealing with atrocities in </a:t>
            </a:r>
            <a:r>
              <a:rPr lang="en-US" sz="1600" b="1" dirty="0"/>
              <a:t>Darfur</a:t>
            </a:r>
            <a:r>
              <a:rPr lang="en-US" sz="1600" dirty="0"/>
              <a:t> begin today; suspected Janjaweed militia leader Ali Muhammad Ali Abd-Al-Rahman faces 31 counts of war crimes and crimes against humanity. </a:t>
            </a: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09C5638-5BDA-1244-AB08-CE3376612B65}"/>
              </a:ext>
            </a:extLst>
          </p:cNvPr>
          <p:cNvGrpSpPr/>
          <p:nvPr/>
        </p:nvGrpSpPr>
        <p:grpSpPr>
          <a:xfrm>
            <a:off x="7485227" y="172055"/>
            <a:ext cx="4313206" cy="4676115"/>
            <a:chOff x="6389519" y="2069051"/>
            <a:chExt cx="3621790" cy="3926524"/>
          </a:xfrm>
        </p:grpSpPr>
        <p:sp>
          <p:nvSpPr>
            <p:cNvPr id="11" name="Freeform 10">
              <a:extLst>
                <a:ext uri="{FF2B5EF4-FFF2-40B4-BE49-F238E27FC236}">
                  <a16:creationId xmlns:a16="http://schemas.microsoft.com/office/drawing/2014/main" id="{A1EBC8FF-5B79-D746-B49E-49091C560E30}"/>
                </a:ext>
              </a:extLst>
            </p:cNvPr>
            <p:cNvSpPr>
              <a:spLocks noChangeAspect="1"/>
            </p:cNvSpPr>
            <p:nvPr/>
          </p:nvSpPr>
          <p:spPr>
            <a:xfrm>
              <a:off x="6857520" y="2074912"/>
              <a:ext cx="1065232" cy="1025585"/>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0" name="Freeform 158">
              <a:extLst>
                <a:ext uri="{FF2B5EF4-FFF2-40B4-BE49-F238E27FC236}">
                  <a16:creationId xmlns:a16="http://schemas.microsoft.com/office/drawing/2014/main" id="{282EB84B-DA22-7040-9199-013BE451481C}"/>
                </a:ext>
              </a:extLst>
            </p:cNvPr>
            <p:cNvSpPr>
              <a:spLocks noChangeAspect="1"/>
            </p:cNvSpPr>
            <p:nvPr/>
          </p:nvSpPr>
          <p:spPr>
            <a:xfrm>
              <a:off x="7699230" y="2069051"/>
              <a:ext cx="213048" cy="398514"/>
            </a:xfrm>
            <a:custGeom>
              <a:avLst/>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9" name="Freeform 180">
              <a:extLst>
                <a:ext uri="{FF2B5EF4-FFF2-40B4-BE49-F238E27FC236}">
                  <a16:creationId xmlns:a16="http://schemas.microsoft.com/office/drawing/2014/main" id="{54B9170A-59CB-174A-B36A-A199E8D102B9}"/>
                </a:ext>
              </a:extLst>
            </p:cNvPr>
            <p:cNvSpPr>
              <a:spLocks noChangeAspect="1"/>
            </p:cNvSpPr>
            <p:nvPr/>
          </p:nvSpPr>
          <p:spPr>
            <a:xfrm>
              <a:off x="7919263" y="4422035"/>
              <a:ext cx="667081" cy="653445"/>
            </a:xfrm>
            <a:custGeom>
              <a:avLst/>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0" name="Freeform 181">
              <a:extLst>
                <a:ext uri="{FF2B5EF4-FFF2-40B4-BE49-F238E27FC236}">
                  <a16:creationId xmlns:a16="http://schemas.microsoft.com/office/drawing/2014/main" id="{D24BF4A7-5693-FC4E-AF8D-DA1700FF5679}"/>
                </a:ext>
              </a:extLst>
            </p:cNvPr>
            <p:cNvSpPr>
              <a:spLocks noChangeAspect="1"/>
            </p:cNvSpPr>
            <p:nvPr/>
          </p:nvSpPr>
          <p:spPr>
            <a:xfrm>
              <a:off x="7943709" y="4360500"/>
              <a:ext cx="55882" cy="61536"/>
            </a:xfrm>
            <a:custGeom>
              <a:avLst/>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1" name="Freeform 182">
              <a:extLst>
                <a:ext uri="{FF2B5EF4-FFF2-40B4-BE49-F238E27FC236}">
                  <a16:creationId xmlns:a16="http://schemas.microsoft.com/office/drawing/2014/main" id="{447BF357-1DAA-444A-A015-D51E6EEAB7F9}"/>
                </a:ext>
              </a:extLst>
            </p:cNvPr>
            <p:cNvSpPr>
              <a:spLocks noChangeAspect="1"/>
            </p:cNvSpPr>
            <p:nvPr/>
          </p:nvSpPr>
          <p:spPr>
            <a:xfrm>
              <a:off x="8362818" y="5060828"/>
              <a:ext cx="495945" cy="489352"/>
            </a:xfrm>
            <a:custGeom>
              <a:avLst/>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2" name="Freeform 183">
              <a:extLst>
                <a:ext uri="{FF2B5EF4-FFF2-40B4-BE49-F238E27FC236}">
                  <a16:creationId xmlns:a16="http://schemas.microsoft.com/office/drawing/2014/main" id="{A5ED4925-9BFD-8C49-8241-7957F1BB0A49}"/>
                </a:ext>
              </a:extLst>
            </p:cNvPr>
            <p:cNvSpPr>
              <a:spLocks noChangeAspect="1"/>
            </p:cNvSpPr>
            <p:nvPr/>
          </p:nvSpPr>
          <p:spPr>
            <a:xfrm>
              <a:off x="8844791" y="4237429"/>
              <a:ext cx="90807" cy="108420"/>
            </a:xfrm>
            <a:custGeom>
              <a:avLst/>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3" name="Freeform 184">
              <a:extLst>
                <a:ext uri="{FF2B5EF4-FFF2-40B4-BE49-F238E27FC236}">
                  <a16:creationId xmlns:a16="http://schemas.microsoft.com/office/drawing/2014/main" id="{3457D321-2AF0-084C-823F-6AC2C959D5EE}"/>
                </a:ext>
              </a:extLst>
            </p:cNvPr>
            <p:cNvSpPr>
              <a:spLocks noChangeAspect="1"/>
            </p:cNvSpPr>
            <p:nvPr/>
          </p:nvSpPr>
          <p:spPr>
            <a:xfrm>
              <a:off x="7758602" y="3437476"/>
              <a:ext cx="401647" cy="591908"/>
            </a:xfrm>
            <a:custGeom>
              <a:avLst/>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4" name="Freeform 185">
              <a:extLst>
                <a:ext uri="{FF2B5EF4-FFF2-40B4-BE49-F238E27FC236}">
                  <a16:creationId xmlns:a16="http://schemas.microsoft.com/office/drawing/2014/main" id="{9ED44E7E-B957-3F48-A905-99B9D1CA885C}"/>
                </a:ext>
              </a:extLst>
            </p:cNvPr>
            <p:cNvSpPr>
              <a:spLocks noChangeAspect="1"/>
            </p:cNvSpPr>
            <p:nvPr/>
          </p:nvSpPr>
          <p:spPr>
            <a:xfrm>
              <a:off x="8076426" y="3534172"/>
              <a:ext cx="688036" cy="424887"/>
            </a:xfrm>
            <a:custGeom>
              <a:avLst/>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5" name="Freeform 186">
              <a:extLst>
                <a:ext uri="{FF2B5EF4-FFF2-40B4-BE49-F238E27FC236}">
                  <a16:creationId xmlns:a16="http://schemas.microsoft.com/office/drawing/2014/main" id="{95C15A68-DA7A-D346-A28E-3E022C397C46}"/>
                </a:ext>
              </a:extLst>
            </p:cNvPr>
            <p:cNvSpPr>
              <a:spLocks noChangeAspect="1"/>
            </p:cNvSpPr>
            <p:nvPr/>
          </p:nvSpPr>
          <p:spPr>
            <a:xfrm>
              <a:off x="8020546" y="2854357"/>
              <a:ext cx="562304" cy="867351"/>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6" name="Freeform 187">
              <a:extLst>
                <a:ext uri="{FF2B5EF4-FFF2-40B4-BE49-F238E27FC236}">
                  <a16:creationId xmlns:a16="http://schemas.microsoft.com/office/drawing/2014/main" id="{F22F2AB3-9397-2C46-9692-8E851D96B632}"/>
                </a:ext>
              </a:extLst>
            </p:cNvPr>
            <p:cNvSpPr>
              <a:spLocks noChangeAspect="1"/>
            </p:cNvSpPr>
            <p:nvPr/>
          </p:nvSpPr>
          <p:spPr>
            <a:xfrm>
              <a:off x="7901799" y="3918035"/>
              <a:ext cx="394661" cy="460047"/>
            </a:xfrm>
            <a:custGeom>
              <a:avLst/>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7" name="Freeform 188">
              <a:extLst>
                <a:ext uri="{FF2B5EF4-FFF2-40B4-BE49-F238E27FC236}">
                  <a16:creationId xmlns:a16="http://schemas.microsoft.com/office/drawing/2014/main" id="{3570EC1B-1D56-2C4E-9D2F-DF9582550A7B}"/>
                </a:ext>
              </a:extLst>
            </p:cNvPr>
            <p:cNvSpPr>
              <a:spLocks noChangeAspect="1"/>
            </p:cNvSpPr>
            <p:nvPr/>
          </p:nvSpPr>
          <p:spPr>
            <a:xfrm>
              <a:off x="7961171" y="3838918"/>
              <a:ext cx="998872" cy="978700"/>
            </a:xfrm>
            <a:custGeom>
              <a:avLst/>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9" name="Freeform 190">
              <a:extLst>
                <a:ext uri="{FF2B5EF4-FFF2-40B4-BE49-F238E27FC236}">
                  <a16:creationId xmlns:a16="http://schemas.microsoft.com/office/drawing/2014/main" id="{6CCED47A-5CDA-E748-A5C0-57E317455872}"/>
                </a:ext>
              </a:extLst>
            </p:cNvPr>
            <p:cNvSpPr>
              <a:spLocks noChangeAspect="1"/>
            </p:cNvSpPr>
            <p:nvPr/>
          </p:nvSpPr>
          <p:spPr>
            <a:xfrm>
              <a:off x="7363943" y="3455056"/>
              <a:ext cx="143196" cy="322326"/>
            </a:xfrm>
            <a:custGeom>
              <a:avLst/>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0" name="Freeform 191">
              <a:extLst>
                <a:ext uri="{FF2B5EF4-FFF2-40B4-BE49-F238E27FC236}">
                  <a16:creationId xmlns:a16="http://schemas.microsoft.com/office/drawing/2014/main" id="{4D3AE298-E857-7546-94D1-C5BF4A81391F}"/>
                </a:ext>
              </a:extLst>
            </p:cNvPr>
            <p:cNvSpPr>
              <a:spLocks noChangeAspect="1"/>
            </p:cNvSpPr>
            <p:nvPr/>
          </p:nvSpPr>
          <p:spPr>
            <a:xfrm>
              <a:off x="7807499" y="3994220"/>
              <a:ext cx="101286" cy="73255"/>
            </a:xfrm>
            <a:custGeom>
              <a:avLst/>
              <a:gdLst>
                <a:gd name="T0" fmla="*/ 0 w 62"/>
                <a:gd name="T1" fmla="*/ 1 h 43"/>
                <a:gd name="T2" fmla="*/ 0 w 62"/>
                <a:gd name="T3" fmla="*/ 1 h 43"/>
                <a:gd name="T4" fmla="*/ 0 w 62"/>
                <a:gd name="T5" fmla="*/ 0 h 43"/>
                <a:gd name="T6" fmla="*/ 0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1" name="Freeform 192">
              <a:extLst>
                <a:ext uri="{FF2B5EF4-FFF2-40B4-BE49-F238E27FC236}">
                  <a16:creationId xmlns:a16="http://schemas.microsoft.com/office/drawing/2014/main" id="{38770F1E-567D-8D47-82B6-650805241947}"/>
                </a:ext>
              </a:extLst>
            </p:cNvPr>
            <p:cNvSpPr>
              <a:spLocks noChangeAspect="1"/>
            </p:cNvSpPr>
            <p:nvPr/>
          </p:nvSpPr>
          <p:spPr>
            <a:xfrm>
              <a:off x="9050852" y="3153241"/>
              <a:ext cx="792813" cy="779445"/>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2" name="Freeform 193">
              <a:extLst>
                <a:ext uri="{FF2B5EF4-FFF2-40B4-BE49-F238E27FC236}">
                  <a16:creationId xmlns:a16="http://schemas.microsoft.com/office/drawing/2014/main" id="{8F376D4C-B96A-1A42-A8CB-4A3F83FF0022}"/>
                </a:ext>
              </a:extLst>
            </p:cNvPr>
            <p:cNvSpPr>
              <a:spLocks noChangeAspect="1"/>
            </p:cNvSpPr>
            <p:nvPr/>
          </p:nvSpPr>
          <p:spPr>
            <a:xfrm>
              <a:off x="9515363" y="3443335"/>
              <a:ext cx="87314" cy="96699"/>
            </a:xfrm>
            <a:custGeom>
              <a:avLst/>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3" name="Freeform 194">
              <a:extLst>
                <a:ext uri="{FF2B5EF4-FFF2-40B4-BE49-F238E27FC236}">
                  <a16:creationId xmlns:a16="http://schemas.microsoft.com/office/drawing/2014/main" id="{0BE6C68A-A148-6747-9216-0BC382875DA5}"/>
                </a:ext>
              </a:extLst>
            </p:cNvPr>
            <p:cNvSpPr>
              <a:spLocks noChangeAspect="1"/>
            </p:cNvSpPr>
            <p:nvPr/>
          </p:nvSpPr>
          <p:spPr>
            <a:xfrm>
              <a:off x="7772573" y="3994220"/>
              <a:ext cx="293375" cy="328188"/>
            </a:xfrm>
            <a:custGeom>
              <a:avLst/>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4" name="Freeform 195">
              <a:extLst>
                <a:ext uri="{FF2B5EF4-FFF2-40B4-BE49-F238E27FC236}">
                  <a16:creationId xmlns:a16="http://schemas.microsoft.com/office/drawing/2014/main" id="{34DF26DB-76B8-014E-8E8F-452B9143D360}"/>
                </a:ext>
              </a:extLst>
            </p:cNvPr>
            <p:cNvSpPr>
              <a:spLocks noChangeAspect="1"/>
            </p:cNvSpPr>
            <p:nvPr/>
          </p:nvSpPr>
          <p:spPr>
            <a:xfrm>
              <a:off x="6434921" y="3387659"/>
              <a:ext cx="160657" cy="35162"/>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5" name="Freeform 196">
              <a:extLst>
                <a:ext uri="{FF2B5EF4-FFF2-40B4-BE49-F238E27FC236}">
                  <a16:creationId xmlns:a16="http://schemas.microsoft.com/office/drawing/2014/main" id="{43272652-6800-4045-88DA-ADB1B91E2BF7}"/>
                </a:ext>
              </a:extLst>
            </p:cNvPr>
            <p:cNvSpPr>
              <a:spLocks noChangeAspect="1"/>
            </p:cNvSpPr>
            <p:nvPr/>
          </p:nvSpPr>
          <p:spPr>
            <a:xfrm>
              <a:off x="7154389" y="3516591"/>
              <a:ext cx="223524" cy="342839"/>
            </a:xfrm>
            <a:custGeom>
              <a:avLst/>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6" name="Freeform 197">
              <a:extLst>
                <a:ext uri="{FF2B5EF4-FFF2-40B4-BE49-F238E27FC236}">
                  <a16:creationId xmlns:a16="http://schemas.microsoft.com/office/drawing/2014/main" id="{1492ECA4-E046-A14F-A243-79738956EE49}"/>
                </a:ext>
              </a:extLst>
            </p:cNvPr>
            <p:cNvSpPr>
              <a:spLocks noChangeAspect="1"/>
            </p:cNvSpPr>
            <p:nvPr/>
          </p:nvSpPr>
          <p:spPr>
            <a:xfrm>
              <a:off x="6522235" y="3443335"/>
              <a:ext cx="387675" cy="281304"/>
            </a:xfrm>
            <a:custGeom>
              <a:avLst/>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9" name="Freeform 200">
              <a:extLst>
                <a:ext uri="{FF2B5EF4-FFF2-40B4-BE49-F238E27FC236}">
                  <a16:creationId xmlns:a16="http://schemas.microsoft.com/office/drawing/2014/main" id="{57AA9518-33CF-3A41-B7AD-06F74FCF70EC}"/>
                </a:ext>
              </a:extLst>
            </p:cNvPr>
            <p:cNvSpPr>
              <a:spLocks noChangeAspect="1"/>
            </p:cNvSpPr>
            <p:nvPr/>
          </p:nvSpPr>
          <p:spPr>
            <a:xfrm>
              <a:off x="6861015" y="3548825"/>
              <a:ext cx="314330" cy="331119"/>
            </a:xfrm>
            <a:custGeom>
              <a:avLst/>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71" name="Freeform 202">
              <a:extLst>
                <a:ext uri="{FF2B5EF4-FFF2-40B4-BE49-F238E27FC236}">
                  <a16:creationId xmlns:a16="http://schemas.microsoft.com/office/drawing/2014/main" id="{F4523372-E0CB-DC46-BB05-87D9B5EBD988}"/>
                </a:ext>
              </a:extLst>
            </p:cNvPr>
            <p:cNvSpPr>
              <a:spLocks noChangeAspect="1"/>
            </p:cNvSpPr>
            <p:nvPr/>
          </p:nvSpPr>
          <p:spPr>
            <a:xfrm>
              <a:off x="9103242" y="3868218"/>
              <a:ext cx="412123" cy="492279"/>
            </a:xfrm>
            <a:custGeom>
              <a:avLst/>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74" name="Freeform 205">
              <a:extLst>
                <a:ext uri="{FF2B5EF4-FFF2-40B4-BE49-F238E27FC236}">
                  <a16:creationId xmlns:a16="http://schemas.microsoft.com/office/drawing/2014/main" id="{6F7BDA59-26FF-9447-9A89-EA1D11C2AF22}"/>
                </a:ext>
              </a:extLst>
            </p:cNvPr>
            <p:cNvSpPr>
              <a:spLocks noChangeAspect="1"/>
            </p:cNvSpPr>
            <p:nvPr/>
          </p:nvSpPr>
          <p:spPr>
            <a:xfrm>
              <a:off x="6714327" y="3674823"/>
              <a:ext cx="206063" cy="205116"/>
            </a:xfrm>
            <a:custGeom>
              <a:avLst/>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75" name="Freeform 206">
              <a:extLst>
                <a:ext uri="{FF2B5EF4-FFF2-40B4-BE49-F238E27FC236}">
                  <a16:creationId xmlns:a16="http://schemas.microsoft.com/office/drawing/2014/main" id="{4C208F21-1D61-8041-9AD9-A9DED2C1EFAC}"/>
                </a:ext>
              </a:extLst>
            </p:cNvPr>
            <p:cNvSpPr>
              <a:spLocks noChangeAspect="1"/>
            </p:cNvSpPr>
            <p:nvPr/>
          </p:nvSpPr>
          <p:spPr>
            <a:xfrm>
              <a:off x="7804007" y="2303472"/>
              <a:ext cx="824245" cy="770654"/>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76" name="Freeform 207">
              <a:extLst>
                <a:ext uri="{FF2B5EF4-FFF2-40B4-BE49-F238E27FC236}">
                  <a16:creationId xmlns:a16="http://schemas.microsoft.com/office/drawing/2014/main" id="{8BD87672-8CEC-3448-AAB2-798D5D1F165F}"/>
                </a:ext>
              </a:extLst>
            </p:cNvPr>
            <p:cNvSpPr>
              <a:spLocks noChangeAspect="1"/>
            </p:cNvSpPr>
            <p:nvPr/>
          </p:nvSpPr>
          <p:spPr>
            <a:xfrm>
              <a:off x="9574737" y="4756083"/>
              <a:ext cx="380692" cy="738421"/>
            </a:xfrm>
            <a:custGeom>
              <a:avLst/>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77" name="Freeform 208">
              <a:extLst>
                <a:ext uri="{FF2B5EF4-FFF2-40B4-BE49-F238E27FC236}">
                  <a16:creationId xmlns:a16="http://schemas.microsoft.com/office/drawing/2014/main" id="{A6ACC764-A1CB-A849-A366-6358FA5E9890}"/>
                </a:ext>
              </a:extLst>
            </p:cNvPr>
            <p:cNvSpPr>
              <a:spLocks noChangeAspect="1"/>
            </p:cNvSpPr>
            <p:nvPr/>
          </p:nvSpPr>
          <p:spPr>
            <a:xfrm>
              <a:off x="9040375" y="4609570"/>
              <a:ext cx="164151" cy="413163"/>
            </a:xfrm>
            <a:custGeom>
              <a:avLst/>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78" name="Freeform 209">
              <a:extLst>
                <a:ext uri="{FF2B5EF4-FFF2-40B4-BE49-F238E27FC236}">
                  <a16:creationId xmlns:a16="http://schemas.microsoft.com/office/drawing/2014/main" id="{F185E581-65AC-E44E-B4FA-944B1AAE3925}"/>
                </a:ext>
              </a:extLst>
            </p:cNvPr>
            <p:cNvSpPr>
              <a:spLocks noChangeAspect="1"/>
            </p:cNvSpPr>
            <p:nvPr/>
          </p:nvSpPr>
          <p:spPr>
            <a:xfrm>
              <a:off x="6679400" y="2769380"/>
              <a:ext cx="852185" cy="802886"/>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79" name="Freeform 210">
              <a:extLst>
                <a:ext uri="{FF2B5EF4-FFF2-40B4-BE49-F238E27FC236}">
                  <a16:creationId xmlns:a16="http://schemas.microsoft.com/office/drawing/2014/main" id="{D66828D7-700F-B54C-A1FD-C5300FB335F8}"/>
                </a:ext>
              </a:extLst>
            </p:cNvPr>
            <p:cNvSpPr>
              <a:spLocks noChangeAspect="1"/>
            </p:cNvSpPr>
            <p:nvPr/>
          </p:nvSpPr>
          <p:spPr>
            <a:xfrm>
              <a:off x="6420952" y="2643379"/>
              <a:ext cx="639141" cy="682748"/>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0" name="Freeform 211">
              <a:extLst>
                <a:ext uri="{FF2B5EF4-FFF2-40B4-BE49-F238E27FC236}">
                  <a16:creationId xmlns:a16="http://schemas.microsoft.com/office/drawing/2014/main" id="{CD060EF3-76D6-6A49-B84A-EC7F3A3D2EE3}"/>
                </a:ext>
              </a:extLst>
            </p:cNvPr>
            <p:cNvSpPr>
              <a:spLocks noChangeAspect="1"/>
            </p:cNvSpPr>
            <p:nvPr/>
          </p:nvSpPr>
          <p:spPr>
            <a:xfrm>
              <a:off x="6633997" y="2154030"/>
              <a:ext cx="611199" cy="462979"/>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1" name="Freeform 212">
              <a:extLst>
                <a:ext uri="{FF2B5EF4-FFF2-40B4-BE49-F238E27FC236}">
                  <a16:creationId xmlns:a16="http://schemas.microsoft.com/office/drawing/2014/main" id="{FF6A9CD1-EC39-3B4C-8F4A-BDE45C4F6EF5}"/>
                </a:ext>
              </a:extLst>
            </p:cNvPr>
            <p:cNvSpPr>
              <a:spLocks noChangeAspect="1"/>
            </p:cNvSpPr>
            <p:nvPr/>
          </p:nvSpPr>
          <p:spPr>
            <a:xfrm>
              <a:off x="8890194" y="4665243"/>
              <a:ext cx="555319" cy="884932"/>
            </a:xfrm>
            <a:custGeom>
              <a:avLst/>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2" name="Freeform 213">
              <a:extLst>
                <a:ext uri="{FF2B5EF4-FFF2-40B4-BE49-F238E27FC236}">
                  <a16:creationId xmlns:a16="http://schemas.microsoft.com/office/drawing/2014/main" id="{F4D5ADE7-AAA6-1B41-8105-C7043AE8053F}"/>
                </a:ext>
              </a:extLst>
            </p:cNvPr>
            <p:cNvSpPr>
              <a:spLocks noChangeAspect="1"/>
            </p:cNvSpPr>
            <p:nvPr/>
          </p:nvSpPr>
          <p:spPr>
            <a:xfrm>
              <a:off x="7325523" y="2851426"/>
              <a:ext cx="834725" cy="641723"/>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3" name="Freeform 214">
              <a:extLst>
                <a:ext uri="{FF2B5EF4-FFF2-40B4-BE49-F238E27FC236}">
                  <a16:creationId xmlns:a16="http://schemas.microsoft.com/office/drawing/2014/main" id="{BC43C8B2-ADBA-7A44-BFBE-0FE38D459C85}"/>
                </a:ext>
              </a:extLst>
            </p:cNvPr>
            <p:cNvSpPr>
              <a:spLocks noChangeAspect="1"/>
            </p:cNvSpPr>
            <p:nvPr/>
          </p:nvSpPr>
          <p:spPr>
            <a:xfrm>
              <a:off x="7468722" y="3378870"/>
              <a:ext cx="604214" cy="512792"/>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4" name="Freeform 215">
              <a:extLst>
                <a:ext uri="{FF2B5EF4-FFF2-40B4-BE49-F238E27FC236}">
                  <a16:creationId xmlns:a16="http://schemas.microsoft.com/office/drawing/2014/main" id="{0DB5FB54-E965-3848-B399-2079EBCCFF1F}"/>
                </a:ext>
              </a:extLst>
            </p:cNvPr>
            <p:cNvSpPr>
              <a:spLocks noChangeAspect="1"/>
            </p:cNvSpPr>
            <p:nvPr/>
          </p:nvSpPr>
          <p:spPr>
            <a:xfrm>
              <a:off x="6434921" y="3443335"/>
              <a:ext cx="160657" cy="90840"/>
            </a:xfrm>
            <a:custGeom>
              <a:avLst/>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6" name="Freeform 217">
              <a:extLst>
                <a:ext uri="{FF2B5EF4-FFF2-40B4-BE49-F238E27FC236}">
                  <a16:creationId xmlns:a16="http://schemas.microsoft.com/office/drawing/2014/main" id="{4E3401D3-0942-5B4C-A977-8658AF33DE5C}"/>
                </a:ext>
              </a:extLst>
            </p:cNvPr>
            <p:cNvSpPr>
              <a:spLocks noChangeAspect="1"/>
            </p:cNvSpPr>
            <p:nvPr/>
          </p:nvSpPr>
          <p:spPr>
            <a:xfrm>
              <a:off x="8844791" y="4167103"/>
              <a:ext cx="90807" cy="84978"/>
            </a:xfrm>
            <a:custGeom>
              <a:avLst/>
              <a:gdLst>
                <a:gd name="T0" fmla="*/ 0 w 58"/>
                <a:gd name="T1" fmla="*/ 1 h 56"/>
                <a:gd name="T2" fmla="*/ 0 w 58"/>
                <a:gd name="T3" fmla="*/ 1 h 56"/>
                <a:gd name="T4" fmla="*/ 0 w 58"/>
                <a:gd name="T5" fmla="*/ 0 h 56"/>
                <a:gd name="T6" fmla="*/ 0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7" name="Freeform 218">
              <a:extLst>
                <a:ext uri="{FF2B5EF4-FFF2-40B4-BE49-F238E27FC236}">
                  <a16:creationId xmlns:a16="http://schemas.microsoft.com/office/drawing/2014/main" id="{88D2A356-0608-CF48-9B12-50D9B058949C}"/>
                </a:ext>
              </a:extLst>
            </p:cNvPr>
            <p:cNvSpPr>
              <a:spLocks noChangeAspect="1"/>
            </p:cNvSpPr>
            <p:nvPr/>
          </p:nvSpPr>
          <p:spPr>
            <a:xfrm>
              <a:off x="6389519" y="3229427"/>
              <a:ext cx="331793" cy="222698"/>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8" name="Freeform 219">
              <a:extLst>
                <a:ext uri="{FF2B5EF4-FFF2-40B4-BE49-F238E27FC236}">
                  <a16:creationId xmlns:a16="http://schemas.microsoft.com/office/drawing/2014/main" id="{3432E10C-F1B6-5842-A976-D13EBD4D1888}"/>
                </a:ext>
              </a:extLst>
            </p:cNvPr>
            <p:cNvSpPr>
              <a:spLocks noChangeAspect="1"/>
            </p:cNvSpPr>
            <p:nvPr/>
          </p:nvSpPr>
          <p:spPr>
            <a:xfrm>
              <a:off x="6616536" y="3589848"/>
              <a:ext cx="167644" cy="161163"/>
            </a:xfrm>
            <a:custGeom>
              <a:avLst/>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89" name="Freeform 220">
              <a:extLst>
                <a:ext uri="{FF2B5EF4-FFF2-40B4-BE49-F238E27FC236}">
                  <a16:creationId xmlns:a16="http://schemas.microsoft.com/office/drawing/2014/main" id="{B9A835FD-7913-894D-A349-D89D6883DB2A}"/>
                </a:ext>
              </a:extLst>
            </p:cNvPr>
            <p:cNvSpPr>
              <a:spLocks noChangeAspect="1"/>
            </p:cNvSpPr>
            <p:nvPr/>
          </p:nvSpPr>
          <p:spPr>
            <a:xfrm>
              <a:off x="9476945" y="3481428"/>
              <a:ext cx="534364" cy="723771"/>
            </a:xfrm>
            <a:custGeom>
              <a:avLst/>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0" name="Freeform 221">
              <a:extLst>
                <a:ext uri="{FF2B5EF4-FFF2-40B4-BE49-F238E27FC236}">
                  <a16:creationId xmlns:a16="http://schemas.microsoft.com/office/drawing/2014/main" id="{9E8ADAEA-FF0C-3B4C-A840-6FB7DFA58333}"/>
                </a:ext>
              </a:extLst>
            </p:cNvPr>
            <p:cNvSpPr>
              <a:spLocks noChangeAspect="1"/>
            </p:cNvSpPr>
            <p:nvPr/>
          </p:nvSpPr>
          <p:spPr>
            <a:xfrm>
              <a:off x="8631744" y="4943618"/>
              <a:ext cx="419108" cy="383864"/>
            </a:xfrm>
            <a:custGeom>
              <a:avLst/>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1" name="Freeform 222">
              <a:extLst>
                <a:ext uri="{FF2B5EF4-FFF2-40B4-BE49-F238E27FC236}">
                  <a16:creationId xmlns:a16="http://schemas.microsoft.com/office/drawing/2014/main" id="{CAFBE8B4-B335-D241-A913-85F8F1F31408}"/>
                </a:ext>
              </a:extLst>
            </p:cNvPr>
            <p:cNvSpPr>
              <a:spLocks noChangeAspect="1"/>
            </p:cNvSpPr>
            <p:nvPr/>
          </p:nvSpPr>
          <p:spPr>
            <a:xfrm>
              <a:off x="7919263" y="5011012"/>
              <a:ext cx="712484" cy="682748"/>
            </a:xfrm>
            <a:custGeom>
              <a:avLst/>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2" name="Freeform 223">
              <a:extLst>
                <a:ext uri="{FF2B5EF4-FFF2-40B4-BE49-F238E27FC236}">
                  <a16:creationId xmlns:a16="http://schemas.microsoft.com/office/drawing/2014/main" id="{2DF32D7E-22AD-4448-940E-F375EBFE3121}"/>
                </a:ext>
              </a:extLst>
            </p:cNvPr>
            <p:cNvSpPr>
              <a:spLocks noChangeAspect="1"/>
            </p:cNvSpPr>
            <p:nvPr/>
          </p:nvSpPr>
          <p:spPr>
            <a:xfrm>
              <a:off x="6420953" y="2614076"/>
              <a:ext cx="440062" cy="372141"/>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3" name="Freeform 224">
              <a:extLst>
                <a:ext uri="{FF2B5EF4-FFF2-40B4-BE49-F238E27FC236}">
                  <a16:creationId xmlns:a16="http://schemas.microsoft.com/office/drawing/2014/main" id="{F7A747B5-8E2E-D946-8F46-F41FCE2191A1}"/>
                </a:ext>
              </a:extLst>
            </p:cNvPr>
            <p:cNvSpPr>
              <a:spLocks noChangeAspect="1"/>
            </p:cNvSpPr>
            <p:nvPr/>
          </p:nvSpPr>
          <p:spPr>
            <a:xfrm>
              <a:off x="8467595" y="2880730"/>
              <a:ext cx="876635" cy="1043165"/>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4" name="Freeform 225">
              <a:extLst>
                <a:ext uri="{FF2B5EF4-FFF2-40B4-BE49-F238E27FC236}">
                  <a16:creationId xmlns:a16="http://schemas.microsoft.com/office/drawing/2014/main" id="{B28BC9D4-FC28-AD48-B734-80754F493E58}"/>
                </a:ext>
              </a:extLst>
            </p:cNvPr>
            <p:cNvSpPr>
              <a:spLocks noChangeAspect="1"/>
            </p:cNvSpPr>
            <p:nvPr/>
          </p:nvSpPr>
          <p:spPr>
            <a:xfrm>
              <a:off x="8935600" y="5497433"/>
              <a:ext cx="66359" cy="90840"/>
            </a:xfrm>
            <a:custGeom>
              <a:avLst/>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5" name="Freeform 226">
              <a:extLst>
                <a:ext uri="{FF2B5EF4-FFF2-40B4-BE49-F238E27FC236}">
                  <a16:creationId xmlns:a16="http://schemas.microsoft.com/office/drawing/2014/main" id="{34027A9E-4538-3C41-86DF-B14751A40530}"/>
                </a:ext>
              </a:extLst>
            </p:cNvPr>
            <p:cNvSpPr>
              <a:spLocks noChangeAspect="1"/>
            </p:cNvSpPr>
            <p:nvPr/>
          </p:nvSpPr>
          <p:spPr>
            <a:xfrm>
              <a:off x="8879718" y="4158314"/>
              <a:ext cx="565795" cy="571396"/>
            </a:xfrm>
            <a:custGeom>
              <a:avLst/>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6" name="Freeform 227">
              <a:extLst>
                <a:ext uri="{FF2B5EF4-FFF2-40B4-BE49-F238E27FC236}">
                  <a16:creationId xmlns:a16="http://schemas.microsoft.com/office/drawing/2014/main" id="{503ED0AA-44B1-0F41-8488-8B0B4DB2374B}"/>
                </a:ext>
              </a:extLst>
            </p:cNvPr>
            <p:cNvSpPr>
              <a:spLocks noChangeAspect="1"/>
            </p:cNvSpPr>
            <p:nvPr/>
          </p:nvSpPr>
          <p:spPr>
            <a:xfrm>
              <a:off x="7304569" y="3516591"/>
              <a:ext cx="108271" cy="275444"/>
            </a:xfrm>
            <a:custGeom>
              <a:avLst/>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7" name="Freeform 228">
              <a:extLst>
                <a:ext uri="{FF2B5EF4-FFF2-40B4-BE49-F238E27FC236}">
                  <a16:creationId xmlns:a16="http://schemas.microsoft.com/office/drawing/2014/main" id="{56A268E1-4105-494B-99C2-04EB279F9361}"/>
                </a:ext>
              </a:extLst>
            </p:cNvPr>
            <p:cNvSpPr>
              <a:spLocks noChangeAspect="1"/>
            </p:cNvSpPr>
            <p:nvPr/>
          </p:nvSpPr>
          <p:spPr>
            <a:xfrm>
              <a:off x="8879718" y="3900452"/>
              <a:ext cx="282898" cy="278374"/>
            </a:xfrm>
            <a:custGeom>
              <a:avLst/>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8" name="Freeform 229">
              <a:extLst>
                <a:ext uri="{FF2B5EF4-FFF2-40B4-BE49-F238E27FC236}">
                  <a16:creationId xmlns:a16="http://schemas.microsoft.com/office/drawing/2014/main" id="{0FB3FCBB-0522-2A48-B916-90B4D2DDB2DE}"/>
                </a:ext>
              </a:extLst>
            </p:cNvPr>
            <p:cNvSpPr>
              <a:spLocks noChangeAspect="1"/>
            </p:cNvSpPr>
            <p:nvPr/>
          </p:nvSpPr>
          <p:spPr>
            <a:xfrm>
              <a:off x="8600313" y="2391378"/>
              <a:ext cx="590245" cy="553816"/>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99" name="Freeform 230">
              <a:extLst>
                <a:ext uri="{FF2B5EF4-FFF2-40B4-BE49-F238E27FC236}">
                  <a16:creationId xmlns:a16="http://schemas.microsoft.com/office/drawing/2014/main" id="{A63CA72A-4A62-8043-B0D9-6CF0171F77C3}"/>
                </a:ext>
              </a:extLst>
            </p:cNvPr>
            <p:cNvSpPr>
              <a:spLocks noChangeAspect="1"/>
            </p:cNvSpPr>
            <p:nvPr/>
          </p:nvSpPr>
          <p:spPr>
            <a:xfrm>
              <a:off x="7042628" y="3320265"/>
              <a:ext cx="394661" cy="287162"/>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100" name="Freeform 231">
              <a:extLst>
                <a:ext uri="{FF2B5EF4-FFF2-40B4-BE49-F238E27FC236}">
                  <a16:creationId xmlns:a16="http://schemas.microsoft.com/office/drawing/2014/main" id="{5CE78C84-DCC7-B24C-B028-D665BA535306}"/>
                </a:ext>
              </a:extLst>
            </p:cNvPr>
            <p:cNvSpPr>
              <a:spLocks noChangeAspect="1"/>
            </p:cNvSpPr>
            <p:nvPr/>
          </p:nvSpPr>
          <p:spPr>
            <a:xfrm>
              <a:off x="8467595" y="4539244"/>
              <a:ext cx="621677" cy="521582"/>
            </a:xfrm>
            <a:custGeom>
              <a:avLst/>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101" name="Freeform 232">
              <a:extLst>
                <a:ext uri="{FF2B5EF4-FFF2-40B4-BE49-F238E27FC236}">
                  <a16:creationId xmlns:a16="http://schemas.microsoft.com/office/drawing/2014/main" id="{56A3667A-5945-3F47-BA87-625397027FB8}"/>
                </a:ext>
              </a:extLst>
            </p:cNvPr>
            <p:cNvSpPr>
              <a:spLocks noChangeAspect="1"/>
            </p:cNvSpPr>
            <p:nvPr/>
          </p:nvSpPr>
          <p:spPr>
            <a:xfrm>
              <a:off x="8184698" y="5295246"/>
              <a:ext cx="855680" cy="700329"/>
            </a:xfrm>
            <a:custGeom>
              <a:avLst/>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102" name="Freeform 233">
              <a:extLst>
                <a:ext uri="{FF2B5EF4-FFF2-40B4-BE49-F238E27FC236}">
                  <a16:creationId xmlns:a16="http://schemas.microsoft.com/office/drawing/2014/main" id="{BCB4AD8E-4176-FE48-9CA1-C5D20DA9E1F5}"/>
                </a:ext>
              </a:extLst>
            </p:cNvPr>
            <p:cNvSpPr>
              <a:spLocks noChangeAspect="1"/>
            </p:cNvSpPr>
            <p:nvPr/>
          </p:nvSpPr>
          <p:spPr>
            <a:xfrm>
              <a:off x="8736522" y="5670317"/>
              <a:ext cx="125732" cy="126001"/>
            </a:xfrm>
            <a:custGeom>
              <a:avLst/>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grpSp>
      <p:sp>
        <p:nvSpPr>
          <p:cNvPr id="111" name="Date Placeholder 3">
            <a:extLst>
              <a:ext uri="{FF2B5EF4-FFF2-40B4-BE49-F238E27FC236}">
                <a16:creationId xmlns:a16="http://schemas.microsoft.com/office/drawing/2014/main" id="{F2749C63-6B17-D041-A009-EFD300D66E2D}"/>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72809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10515600" cy="591316"/>
          </a:xfrm>
        </p:spPr>
        <p:txBody>
          <a:bodyPr>
            <a:normAutofit fontScale="90000"/>
          </a:bodyPr>
          <a:lstStyle/>
          <a:p>
            <a:r>
              <a:rPr lang="en-US" dirty="0"/>
              <a:t>Asia</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827779" y="1438782"/>
            <a:ext cx="10815274" cy="4846320"/>
          </a:xfrm>
        </p:spPr>
        <p:txBody>
          <a:bodyPr>
            <a:noAutofit/>
          </a:bodyPr>
          <a:lstStyle/>
          <a:p>
            <a:pPr>
              <a:lnSpc>
                <a:spcPct val="130000"/>
              </a:lnSpc>
            </a:pPr>
            <a:r>
              <a:rPr lang="en-US" sz="1500" dirty="0">
                <a:solidFill>
                  <a:srgbClr val="000000"/>
                </a:solidFill>
              </a:rPr>
              <a:t>The </a:t>
            </a:r>
            <a:r>
              <a:rPr lang="en-US" sz="1500" b="1" dirty="0">
                <a:solidFill>
                  <a:srgbClr val="000000"/>
                </a:solidFill>
              </a:rPr>
              <a:t>Indonesian </a:t>
            </a:r>
            <a:r>
              <a:rPr lang="en-US" sz="1500" dirty="0">
                <a:solidFill>
                  <a:srgbClr val="000000"/>
                </a:solidFill>
              </a:rPr>
              <a:t>authorities will distribute a total of 8.8 trillion rupiah </a:t>
            </a:r>
            <a:br>
              <a:rPr lang="en-US" sz="1500" dirty="0">
                <a:solidFill>
                  <a:srgbClr val="000000"/>
                </a:solidFill>
              </a:rPr>
            </a:br>
            <a:r>
              <a:rPr lang="en-US" sz="1500" dirty="0">
                <a:solidFill>
                  <a:srgbClr val="000000"/>
                </a:solidFill>
              </a:rPr>
              <a:t>(S$827 million) in cash to low-income workers to help cushion </a:t>
            </a:r>
            <a:br>
              <a:rPr lang="en-US" sz="1500" dirty="0">
                <a:solidFill>
                  <a:srgbClr val="000000"/>
                </a:solidFill>
              </a:rPr>
            </a:br>
            <a:r>
              <a:rPr lang="en-US" sz="1500" dirty="0">
                <a:solidFill>
                  <a:srgbClr val="000000"/>
                </a:solidFill>
              </a:rPr>
              <a:t>the impact of rising food and energy prices.</a:t>
            </a:r>
          </a:p>
          <a:p>
            <a:pPr>
              <a:lnSpc>
                <a:spcPct val="130000"/>
              </a:lnSpc>
            </a:pPr>
            <a:r>
              <a:rPr lang="en-US" sz="1500" b="1" dirty="0">
                <a:solidFill>
                  <a:srgbClr val="000000"/>
                </a:solidFill>
              </a:rPr>
              <a:t>Sri Lankan </a:t>
            </a:r>
            <a:r>
              <a:rPr lang="en-US" sz="1500" dirty="0">
                <a:solidFill>
                  <a:srgbClr val="000000"/>
                </a:solidFill>
              </a:rPr>
              <a:t>President Rajapaksa's ruling coalition lost its majority in </a:t>
            </a:r>
            <a:br>
              <a:rPr lang="en-US" sz="1500" dirty="0">
                <a:solidFill>
                  <a:srgbClr val="000000"/>
                </a:solidFill>
              </a:rPr>
            </a:br>
            <a:r>
              <a:rPr lang="en-US" sz="1500" dirty="0">
                <a:solidFill>
                  <a:srgbClr val="000000"/>
                </a:solidFill>
              </a:rPr>
              <a:t>parliament on Tuesday after lawmakers walked out of the alliance amid </a:t>
            </a:r>
            <a:br>
              <a:rPr lang="en-US" sz="1500" dirty="0">
                <a:solidFill>
                  <a:srgbClr val="000000"/>
                </a:solidFill>
              </a:rPr>
            </a:br>
            <a:r>
              <a:rPr lang="en-US" sz="1500" dirty="0">
                <a:solidFill>
                  <a:srgbClr val="000000"/>
                </a:solidFill>
              </a:rPr>
              <a:t>growing unrest over an economic crisis. The shift left Rajapaksa with a </a:t>
            </a:r>
            <a:br>
              <a:rPr lang="en-US" sz="1500" dirty="0">
                <a:solidFill>
                  <a:srgbClr val="000000"/>
                </a:solidFill>
              </a:rPr>
            </a:br>
            <a:r>
              <a:rPr lang="en-US" sz="1500" dirty="0">
                <a:solidFill>
                  <a:srgbClr val="000000"/>
                </a:solidFill>
              </a:rPr>
              <a:t>minority government, which could make decision making more challenging.</a:t>
            </a:r>
          </a:p>
          <a:p>
            <a:pPr>
              <a:lnSpc>
                <a:spcPct val="130000"/>
              </a:lnSpc>
            </a:pPr>
            <a:r>
              <a:rPr lang="en-US" sz="1500" b="1" dirty="0">
                <a:solidFill>
                  <a:srgbClr val="000000"/>
                </a:solidFill>
              </a:rPr>
              <a:t>Chinese</a:t>
            </a:r>
            <a:r>
              <a:rPr lang="en-US" sz="1500" dirty="0">
                <a:solidFill>
                  <a:srgbClr val="000000"/>
                </a:solidFill>
              </a:rPr>
              <a:t> authorities extended the lockdown of Shanghai to cover all of the financial </a:t>
            </a:r>
            <a:br>
              <a:rPr lang="en-US" sz="1500" dirty="0">
                <a:solidFill>
                  <a:srgbClr val="000000"/>
                </a:solidFill>
              </a:rPr>
            </a:br>
            <a:r>
              <a:rPr lang="en-US" sz="1500" dirty="0">
                <a:solidFill>
                  <a:srgbClr val="000000"/>
                </a:solidFill>
              </a:rPr>
              <a:t>center's 26 million people after city-wide testing saw new COVID-19 cases surge to more </a:t>
            </a:r>
            <a:br>
              <a:rPr lang="en-US" sz="1500" dirty="0">
                <a:solidFill>
                  <a:srgbClr val="000000"/>
                </a:solidFill>
              </a:rPr>
            </a:br>
            <a:r>
              <a:rPr lang="en-US" sz="1500" dirty="0">
                <a:solidFill>
                  <a:srgbClr val="000000"/>
                </a:solidFill>
              </a:rPr>
              <a:t>than 13,000 amid growing public anger over quarantine rules. The city's quarantine policy has </a:t>
            </a:r>
            <a:br>
              <a:rPr lang="en-US" sz="1500" dirty="0">
                <a:solidFill>
                  <a:srgbClr val="000000"/>
                </a:solidFill>
              </a:rPr>
            </a:br>
            <a:r>
              <a:rPr lang="en-US" sz="1500" dirty="0">
                <a:solidFill>
                  <a:srgbClr val="000000"/>
                </a:solidFill>
              </a:rPr>
              <a:t>been criticized for separating children from parents and putting asymptomatic cases among those with symptoms. Some public health experts say it is no longer an effective strategy.</a:t>
            </a:r>
          </a:p>
          <a:p>
            <a:pPr marL="0" indent="0">
              <a:lnSpc>
                <a:spcPct val="130000"/>
              </a:lnSpc>
              <a:buNone/>
            </a:pPr>
            <a:endParaRPr lang="en-US" sz="1400" dirty="0">
              <a:solidFill>
                <a:srgbClr val="000000"/>
              </a:solidFill>
            </a:endParaRP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25" name="Freeform 419">
            <a:extLst>
              <a:ext uri="{FF2B5EF4-FFF2-40B4-BE49-F238E27FC236}">
                <a16:creationId xmlns:a16="http://schemas.microsoft.com/office/drawing/2014/main" id="{682D13FB-7F5E-4044-B3B2-CA63B4DD0459}"/>
              </a:ext>
            </a:extLst>
          </p:cNvPr>
          <p:cNvSpPr/>
          <p:nvPr/>
        </p:nvSpPr>
        <p:spPr>
          <a:xfrm>
            <a:off x="12743194" y="1319460"/>
            <a:ext cx="66071" cy="55061"/>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28" name="Freeform 422">
            <a:extLst>
              <a:ext uri="{FF2B5EF4-FFF2-40B4-BE49-F238E27FC236}">
                <a16:creationId xmlns:a16="http://schemas.microsoft.com/office/drawing/2014/main" id="{3142A366-52D7-EF4E-B507-5171B02952BB}"/>
              </a:ext>
            </a:extLst>
          </p:cNvPr>
          <p:cNvSpPr/>
          <p:nvPr/>
        </p:nvSpPr>
        <p:spPr>
          <a:xfrm>
            <a:off x="12247660" y="2042574"/>
            <a:ext cx="22026" cy="1101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29" name="Freeform 423">
            <a:extLst>
              <a:ext uri="{FF2B5EF4-FFF2-40B4-BE49-F238E27FC236}">
                <a16:creationId xmlns:a16="http://schemas.microsoft.com/office/drawing/2014/main" id="{5BC5B03E-951E-4C42-861F-76E8941322E1}"/>
              </a:ext>
            </a:extLst>
          </p:cNvPr>
          <p:cNvSpPr/>
          <p:nvPr/>
        </p:nvSpPr>
        <p:spPr>
          <a:xfrm>
            <a:off x="12097161" y="2215094"/>
            <a:ext cx="33037" cy="1101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0" name="Freeform 424">
            <a:extLst>
              <a:ext uri="{FF2B5EF4-FFF2-40B4-BE49-F238E27FC236}">
                <a16:creationId xmlns:a16="http://schemas.microsoft.com/office/drawing/2014/main" id="{98146F41-6778-454F-95D8-EEB7F5881E2F}"/>
              </a:ext>
            </a:extLst>
          </p:cNvPr>
          <p:cNvSpPr/>
          <p:nvPr/>
        </p:nvSpPr>
        <p:spPr>
          <a:xfrm>
            <a:off x="11968690" y="2270151"/>
            <a:ext cx="77082" cy="44048"/>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nvGrpSpPr>
          <p:cNvPr id="5" name="Group 4">
            <a:extLst>
              <a:ext uri="{FF2B5EF4-FFF2-40B4-BE49-F238E27FC236}">
                <a16:creationId xmlns:a16="http://schemas.microsoft.com/office/drawing/2014/main" id="{24486C7A-3FF7-874D-962A-9224D37BE9DB}"/>
              </a:ext>
            </a:extLst>
          </p:cNvPr>
          <p:cNvGrpSpPr/>
          <p:nvPr/>
        </p:nvGrpSpPr>
        <p:grpSpPr>
          <a:xfrm>
            <a:off x="6475939" y="42496"/>
            <a:ext cx="5850666" cy="4766879"/>
            <a:chOff x="7171173" y="1635135"/>
            <a:chExt cx="4775493" cy="3890873"/>
          </a:xfrm>
        </p:grpSpPr>
        <p:sp>
          <p:nvSpPr>
            <p:cNvPr id="126" name="Freeform 420">
              <a:extLst>
                <a:ext uri="{FF2B5EF4-FFF2-40B4-BE49-F238E27FC236}">
                  <a16:creationId xmlns:a16="http://schemas.microsoft.com/office/drawing/2014/main" id="{189D1FA1-FAAC-484D-BB1E-41655182958B}"/>
                </a:ext>
              </a:extLst>
            </p:cNvPr>
            <p:cNvSpPr/>
            <p:nvPr/>
          </p:nvSpPr>
          <p:spPr>
            <a:xfrm>
              <a:off x="11311645" y="1635135"/>
              <a:ext cx="55058" cy="29365"/>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1" name="Freeform 425">
              <a:extLst>
                <a:ext uri="{FF2B5EF4-FFF2-40B4-BE49-F238E27FC236}">
                  <a16:creationId xmlns:a16="http://schemas.microsoft.com/office/drawing/2014/main" id="{30C88F6E-C83E-D44A-9C1E-7884E3912A53}"/>
                </a:ext>
              </a:extLst>
            </p:cNvPr>
            <p:cNvSpPr/>
            <p:nvPr/>
          </p:nvSpPr>
          <p:spPr>
            <a:xfrm>
              <a:off x="11884266" y="2314200"/>
              <a:ext cx="62400" cy="40377"/>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2" name="Freeform 426">
              <a:extLst>
                <a:ext uri="{FF2B5EF4-FFF2-40B4-BE49-F238E27FC236}">
                  <a16:creationId xmlns:a16="http://schemas.microsoft.com/office/drawing/2014/main" id="{A97AD2D8-E23F-BD41-83E0-EE0106CAB263}"/>
                </a:ext>
              </a:extLst>
            </p:cNvPr>
            <p:cNvSpPr/>
            <p:nvPr/>
          </p:nvSpPr>
          <p:spPr>
            <a:xfrm>
              <a:off x="11829207" y="2347236"/>
              <a:ext cx="55058" cy="51393"/>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3" name="Freeform 427">
              <a:extLst>
                <a:ext uri="{FF2B5EF4-FFF2-40B4-BE49-F238E27FC236}">
                  <a16:creationId xmlns:a16="http://schemas.microsoft.com/office/drawing/2014/main" id="{E3ABDDA6-3259-9B47-9363-144FC07EC6A3}"/>
                </a:ext>
              </a:extLst>
            </p:cNvPr>
            <p:cNvSpPr/>
            <p:nvPr/>
          </p:nvSpPr>
          <p:spPr>
            <a:xfrm>
              <a:off x="11818192" y="2420647"/>
              <a:ext cx="11010" cy="11010"/>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4" name="Freeform 428">
              <a:extLst>
                <a:ext uri="{FF2B5EF4-FFF2-40B4-BE49-F238E27FC236}">
                  <a16:creationId xmlns:a16="http://schemas.microsoft.com/office/drawing/2014/main" id="{D5B918D7-2990-EE46-88B6-4BD57777B834}"/>
                </a:ext>
              </a:extLst>
            </p:cNvPr>
            <p:cNvSpPr/>
            <p:nvPr/>
          </p:nvSpPr>
          <p:spPr>
            <a:xfrm>
              <a:off x="11763134" y="2376600"/>
              <a:ext cx="55058" cy="44048"/>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5" name="Freeform 429">
              <a:extLst>
                <a:ext uri="{FF2B5EF4-FFF2-40B4-BE49-F238E27FC236}">
                  <a16:creationId xmlns:a16="http://schemas.microsoft.com/office/drawing/2014/main" id="{E12B2CE8-A5F0-4640-AF50-EBBD679218F7}"/>
                </a:ext>
              </a:extLst>
            </p:cNvPr>
            <p:cNvSpPr/>
            <p:nvPr/>
          </p:nvSpPr>
          <p:spPr>
            <a:xfrm>
              <a:off x="11366704" y="2776698"/>
              <a:ext cx="22026" cy="33037"/>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9" name="Freeform 430">
              <a:extLst>
                <a:ext uri="{FF2B5EF4-FFF2-40B4-BE49-F238E27FC236}">
                  <a16:creationId xmlns:a16="http://schemas.microsoft.com/office/drawing/2014/main" id="{CDA6A5A8-37A9-3F46-B356-FF42B2AFF733}"/>
                </a:ext>
              </a:extLst>
            </p:cNvPr>
            <p:cNvSpPr/>
            <p:nvPr/>
          </p:nvSpPr>
          <p:spPr>
            <a:xfrm>
              <a:off x="11443787" y="2314200"/>
              <a:ext cx="330354" cy="27896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40" name="Freeform 431">
              <a:extLst>
                <a:ext uri="{FF2B5EF4-FFF2-40B4-BE49-F238E27FC236}">
                  <a16:creationId xmlns:a16="http://schemas.microsoft.com/office/drawing/2014/main" id="{6D8CA876-A99E-D445-B3D2-C5D4FB763535}"/>
                </a:ext>
              </a:extLst>
            </p:cNvPr>
            <p:cNvSpPr/>
            <p:nvPr/>
          </p:nvSpPr>
          <p:spPr>
            <a:xfrm>
              <a:off x="10970279" y="2571145"/>
              <a:ext cx="601982" cy="506546"/>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7" name="Freeform 432">
              <a:extLst>
                <a:ext uri="{FF2B5EF4-FFF2-40B4-BE49-F238E27FC236}">
                  <a16:creationId xmlns:a16="http://schemas.microsoft.com/office/drawing/2014/main" id="{A232A32D-3EB4-454E-BA9F-3E56D103D4C3}"/>
                </a:ext>
              </a:extLst>
            </p:cNvPr>
            <p:cNvSpPr/>
            <p:nvPr/>
          </p:nvSpPr>
          <p:spPr>
            <a:xfrm>
              <a:off x="11172161" y="3015290"/>
              <a:ext cx="22026" cy="29365"/>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8" name="Freeform 433">
              <a:extLst>
                <a:ext uri="{FF2B5EF4-FFF2-40B4-BE49-F238E27FC236}">
                  <a16:creationId xmlns:a16="http://schemas.microsoft.com/office/drawing/2014/main" id="{5BEDBCDF-12E8-434A-9328-A3053D4A553B}"/>
                </a:ext>
              </a:extLst>
            </p:cNvPr>
            <p:cNvSpPr/>
            <p:nvPr/>
          </p:nvSpPr>
          <p:spPr>
            <a:xfrm>
              <a:off x="11043686" y="3015290"/>
              <a:ext cx="139481" cy="106448"/>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39" name="Freeform 434">
              <a:extLst>
                <a:ext uri="{FF2B5EF4-FFF2-40B4-BE49-F238E27FC236}">
                  <a16:creationId xmlns:a16="http://schemas.microsoft.com/office/drawing/2014/main" id="{2E97E06B-FB21-944D-83EE-7D492FFCB0E0}"/>
                </a:ext>
              </a:extLst>
            </p:cNvPr>
            <p:cNvSpPr/>
            <p:nvPr/>
          </p:nvSpPr>
          <p:spPr>
            <a:xfrm>
              <a:off x="10904205" y="3055667"/>
              <a:ext cx="117455" cy="172519"/>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0" name="Freeform 435">
              <a:extLst>
                <a:ext uri="{FF2B5EF4-FFF2-40B4-BE49-F238E27FC236}">
                  <a16:creationId xmlns:a16="http://schemas.microsoft.com/office/drawing/2014/main" id="{AB8820F1-96E1-684C-9173-20470AA41F6A}"/>
                </a:ext>
              </a:extLst>
            </p:cNvPr>
            <p:cNvSpPr/>
            <p:nvPr/>
          </p:nvSpPr>
          <p:spPr>
            <a:xfrm>
              <a:off x="10786749" y="3477792"/>
              <a:ext cx="40377" cy="33037"/>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1" name="Freeform 436">
              <a:extLst>
                <a:ext uri="{FF2B5EF4-FFF2-40B4-BE49-F238E27FC236}">
                  <a16:creationId xmlns:a16="http://schemas.microsoft.com/office/drawing/2014/main" id="{7B6E2550-7EE4-1F4D-BE29-A2E1FA11711F}"/>
                </a:ext>
              </a:extLst>
            </p:cNvPr>
            <p:cNvSpPr/>
            <p:nvPr/>
          </p:nvSpPr>
          <p:spPr>
            <a:xfrm>
              <a:off x="10882180" y="3371342"/>
              <a:ext cx="22026" cy="18353"/>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2" name="Freeform 437">
              <a:extLst>
                <a:ext uri="{FF2B5EF4-FFF2-40B4-BE49-F238E27FC236}">
                  <a16:creationId xmlns:a16="http://schemas.microsoft.com/office/drawing/2014/main" id="{3F7E7827-0BD8-5A48-98D1-1F9E7DBACCCE}"/>
                </a:ext>
              </a:extLst>
            </p:cNvPr>
            <p:cNvSpPr/>
            <p:nvPr/>
          </p:nvSpPr>
          <p:spPr>
            <a:xfrm>
              <a:off x="10592201" y="3595251"/>
              <a:ext cx="22026" cy="1101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3" name="Freeform 438">
              <a:extLst>
                <a:ext uri="{FF2B5EF4-FFF2-40B4-BE49-F238E27FC236}">
                  <a16:creationId xmlns:a16="http://schemas.microsoft.com/office/drawing/2014/main" id="{43A872A5-1780-A54C-9952-CA5FB3EB1A23}"/>
                </a:ext>
              </a:extLst>
            </p:cNvPr>
            <p:cNvSpPr/>
            <p:nvPr/>
          </p:nvSpPr>
          <p:spPr>
            <a:xfrm>
              <a:off x="10386648" y="3554872"/>
              <a:ext cx="128471" cy="179864"/>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4" name="Freeform 439">
              <a:extLst>
                <a:ext uri="{FF2B5EF4-FFF2-40B4-BE49-F238E27FC236}">
                  <a16:creationId xmlns:a16="http://schemas.microsoft.com/office/drawing/2014/main" id="{A3D7B9EE-8E08-EB43-9158-1B16C008C9D6}"/>
                </a:ext>
              </a:extLst>
            </p:cNvPr>
            <p:cNvSpPr/>
            <p:nvPr/>
          </p:nvSpPr>
          <p:spPr>
            <a:xfrm>
              <a:off x="9751630" y="3855865"/>
              <a:ext cx="150495" cy="106448"/>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5" name="Freeform 440">
              <a:extLst>
                <a:ext uri="{FF2B5EF4-FFF2-40B4-BE49-F238E27FC236}">
                  <a16:creationId xmlns:a16="http://schemas.microsoft.com/office/drawing/2014/main" id="{5BA7675A-EDC7-E34F-AF59-64B9ACD61EC9}"/>
                </a:ext>
              </a:extLst>
            </p:cNvPr>
            <p:cNvSpPr/>
            <p:nvPr/>
          </p:nvSpPr>
          <p:spPr>
            <a:xfrm>
              <a:off x="10364624" y="3929281"/>
              <a:ext cx="216564" cy="304662"/>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6" name="Freeform 441">
              <a:extLst>
                <a:ext uri="{FF2B5EF4-FFF2-40B4-BE49-F238E27FC236}">
                  <a16:creationId xmlns:a16="http://schemas.microsoft.com/office/drawing/2014/main" id="{0E02A720-2304-DD43-865A-9043EE118636}"/>
                </a:ext>
              </a:extLst>
            </p:cNvPr>
            <p:cNvSpPr/>
            <p:nvPr/>
          </p:nvSpPr>
          <p:spPr>
            <a:xfrm>
              <a:off x="10548157" y="4189895"/>
              <a:ext cx="66071" cy="84428"/>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7" name="Freeform 442">
              <a:extLst>
                <a:ext uri="{FF2B5EF4-FFF2-40B4-BE49-F238E27FC236}">
                  <a16:creationId xmlns:a16="http://schemas.microsoft.com/office/drawing/2014/main" id="{018D3999-71B2-8844-A89D-3CF323287DB5}"/>
                </a:ext>
              </a:extLst>
            </p:cNvPr>
            <p:cNvSpPr/>
            <p:nvPr/>
          </p:nvSpPr>
          <p:spPr>
            <a:xfrm>
              <a:off x="10592201" y="4263306"/>
              <a:ext cx="106445" cy="14315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8" name="Freeform 443">
              <a:extLst>
                <a:ext uri="{FF2B5EF4-FFF2-40B4-BE49-F238E27FC236}">
                  <a16:creationId xmlns:a16="http://schemas.microsoft.com/office/drawing/2014/main" id="{5C389472-95DC-DE4B-B6A9-773F561D256D}"/>
                </a:ext>
              </a:extLst>
            </p:cNvPr>
            <p:cNvSpPr/>
            <p:nvPr/>
          </p:nvSpPr>
          <p:spPr>
            <a:xfrm>
              <a:off x="10397658" y="4200906"/>
              <a:ext cx="66071" cy="84428"/>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49" name="Freeform 444">
              <a:extLst>
                <a:ext uri="{FF2B5EF4-FFF2-40B4-BE49-F238E27FC236}">
                  <a16:creationId xmlns:a16="http://schemas.microsoft.com/office/drawing/2014/main" id="{E2C2D069-3F4C-D240-BF00-7886A63E4722}"/>
                </a:ext>
              </a:extLst>
            </p:cNvPr>
            <p:cNvSpPr/>
            <p:nvPr/>
          </p:nvSpPr>
          <p:spPr>
            <a:xfrm>
              <a:off x="10474743" y="4285326"/>
              <a:ext cx="95434" cy="110119"/>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0" name="Freeform 445">
              <a:extLst>
                <a:ext uri="{FF2B5EF4-FFF2-40B4-BE49-F238E27FC236}">
                  <a16:creationId xmlns:a16="http://schemas.microsoft.com/office/drawing/2014/main" id="{46A5110C-FE97-8F43-9DB4-E5C33020B0DA}"/>
                </a:ext>
              </a:extLst>
            </p:cNvPr>
            <p:cNvSpPr/>
            <p:nvPr/>
          </p:nvSpPr>
          <p:spPr>
            <a:xfrm>
              <a:off x="10496767" y="4351401"/>
              <a:ext cx="73414" cy="117458"/>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1" name="Freeform 446">
              <a:extLst>
                <a:ext uri="{FF2B5EF4-FFF2-40B4-BE49-F238E27FC236}">
                  <a16:creationId xmlns:a16="http://schemas.microsoft.com/office/drawing/2014/main" id="{A325DD98-FB2B-F24C-81E3-621CC63129D8}"/>
                </a:ext>
              </a:extLst>
            </p:cNvPr>
            <p:cNvSpPr/>
            <p:nvPr/>
          </p:nvSpPr>
          <p:spPr>
            <a:xfrm>
              <a:off x="10559163" y="4340390"/>
              <a:ext cx="44048" cy="84428"/>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2" name="Freeform 447">
              <a:extLst>
                <a:ext uri="{FF2B5EF4-FFF2-40B4-BE49-F238E27FC236}">
                  <a16:creationId xmlns:a16="http://schemas.microsoft.com/office/drawing/2014/main" id="{41A5F630-E0F8-9943-8330-080A77D86F44}"/>
                </a:ext>
              </a:extLst>
            </p:cNvPr>
            <p:cNvSpPr/>
            <p:nvPr/>
          </p:nvSpPr>
          <p:spPr>
            <a:xfrm>
              <a:off x="10581191" y="4395448"/>
              <a:ext cx="66071" cy="40377"/>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3" name="Freeform 448">
              <a:extLst>
                <a:ext uri="{FF2B5EF4-FFF2-40B4-BE49-F238E27FC236}">
                  <a16:creationId xmlns:a16="http://schemas.microsoft.com/office/drawing/2014/main" id="{E089742C-1C8D-B149-BECD-D9405DE66133}"/>
                </a:ext>
              </a:extLst>
            </p:cNvPr>
            <p:cNvSpPr/>
            <p:nvPr/>
          </p:nvSpPr>
          <p:spPr>
            <a:xfrm>
              <a:off x="10581191" y="4424814"/>
              <a:ext cx="150495" cy="227580"/>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4" name="Freeform 449">
              <a:extLst>
                <a:ext uri="{FF2B5EF4-FFF2-40B4-BE49-F238E27FC236}">
                  <a16:creationId xmlns:a16="http://schemas.microsoft.com/office/drawing/2014/main" id="{AEE21C5D-EE80-A142-BBC2-04853EA21D04}"/>
                </a:ext>
              </a:extLst>
            </p:cNvPr>
            <p:cNvSpPr/>
            <p:nvPr/>
          </p:nvSpPr>
          <p:spPr>
            <a:xfrm>
              <a:off x="10485754" y="4468862"/>
              <a:ext cx="128471" cy="110119"/>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5" name="Freeform 450">
              <a:extLst>
                <a:ext uri="{FF2B5EF4-FFF2-40B4-BE49-F238E27FC236}">
                  <a16:creationId xmlns:a16="http://schemas.microsoft.com/office/drawing/2014/main" id="{F32BCFF7-D87D-7543-9C2E-E9A63A4DC059}"/>
                </a:ext>
              </a:extLst>
            </p:cNvPr>
            <p:cNvSpPr/>
            <p:nvPr/>
          </p:nvSpPr>
          <p:spPr>
            <a:xfrm>
              <a:off x="10225140" y="4362414"/>
              <a:ext cx="128471" cy="128471"/>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6" name="Freeform 451">
              <a:extLst>
                <a:ext uri="{FF2B5EF4-FFF2-40B4-BE49-F238E27FC236}">
                  <a16:creationId xmlns:a16="http://schemas.microsoft.com/office/drawing/2014/main" id="{37445816-A98B-2244-9431-A041B3A22192}"/>
                </a:ext>
              </a:extLst>
            </p:cNvPr>
            <p:cNvSpPr/>
            <p:nvPr/>
          </p:nvSpPr>
          <p:spPr>
            <a:xfrm>
              <a:off x="10603214" y="4200906"/>
              <a:ext cx="22026" cy="11010"/>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7" name="Freeform 452">
              <a:extLst>
                <a:ext uri="{FF2B5EF4-FFF2-40B4-BE49-F238E27FC236}">
                  <a16:creationId xmlns:a16="http://schemas.microsoft.com/office/drawing/2014/main" id="{B451EC9C-7AC3-114C-A5C3-8BA15302F509}"/>
                </a:ext>
              </a:extLst>
            </p:cNvPr>
            <p:cNvSpPr/>
            <p:nvPr/>
          </p:nvSpPr>
          <p:spPr>
            <a:xfrm>
              <a:off x="9043194" y="4641381"/>
              <a:ext cx="601983" cy="627678"/>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8" name="Freeform 453">
              <a:extLst>
                <a:ext uri="{FF2B5EF4-FFF2-40B4-BE49-F238E27FC236}">
                  <a16:creationId xmlns:a16="http://schemas.microsoft.com/office/drawing/2014/main" id="{D5D36012-2FEC-A246-8273-9E7FBCAA217E}"/>
                </a:ext>
              </a:extLst>
            </p:cNvPr>
            <p:cNvSpPr/>
            <p:nvPr/>
          </p:nvSpPr>
          <p:spPr>
            <a:xfrm>
              <a:off x="9149642" y="4868963"/>
              <a:ext cx="55058" cy="55061"/>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59" name="Freeform 454">
              <a:extLst>
                <a:ext uri="{FF2B5EF4-FFF2-40B4-BE49-F238E27FC236}">
                  <a16:creationId xmlns:a16="http://schemas.microsoft.com/office/drawing/2014/main" id="{6A550E14-19BE-6D4B-8A0B-A0728059F26B}"/>
                </a:ext>
              </a:extLst>
            </p:cNvPr>
            <p:cNvSpPr/>
            <p:nvPr/>
          </p:nvSpPr>
          <p:spPr>
            <a:xfrm>
              <a:off x="9226727" y="4997435"/>
              <a:ext cx="51390" cy="55061"/>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0" name="Freeform 455">
              <a:extLst>
                <a:ext uri="{FF2B5EF4-FFF2-40B4-BE49-F238E27FC236}">
                  <a16:creationId xmlns:a16="http://schemas.microsoft.com/office/drawing/2014/main" id="{7DB66D81-0CA6-7649-A39C-8C4F25AD4218}"/>
                </a:ext>
              </a:extLst>
            </p:cNvPr>
            <p:cNvSpPr/>
            <p:nvPr/>
          </p:nvSpPr>
          <p:spPr>
            <a:xfrm>
              <a:off x="9590120" y="5030465"/>
              <a:ext cx="77082" cy="77082"/>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1" name="Freeform 456">
              <a:extLst>
                <a:ext uri="{FF2B5EF4-FFF2-40B4-BE49-F238E27FC236}">
                  <a16:creationId xmlns:a16="http://schemas.microsoft.com/office/drawing/2014/main" id="{8184DBB6-0919-8641-A387-AFACD2788C6A}"/>
                </a:ext>
              </a:extLst>
            </p:cNvPr>
            <p:cNvSpPr/>
            <p:nvPr/>
          </p:nvSpPr>
          <p:spPr>
            <a:xfrm>
              <a:off x="9711252" y="5085530"/>
              <a:ext cx="40377" cy="40377"/>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2" name="Freeform 457">
              <a:extLst>
                <a:ext uri="{FF2B5EF4-FFF2-40B4-BE49-F238E27FC236}">
                  <a16:creationId xmlns:a16="http://schemas.microsoft.com/office/drawing/2014/main" id="{A2119166-4776-7A4A-A07D-908EEBC7813D}"/>
                </a:ext>
              </a:extLst>
            </p:cNvPr>
            <p:cNvSpPr/>
            <p:nvPr/>
          </p:nvSpPr>
          <p:spPr>
            <a:xfrm>
              <a:off x="9601132" y="5269062"/>
              <a:ext cx="495536" cy="161508"/>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3" name="Freeform 458">
              <a:extLst>
                <a:ext uri="{FF2B5EF4-FFF2-40B4-BE49-F238E27FC236}">
                  <a16:creationId xmlns:a16="http://schemas.microsoft.com/office/drawing/2014/main" id="{EBBD3B1D-5613-424E-9F33-FD4E8317C6FA}"/>
                </a:ext>
              </a:extLst>
            </p:cNvPr>
            <p:cNvSpPr/>
            <p:nvPr/>
          </p:nvSpPr>
          <p:spPr>
            <a:xfrm>
              <a:off x="9968194" y="5309435"/>
              <a:ext cx="84420" cy="33037"/>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4" name="Freeform 459">
              <a:extLst>
                <a:ext uri="{FF2B5EF4-FFF2-40B4-BE49-F238E27FC236}">
                  <a16:creationId xmlns:a16="http://schemas.microsoft.com/office/drawing/2014/main" id="{8E6C326E-307F-6747-A8A0-92FEF2AD1F5B}"/>
                </a:ext>
              </a:extLst>
            </p:cNvPr>
            <p:cNvSpPr/>
            <p:nvPr/>
          </p:nvSpPr>
          <p:spPr>
            <a:xfrm>
              <a:off x="10085655" y="5386517"/>
              <a:ext cx="66071" cy="44048"/>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5" name="Freeform 460">
              <a:extLst>
                <a:ext uri="{FF2B5EF4-FFF2-40B4-BE49-F238E27FC236}">
                  <a16:creationId xmlns:a16="http://schemas.microsoft.com/office/drawing/2014/main" id="{829D1DEB-291D-C141-8128-9001F5620682}"/>
                </a:ext>
              </a:extLst>
            </p:cNvPr>
            <p:cNvSpPr/>
            <p:nvPr/>
          </p:nvSpPr>
          <p:spPr>
            <a:xfrm>
              <a:off x="10151729" y="5397530"/>
              <a:ext cx="51390" cy="33037"/>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6" name="Freeform 461">
              <a:extLst>
                <a:ext uri="{FF2B5EF4-FFF2-40B4-BE49-F238E27FC236}">
                  <a16:creationId xmlns:a16="http://schemas.microsoft.com/office/drawing/2014/main" id="{2052A4EF-AC38-0942-AC32-3923E7593F62}"/>
                </a:ext>
              </a:extLst>
            </p:cNvPr>
            <p:cNvSpPr/>
            <p:nvPr/>
          </p:nvSpPr>
          <p:spPr>
            <a:xfrm>
              <a:off x="10192105" y="5397530"/>
              <a:ext cx="77082" cy="44048"/>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7" name="Freeform 462">
              <a:extLst>
                <a:ext uri="{FF2B5EF4-FFF2-40B4-BE49-F238E27FC236}">
                  <a16:creationId xmlns:a16="http://schemas.microsoft.com/office/drawing/2014/main" id="{58FEEBE0-C1DE-314C-9082-EDC58D5DB507}"/>
                </a:ext>
              </a:extLst>
            </p:cNvPr>
            <p:cNvSpPr/>
            <p:nvPr/>
          </p:nvSpPr>
          <p:spPr>
            <a:xfrm>
              <a:off x="10247161" y="5386517"/>
              <a:ext cx="88094" cy="55061"/>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8" name="Freeform 463">
              <a:extLst>
                <a:ext uri="{FF2B5EF4-FFF2-40B4-BE49-F238E27FC236}">
                  <a16:creationId xmlns:a16="http://schemas.microsoft.com/office/drawing/2014/main" id="{4D8B13D2-8506-B942-811E-4D5E5CD3FE9D}"/>
                </a:ext>
              </a:extLst>
            </p:cNvPr>
            <p:cNvSpPr/>
            <p:nvPr/>
          </p:nvSpPr>
          <p:spPr>
            <a:xfrm>
              <a:off x="10364624" y="5397530"/>
              <a:ext cx="132145" cy="44048"/>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69" name="Freeform 464">
              <a:extLst>
                <a:ext uri="{FF2B5EF4-FFF2-40B4-BE49-F238E27FC236}">
                  <a16:creationId xmlns:a16="http://schemas.microsoft.com/office/drawing/2014/main" id="{D5EDD0E2-99CD-2549-9C8E-ABFAB5A68DC5}"/>
                </a:ext>
              </a:extLst>
            </p:cNvPr>
            <p:cNvSpPr/>
            <p:nvPr/>
          </p:nvSpPr>
          <p:spPr>
            <a:xfrm>
              <a:off x="10324245" y="5459930"/>
              <a:ext cx="117455" cy="6606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0" name="Freeform 465">
              <a:extLst>
                <a:ext uri="{FF2B5EF4-FFF2-40B4-BE49-F238E27FC236}">
                  <a16:creationId xmlns:a16="http://schemas.microsoft.com/office/drawing/2014/main" id="{1BBF7FDC-2E1A-7043-8550-F5E18C133DB5}"/>
                </a:ext>
              </a:extLst>
            </p:cNvPr>
            <p:cNvSpPr/>
            <p:nvPr/>
          </p:nvSpPr>
          <p:spPr>
            <a:xfrm>
              <a:off x="10698649" y="5114893"/>
              <a:ext cx="66071" cy="44048"/>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1" name="Freeform 466">
              <a:extLst>
                <a:ext uri="{FF2B5EF4-FFF2-40B4-BE49-F238E27FC236}">
                  <a16:creationId xmlns:a16="http://schemas.microsoft.com/office/drawing/2014/main" id="{309CFFB6-281E-D346-81F5-DE61548DDDCB}"/>
                </a:ext>
              </a:extLst>
            </p:cNvPr>
            <p:cNvSpPr/>
            <p:nvPr/>
          </p:nvSpPr>
          <p:spPr>
            <a:xfrm>
              <a:off x="10808770" y="5107553"/>
              <a:ext cx="161508" cy="51393"/>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2" name="Freeform 467">
              <a:extLst>
                <a:ext uri="{FF2B5EF4-FFF2-40B4-BE49-F238E27FC236}">
                  <a16:creationId xmlns:a16="http://schemas.microsoft.com/office/drawing/2014/main" id="{4C0CBA0B-C029-C442-BEA4-0A0BF976FC1F}"/>
                </a:ext>
              </a:extLst>
            </p:cNvPr>
            <p:cNvSpPr/>
            <p:nvPr/>
          </p:nvSpPr>
          <p:spPr>
            <a:xfrm>
              <a:off x="10313232" y="4857946"/>
              <a:ext cx="345041" cy="389086"/>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3" name="Freeform 468">
              <a:extLst>
                <a:ext uri="{FF2B5EF4-FFF2-40B4-BE49-F238E27FC236}">
                  <a16:creationId xmlns:a16="http://schemas.microsoft.com/office/drawing/2014/main" id="{AF7C9E44-C9F0-BA4A-81A3-878615C77E45}"/>
                </a:ext>
              </a:extLst>
            </p:cNvPr>
            <p:cNvSpPr/>
            <p:nvPr/>
          </p:nvSpPr>
          <p:spPr>
            <a:xfrm>
              <a:off x="10775734" y="4835923"/>
              <a:ext cx="84420" cy="161508"/>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4" name="Freeform 469">
              <a:extLst>
                <a:ext uri="{FF2B5EF4-FFF2-40B4-BE49-F238E27FC236}">
                  <a16:creationId xmlns:a16="http://schemas.microsoft.com/office/drawing/2014/main" id="{1B4AA568-786D-1A48-AD18-0AEC32D7AABE}"/>
                </a:ext>
              </a:extLst>
            </p:cNvPr>
            <p:cNvSpPr/>
            <p:nvPr/>
          </p:nvSpPr>
          <p:spPr>
            <a:xfrm>
              <a:off x="10819785" y="4813902"/>
              <a:ext cx="29365" cy="22026"/>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5" name="Freeform 470">
              <a:extLst>
                <a:ext uri="{FF2B5EF4-FFF2-40B4-BE49-F238E27FC236}">
                  <a16:creationId xmlns:a16="http://schemas.microsoft.com/office/drawing/2014/main" id="{62D7B7F5-FC0C-5340-B356-3E608E5089AF}"/>
                </a:ext>
              </a:extLst>
            </p:cNvPr>
            <p:cNvSpPr/>
            <p:nvPr/>
          </p:nvSpPr>
          <p:spPr>
            <a:xfrm>
              <a:off x="10937243" y="4953384"/>
              <a:ext cx="51390" cy="22026"/>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6" name="Freeform 471">
              <a:extLst>
                <a:ext uri="{FF2B5EF4-FFF2-40B4-BE49-F238E27FC236}">
                  <a16:creationId xmlns:a16="http://schemas.microsoft.com/office/drawing/2014/main" id="{6A943B51-115D-8745-B601-210F5931CA1C}"/>
                </a:ext>
              </a:extLst>
            </p:cNvPr>
            <p:cNvSpPr/>
            <p:nvPr/>
          </p:nvSpPr>
          <p:spPr>
            <a:xfrm>
              <a:off x="10948256" y="4964398"/>
              <a:ext cx="201886" cy="12113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77" name="Freeform 485">
              <a:extLst>
                <a:ext uri="{FF2B5EF4-FFF2-40B4-BE49-F238E27FC236}">
                  <a16:creationId xmlns:a16="http://schemas.microsoft.com/office/drawing/2014/main" id="{2952A3DB-A8B7-6E40-BB1D-32AFA34F6AEE}"/>
                </a:ext>
              </a:extLst>
            </p:cNvPr>
            <p:cNvSpPr/>
            <p:nvPr/>
          </p:nvSpPr>
          <p:spPr>
            <a:xfrm>
              <a:off x="8290716" y="4424814"/>
              <a:ext cx="117455" cy="194543"/>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5" name="Freeform 610">
              <a:extLst>
                <a:ext uri="{FF2B5EF4-FFF2-40B4-BE49-F238E27FC236}">
                  <a16:creationId xmlns:a16="http://schemas.microsoft.com/office/drawing/2014/main" id="{26B3ACD5-470A-CD44-9F6E-59BAFDEA8A0D}"/>
                </a:ext>
              </a:extLst>
            </p:cNvPr>
            <p:cNvSpPr/>
            <p:nvPr/>
          </p:nvSpPr>
          <p:spPr>
            <a:xfrm>
              <a:off x="10915214" y="5052486"/>
              <a:ext cx="22026" cy="11013"/>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6" name="Freeform 611">
              <a:extLst>
                <a:ext uri="{FF2B5EF4-FFF2-40B4-BE49-F238E27FC236}">
                  <a16:creationId xmlns:a16="http://schemas.microsoft.com/office/drawing/2014/main" id="{23C3A174-2EF4-7F4C-88AC-909CBB40ABCA}"/>
                </a:ext>
              </a:extLst>
            </p:cNvPr>
            <p:cNvSpPr/>
            <p:nvPr/>
          </p:nvSpPr>
          <p:spPr>
            <a:xfrm>
              <a:off x="10775734" y="5030463"/>
              <a:ext cx="22026" cy="22026"/>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7" name="Freeform 643">
              <a:extLst>
                <a:ext uri="{FF2B5EF4-FFF2-40B4-BE49-F238E27FC236}">
                  <a16:creationId xmlns:a16="http://schemas.microsoft.com/office/drawing/2014/main" id="{24E77257-5C36-0549-A2B0-8A36CD2FE9DD}"/>
                </a:ext>
              </a:extLst>
            </p:cNvPr>
            <p:cNvSpPr/>
            <p:nvPr/>
          </p:nvSpPr>
          <p:spPr>
            <a:xfrm>
              <a:off x="10548157" y="5430564"/>
              <a:ext cx="110119" cy="95444"/>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188" name="Freeform 644">
              <a:extLst>
                <a:ext uri="{FF2B5EF4-FFF2-40B4-BE49-F238E27FC236}">
                  <a16:creationId xmlns:a16="http://schemas.microsoft.com/office/drawing/2014/main" id="{F40AF0F1-E426-A040-9844-26B9FF6F8B3E}"/>
                </a:ext>
              </a:extLst>
            </p:cNvPr>
            <p:cNvSpPr/>
            <p:nvPr/>
          </p:nvSpPr>
          <p:spPr>
            <a:xfrm>
              <a:off x="10636251" y="5408544"/>
              <a:ext cx="139481" cy="51393"/>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1" name="Freeform 694">
              <a:extLst>
                <a:ext uri="{FF2B5EF4-FFF2-40B4-BE49-F238E27FC236}">
                  <a16:creationId xmlns:a16="http://schemas.microsoft.com/office/drawing/2014/main" id="{05BCA6F6-0FE0-AA40-8553-2DB3FD833A81}"/>
                </a:ext>
              </a:extLst>
            </p:cNvPr>
            <p:cNvSpPr/>
            <p:nvPr/>
          </p:nvSpPr>
          <p:spPr>
            <a:xfrm>
              <a:off x="7299644" y="2927196"/>
              <a:ext cx="0" cy="1101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4" name="Freeform 697">
              <a:extLst>
                <a:ext uri="{FF2B5EF4-FFF2-40B4-BE49-F238E27FC236}">
                  <a16:creationId xmlns:a16="http://schemas.microsoft.com/office/drawing/2014/main" id="{A7E454CE-4517-A54F-B58D-D6800D950796}"/>
                </a:ext>
              </a:extLst>
            </p:cNvPr>
            <p:cNvSpPr/>
            <p:nvPr/>
          </p:nvSpPr>
          <p:spPr>
            <a:xfrm>
              <a:off x="7288634" y="2853783"/>
              <a:ext cx="891966" cy="796526"/>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6" name="Freeform 699">
              <a:extLst>
                <a:ext uri="{FF2B5EF4-FFF2-40B4-BE49-F238E27FC236}">
                  <a16:creationId xmlns:a16="http://schemas.microsoft.com/office/drawing/2014/main" id="{8ED5B544-901F-384D-B461-EEDB9D1BA501}"/>
                </a:ext>
              </a:extLst>
            </p:cNvPr>
            <p:cNvSpPr/>
            <p:nvPr/>
          </p:nvSpPr>
          <p:spPr>
            <a:xfrm>
              <a:off x="7171173" y="2292176"/>
              <a:ext cx="29365" cy="44048"/>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8" name="Freeform 701">
              <a:extLst>
                <a:ext uri="{FF2B5EF4-FFF2-40B4-BE49-F238E27FC236}">
                  <a16:creationId xmlns:a16="http://schemas.microsoft.com/office/drawing/2014/main" id="{7D263A44-2960-3340-B64E-60CFB53071B1}"/>
                </a:ext>
              </a:extLst>
            </p:cNvPr>
            <p:cNvSpPr/>
            <p:nvPr/>
          </p:nvSpPr>
          <p:spPr>
            <a:xfrm>
              <a:off x="7674051" y="2916183"/>
              <a:ext cx="1508630" cy="1607736"/>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19" name="Freeform 702">
              <a:extLst>
                <a:ext uri="{FF2B5EF4-FFF2-40B4-BE49-F238E27FC236}">
                  <a16:creationId xmlns:a16="http://schemas.microsoft.com/office/drawing/2014/main" id="{1238D343-E750-7A47-BAAC-DE3BAE11AD0C}"/>
                </a:ext>
              </a:extLst>
            </p:cNvPr>
            <p:cNvSpPr/>
            <p:nvPr/>
          </p:nvSpPr>
          <p:spPr>
            <a:xfrm>
              <a:off x="8914723" y="3360329"/>
              <a:ext cx="440475" cy="1057143"/>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0" name="Freeform 703">
              <a:extLst>
                <a:ext uri="{FF2B5EF4-FFF2-40B4-BE49-F238E27FC236}">
                  <a16:creationId xmlns:a16="http://schemas.microsoft.com/office/drawing/2014/main" id="{58776120-5890-EB46-8860-F0D3FFC171E4}"/>
                </a:ext>
              </a:extLst>
            </p:cNvPr>
            <p:cNvSpPr/>
            <p:nvPr/>
          </p:nvSpPr>
          <p:spPr>
            <a:xfrm>
              <a:off x="8709166" y="3488797"/>
              <a:ext cx="245936" cy="300993"/>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1" name="Freeform 704">
              <a:extLst>
                <a:ext uri="{FF2B5EF4-FFF2-40B4-BE49-F238E27FC236}">
                  <a16:creationId xmlns:a16="http://schemas.microsoft.com/office/drawing/2014/main" id="{47982D07-893B-1346-AEF7-E8D379482609}"/>
                </a:ext>
              </a:extLst>
            </p:cNvPr>
            <p:cNvSpPr/>
            <p:nvPr/>
          </p:nvSpPr>
          <p:spPr>
            <a:xfrm>
              <a:off x="9171668" y="3822827"/>
              <a:ext cx="451488" cy="829566"/>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2" name="Freeform 705">
              <a:extLst>
                <a:ext uri="{FF2B5EF4-FFF2-40B4-BE49-F238E27FC236}">
                  <a16:creationId xmlns:a16="http://schemas.microsoft.com/office/drawing/2014/main" id="{97B053F0-7E7A-444D-A778-847884E2CFD6}"/>
                </a:ext>
              </a:extLst>
            </p:cNvPr>
            <p:cNvSpPr/>
            <p:nvPr/>
          </p:nvSpPr>
          <p:spPr>
            <a:xfrm>
              <a:off x="9417601" y="3650309"/>
              <a:ext cx="411112" cy="840577"/>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3" name="Freeform 706">
              <a:extLst>
                <a:ext uri="{FF2B5EF4-FFF2-40B4-BE49-F238E27FC236}">
                  <a16:creationId xmlns:a16="http://schemas.microsoft.com/office/drawing/2014/main" id="{399DB04E-266E-DB4C-AAD0-9C4498692D09}"/>
                </a:ext>
              </a:extLst>
            </p:cNvPr>
            <p:cNvSpPr/>
            <p:nvPr/>
          </p:nvSpPr>
          <p:spPr>
            <a:xfrm>
              <a:off x="9322164" y="3716383"/>
              <a:ext cx="396427" cy="484523"/>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4" name="Freeform 707">
              <a:extLst>
                <a:ext uri="{FF2B5EF4-FFF2-40B4-BE49-F238E27FC236}">
                  <a16:creationId xmlns:a16="http://schemas.microsoft.com/office/drawing/2014/main" id="{98C5A657-49EE-6B4A-904D-61287B0DA428}"/>
                </a:ext>
              </a:extLst>
            </p:cNvPr>
            <p:cNvSpPr/>
            <p:nvPr/>
          </p:nvSpPr>
          <p:spPr>
            <a:xfrm>
              <a:off x="11021663" y="5030465"/>
              <a:ext cx="484523" cy="411112"/>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5" name="Freeform 709">
              <a:extLst>
                <a:ext uri="{FF2B5EF4-FFF2-40B4-BE49-F238E27FC236}">
                  <a16:creationId xmlns:a16="http://schemas.microsoft.com/office/drawing/2014/main" id="{462D0089-D017-1149-A76E-076DAEAFA354}"/>
                </a:ext>
              </a:extLst>
            </p:cNvPr>
            <p:cNvSpPr/>
            <p:nvPr/>
          </p:nvSpPr>
          <p:spPr>
            <a:xfrm>
              <a:off x="9784662" y="4696441"/>
              <a:ext cx="550596" cy="484523"/>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6" name="Freeform 710">
              <a:extLst>
                <a:ext uri="{FF2B5EF4-FFF2-40B4-BE49-F238E27FC236}">
                  <a16:creationId xmlns:a16="http://schemas.microsoft.com/office/drawing/2014/main" id="{E42F1E3A-F8A8-A042-8E1C-16BB93D75DCC}"/>
                </a:ext>
              </a:extLst>
            </p:cNvPr>
            <p:cNvSpPr/>
            <p:nvPr/>
          </p:nvSpPr>
          <p:spPr>
            <a:xfrm>
              <a:off x="9817696" y="4567966"/>
              <a:ext cx="528573" cy="345040"/>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7" name="Freeform 711">
              <a:extLst>
                <a:ext uri="{FF2B5EF4-FFF2-40B4-BE49-F238E27FC236}">
                  <a16:creationId xmlns:a16="http://schemas.microsoft.com/office/drawing/2014/main" id="{32E8C36F-EA0A-554D-80B2-1583B97D2CBA}"/>
                </a:ext>
              </a:extLst>
            </p:cNvPr>
            <p:cNvSpPr/>
            <p:nvPr/>
          </p:nvSpPr>
          <p:spPr>
            <a:xfrm>
              <a:off x="8742204" y="3371339"/>
              <a:ext cx="183529" cy="106448"/>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8" name="Freeform 712">
              <a:extLst>
                <a:ext uri="{FF2B5EF4-FFF2-40B4-BE49-F238E27FC236}">
                  <a16:creationId xmlns:a16="http://schemas.microsoft.com/office/drawing/2014/main" id="{1F883085-A627-F940-944B-F76330B561A1}"/>
                </a:ext>
              </a:extLst>
            </p:cNvPr>
            <p:cNvSpPr/>
            <p:nvPr/>
          </p:nvSpPr>
          <p:spPr>
            <a:xfrm>
              <a:off x="8320081" y="3250213"/>
              <a:ext cx="400098" cy="249603"/>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29" name="Freeform 713">
              <a:extLst>
                <a:ext uri="{FF2B5EF4-FFF2-40B4-BE49-F238E27FC236}">
                  <a16:creationId xmlns:a16="http://schemas.microsoft.com/office/drawing/2014/main" id="{91202445-DD28-8C4A-AF88-9B42AF5D7B06}"/>
                </a:ext>
              </a:extLst>
            </p:cNvPr>
            <p:cNvSpPr/>
            <p:nvPr/>
          </p:nvSpPr>
          <p:spPr>
            <a:xfrm>
              <a:off x="9428611" y="4156855"/>
              <a:ext cx="300990" cy="249603"/>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0" name="Freeform 714">
              <a:extLst>
                <a:ext uri="{FF2B5EF4-FFF2-40B4-BE49-F238E27FC236}">
                  <a16:creationId xmlns:a16="http://schemas.microsoft.com/office/drawing/2014/main" id="{BF0D5BA7-EED3-244C-8B35-33CB51689BFD}"/>
                </a:ext>
              </a:extLst>
            </p:cNvPr>
            <p:cNvSpPr/>
            <p:nvPr/>
          </p:nvSpPr>
          <p:spPr>
            <a:xfrm>
              <a:off x="9311151" y="4597333"/>
              <a:ext cx="238590" cy="282644"/>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1" name="Freeform 715">
              <a:extLst>
                <a:ext uri="{FF2B5EF4-FFF2-40B4-BE49-F238E27FC236}">
                  <a16:creationId xmlns:a16="http://schemas.microsoft.com/office/drawing/2014/main" id="{D7EF9EFE-6A65-5645-B220-EF7AF1F7EDDE}"/>
                </a:ext>
              </a:extLst>
            </p:cNvPr>
            <p:cNvSpPr/>
            <p:nvPr/>
          </p:nvSpPr>
          <p:spPr>
            <a:xfrm>
              <a:off x="7967701" y="1741582"/>
              <a:ext cx="3226487" cy="2103272"/>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2" name="Freeform 716">
              <a:extLst>
                <a:ext uri="{FF2B5EF4-FFF2-40B4-BE49-F238E27FC236}">
                  <a16:creationId xmlns:a16="http://schemas.microsoft.com/office/drawing/2014/main" id="{85511D23-7BFB-3D4D-9F9C-9A82E3BD2CF0}"/>
                </a:ext>
              </a:extLst>
            </p:cNvPr>
            <p:cNvSpPr/>
            <p:nvPr/>
          </p:nvSpPr>
          <p:spPr>
            <a:xfrm>
              <a:off x="8709166" y="1848029"/>
              <a:ext cx="1688489" cy="734122"/>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4" name="Freeform 721">
              <a:extLst>
                <a:ext uri="{FF2B5EF4-FFF2-40B4-BE49-F238E27FC236}">
                  <a16:creationId xmlns:a16="http://schemas.microsoft.com/office/drawing/2014/main" id="{30FF07F7-A639-F34F-91C9-FB57D3F8CC9C}"/>
                </a:ext>
              </a:extLst>
            </p:cNvPr>
            <p:cNvSpPr/>
            <p:nvPr/>
          </p:nvSpPr>
          <p:spPr>
            <a:xfrm>
              <a:off x="11528214" y="1697537"/>
              <a:ext cx="161508" cy="345040"/>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5" name="Freeform 722">
              <a:extLst>
                <a:ext uri="{FF2B5EF4-FFF2-40B4-BE49-F238E27FC236}">
                  <a16:creationId xmlns:a16="http://schemas.microsoft.com/office/drawing/2014/main" id="{AADF7D50-919A-AC4F-8F12-D0A2E7D1EA35}"/>
                </a:ext>
              </a:extLst>
            </p:cNvPr>
            <p:cNvSpPr/>
            <p:nvPr/>
          </p:nvSpPr>
          <p:spPr>
            <a:xfrm>
              <a:off x="11561246" y="2031561"/>
              <a:ext cx="161508" cy="249603"/>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6" name="Freeform 723">
              <a:extLst>
                <a:ext uri="{FF2B5EF4-FFF2-40B4-BE49-F238E27FC236}">
                  <a16:creationId xmlns:a16="http://schemas.microsoft.com/office/drawing/2014/main" id="{4D35B834-E76E-1844-9C25-5468A540FC8C}"/>
                </a:ext>
              </a:extLst>
            </p:cNvPr>
            <p:cNvSpPr/>
            <p:nvPr/>
          </p:nvSpPr>
          <p:spPr>
            <a:xfrm>
              <a:off x="10709662" y="2765687"/>
              <a:ext cx="227577" cy="271628"/>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sp>
          <p:nvSpPr>
            <p:cNvPr id="237" name="Freeform 724">
              <a:extLst>
                <a:ext uri="{FF2B5EF4-FFF2-40B4-BE49-F238E27FC236}">
                  <a16:creationId xmlns:a16="http://schemas.microsoft.com/office/drawing/2014/main" id="{658A1A5F-63DC-0B4C-8036-B24D348D467A}"/>
                </a:ext>
              </a:extLst>
            </p:cNvPr>
            <p:cNvSpPr/>
            <p:nvPr/>
          </p:nvSpPr>
          <p:spPr>
            <a:xfrm>
              <a:off x="10614227" y="2475707"/>
              <a:ext cx="345041" cy="334028"/>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solidFill>
              <a:schemeClr val="accent1"/>
            </a:solidFill>
            <a:ln w="6350" cap="flat">
              <a:solidFill>
                <a:schemeClr val="bg1"/>
              </a:solidFill>
              <a:prstDash val="solid"/>
              <a:round/>
            </a:ln>
          </p:spPr>
          <p:txBody>
            <a:bodyPr vert="horz" wrap="square" lIns="91440" tIns="45720" rIns="91440" bIns="45720" numCol="1" anchor="t" anchorCtr="0" compatLnSpc="1">
              <a:prstTxWarp prst="textNoShape">
                <a:avLst/>
              </a:prstTxWarp>
            </a:bodyPr>
            <a:lstStyle/>
            <a:p>
              <a:endParaRPr lang="id-ID"/>
            </a:p>
          </p:txBody>
        </p:sp>
      </p:grpSp>
      <p:sp>
        <p:nvSpPr>
          <p:cNvPr id="241" name="Date Placeholder 3">
            <a:extLst>
              <a:ext uri="{FF2B5EF4-FFF2-40B4-BE49-F238E27FC236}">
                <a16:creationId xmlns:a16="http://schemas.microsoft.com/office/drawing/2014/main" id="{D09DB166-1A10-E343-8B81-2B34016782EF}"/>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spTree>
    <p:extLst>
      <p:ext uri="{BB962C8B-B14F-4D97-AF65-F5344CB8AC3E}">
        <p14:creationId xmlns:p14="http://schemas.microsoft.com/office/powerpoint/2010/main" val="377321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6E7F-FBF1-C940-A5C1-128BD3C20C38}"/>
              </a:ext>
            </a:extLst>
          </p:cNvPr>
          <p:cNvSpPr>
            <a:spLocks noGrp="1"/>
          </p:cNvSpPr>
          <p:nvPr>
            <p:ph type="title"/>
          </p:nvPr>
        </p:nvSpPr>
        <p:spPr>
          <a:xfrm>
            <a:off x="838201" y="606862"/>
            <a:ext cx="5213350" cy="591316"/>
          </a:xfrm>
        </p:spPr>
        <p:txBody>
          <a:bodyPr>
            <a:normAutofit fontScale="90000"/>
          </a:bodyPr>
          <a:lstStyle/>
          <a:p>
            <a:r>
              <a:rPr lang="en-US" dirty="0"/>
              <a:t>Europe</a:t>
            </a:r>
          </a:p>
        </p:txBody>
      </p:sp>
      <p:sp>
        <p:nvSpPr>
          <p:cNvPr id="4" name="Content Placeholder 3">
            <a:extLst>
              <a:ext uri="{FF2B5EF4-FFF2-40B4-BE49-F238E27FC236}">
                <a16:creationId xmlns:a16="http://schemas.microsoft.com/office/drawing/2014/main" id="{551B6B73-7CDE-134C-B3E7-D843BF726330}"/>
              </a:ext>
            </a:extLst>
          </p:cNvPr>
          <p:cNvSpPr>
            <a:spLocks noGrp="1"/>
          </p:cNvSpPr>
          <p:nvPr>
            <p:ph sz="half" idx="1"/>
          </p:nvPr>
        </p:nvSpPr>
        <p:spPr>
          <a:xfrm>
            <a:off x="711111" y="1484031"/>
            <a:ext cx="10642689" cy="4885113"/>
          </a:xfrm>
        </p:spPr>
        <p:txBody>
          <a:bodyPr>
            <a:noAutofit/>
          </a:bodyPr>
          <a:lstStyle/>
          <a:p>
            <a:pPr>
              <a:lnSpc>
                <a:spcPct val="130000"/>
              </a:lnSpc>
            </a:pPr>
            <a:r>
              <a:rPr lang="en-US" sz="1600" dirty="0">
                <a:latin typeface="Arial" panose="020B0604020202020204" pitchFamily="34" charset="0"/>
                <a:ea typeface="Times New Roman" panose="02020603050405020304" pitchFamily="18" charset="0"/>
              </a:rPr>
              <a:t>The </a:t>
            </a:r>
            <a:r>
              <a:rPr lang="en-US" sz="1600" b="1" dirty="0">
                <a:latin typeface="Arial" panose="020B0604020202020204" pitchFamily="34" charset="0"/>
                <a:ea typeface="Times New Roman" panose="02020603050405020304" pitchFamily="18" charset="0"/>
              </a:rPr>
              <a:t>US </a:t>
            </a:r>
            <a:r>
              <a:rPr lang="en-US" sz="1600" dirty="0">
                <a:latin typeface="Arial" panose="020B0604020202020204" pitchFamily="34" charset="0"/>
                <a:ea typeface="Times New Roman" panose="02020603050405020304" pitchFamily="18" charset="0"/>
              </a:rPr>
              <a:t>approved the sale of eight F-16 combat aircraft to </a:t>
            </a:r>
            <a:br>
              <a:rPr lang="en-US" sz="1600" dirty="0">
                <a:latin typeface="Arial" panose="020B0604020202020204" pitchFamily="34" charset="0"/>
                <a:ea typeface="Times New Roman" panose="02020603050405020304" pitchFamily="18" charset="0"/>
              </a:rPr>
            </a:br>
            <a:r>
              <a:rPr lang="en-US" sz="1600" b="1" dirty="0">
                <a:latin typeface="Arial" panose="020B0604020202020204" pitchFamily="34" charset="0"/>
                <a:ea typeface="Times New Roman" panose="02020603050405020304" pitchFamily="18" charset="0"/>
              </a:rPr>
              <a:t>Bulgaria </a:t>
            </a:r>
            <a:r>
              <a:rPr lang="en-US" sz="1600" dirty="0">
                <a:latin typeface="Arial" panose="020B0604020202020204" pitchFamily="34" charset="0"/>
                <a:ea typeface="Times New Roman" panose="02020603050405020304" pitchFamily="18" charset="0"/>
              </a:rPr>
              <a:t>for $1.67 billion (€1.52 billion) to improve Bulgaria’s </a:t>
            </a:r>
            <a:br>
              <a:rPr lang="en-US" sz="1600" dirty="0">
                <a:latin typeface="Arial" panose="020B0604020202020204" pitchFamily="34" charset="0"/>
                <a:ea typeface="Times New Roman" panose="02020603050405020304" pitchFamily="18" charset="0"/>
              </a:rPr>
            </a:br>
            <a:r>
              <a:rPr lang="en-US" sz="1600" dirty="0">
                <a:latin typeface="Arial" panose="020B0604020202020204" pitchFamily="34" charset="0"/>
                <a:ea typeface="Times New Roman" panose="02020603050405020304" pitchFamily="18" charset="0"/>
              </a:rPr>
              <a:t>capability to meet current and future threats. </a:t>
            </a:r>
          </a:p>
          <a:p>
            <a:pPr>
              <a:lnSpc>
                <a:spcPct val="130000"/>
              </a:lnSpc>
            </a:pPr>
            <a:r>
              <a:rPr lang="en-US" sz="1600" b="1" dirty="0">
                <a:latin typeface="Arial" panose="020B0604020202020204" pitchFamily="34" charset="0"/>
                <a:ea typeface="Times New Roman" panose="02020603050405020304" pitchFamily="18" charset="0"/>
              </a:rPr>
              <a:t>Serbia's</a:t>
            </a:r>
            <a:r>
              <a:rPr lang="en-US" sz="1600" dirty="0">
                <a:latin typeface="Arial" panose="020B0604020202020204" pitchFamily="34" charset="0"/>
                <a:ea typeface="Times New Roman" panose="02020603050405020304" pitchFamily="18" charset="0"/>
              </a:rPr>
              <a:t> incumbent president, Aleksandar Vucic, has </a:t>
            </a:r>
            <a:br>
              <a:rPr lang="en-US" sz="1600" dirty="0">
                <a:latin typeface="Arial" panose="020B0604020202020204" pitchFamily="34" charset="0"/>
                <a:ea typeface="Times New Roman" panose="02020603050405020304" pitchFamily="18" charset="0"/>
              </a:rPr>
            </a:br>
            <a:r>
              <a:rPr lang="en-US" sz="1600" dirty="0">
                <a:latin typeface="Arial" panose="020B0604020202020204" pitchFamily="34" charset="0"/>
                <a:ea typeface="Times New Roman" panose="02020603050405020304" pitchFamily="18" charset="0"/>
              </a:rPr>
              <a:t>secured 59.5 percent of votes in a presidential election, </a:t>
            </a:r>
            <a:br>
              <a:rPr lang="en-US" sz="1600" dirty="0">
                <a:latin typeface="Arial" panose="020B0604020202020204" pitchFamily="34" charset="0"/>
                <a:ea typeface="Times New Roman" panose="02020603050405020304" pitchFamily="18" charset="0"/>
              </a:rPr>
            </a:br>
            <a:r>
              <a:rPr lang="en-US" sz="1600" dirty="0">
                <a:latin typeface="Arial" panose="020B0604020202020204" pitchFamily="34" charset="0"/>
                <a:ea typeface="Times New Roman" panose="02020603050405020304" pitchFamily="18" charset="0"/>
              </a:rPr>
              <a:t>per the State Election Commission, after counting </a:t>
            </a:r>
            <a:br>
              <a:rPr lang="en-US" sz="1600" dirty="0">
                <a:latin typeface="Arial" panose="020B0604020202020204" pitchFamily="34" charset="0"/>
                <a:ea typeface="Times New Roman" panose="02020603050405020304" pitchFamily="18" charset="0"/>
              </a:rPr>
            </a:br>
            <a:r>
              <a:rPr lang="en-US" sz="1600" dirty="0">
                <a:latin typeface="Arial" panose="020B0604020202020204" pitchFamily="34" charset="0"/>
                <a:ea typeface="Times New Roman" panose="02020603050405020304" pitchFamily="18" charset="0"/>
              </a:rPr>
              <a:t>87.67 percent of ballots.</a:t>
            </a:r>
          </a:p>
          <a:p>
            <a:pPr>
              <a:lnSpc>
                <a:spcPct val="130000"/>
              </a:lnSpc>
            </a:pPr>
            <a:r>
              <a:rPr lang="en-US" sz="1600" b="1" dirty="0">
                <a:latin typeface="Arial" panose="020B0604020202020204" pitchFamily="34" charset="0"/>
                <a:ea typeface="Times New Roman" panose="02020603050405020304" pitchFamily="18" charset="0"/>
              </a:rPr>
              <a:t>France's </a:t>
            </a:r>
            <a:r>
              <a:rPr lang="en-US" sz="1600" dirty="0">
                <a:latin typeface="Arial" panose="020B0604020202020204" pitchFamily="34" charset="0"/>
                <a:ea typeface="Times New Roman" panose="02020603050405020304" pitchFamily="18" charset="0"/>
              </a:rPr>
              <a:t>presidential race is tightening ahead of Sunday's first round vote. Opinion polls have long predicted President Macron will win a second term, but far-right challenger Le Pen is closing the gap, with polls showing the 44-year-old president with only a six-point advantage in a likely run-off on April 24.</a:t>
            </a:r>
          </a:p>
          <a:p>
            <a:pPr>
              <a:lnSpc>
                <a:spcPct val="130000"/>
              </a:lnSpc>
            </a:pPr>
            <a:endParaRPr lang="en-US" sz="1500" dirty="0">
              <a:latin typeface="Arial" panose="020B0604020202020204" pitchFamily="34" charset="0"/>
              <a:ea typeface="Times New Roman" panose="02020603050405020304" pitchFamily="18" charset="0"/>
            </a:endParaRPr>
          </a:p>
        </p:txBody>
      </p:sp>
      <p:cxnSp>
        <p:nvCxnSpPr>
          <p:cNvPr id="7" name="Straight Connector 6">
            <a:extLst>
              <a:ext uri="{FF2B5EF4-FFF2-40B4-BE49-F238E27FC236}">
                <a16:creationId xmlns:a16="http://schemas.microsoft.com/office/drawing/2014/main" id="{BF344B36-FD3A-0443-ADCE-A0EDAA1E5C58}"/>
              </a:ext>
            </a:extLst>
          </p:cNvPr>
          <p:cNvCxnSpPr/>
          <p:nvPr/>
        </p:nvCxnSpPr>
        <p:spPr>
          <a:xfrm>
            <a:off x="964324" y="1319460"/>
            <a:ext cx="614856"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33" name="Date Placeholder 3">
            <a:extLst>
              <a:ext uri="{FF2B5EF4-FFF2-40B4-BE49-F238E27FC236}">
                <a16:creationId xmlns:a16="http://schemas.microsoft.com/office/drawing/2014/main" id="{A0FF11A8-601E-954B-9DFB-2FB090B2FF8F}"/>
              </a:ext>
            </a:extLst>
          </p:cNvPr>
          <p:cNvSpPr txBox="1"/>
          <p:nvPr/>
        </p:nvSpPr>
        <p:spPr>
          <a:xfrm>
            <a:off x="838200" y="6356350"/>
            <a:ext cx="7507014" cy="365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0" i="1" kern="1200" smtClean="0">
                <a:solidFill>
                  <a:srgbClr val="A2A4A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report is based on sources and information deemed to be true and reliable, but Dentons makes no representations to same. </a:t>
            </a:r>
          </a:p>
        </p:txBody>
      </p:sp>
      <p:grpSp>
        <p:nvGrpSpPr>
          <p:cNvPr id="3" name="Group 2">
            <a:extLst>
              <a:ext uri="{FF2B5EF4-FFF2-40B4-BE49-F238E27FC236}">
                <a16:creationId xmlns:a16="http://schemas.microsoft.com/office/drawing/2014/main" id="{A1745E63-ACCF-A94F-B6D9-3AC21815188F}"/>
              </a:ext>
            </a:extLst>
          </p:cNvPr>
          <p:cNvGrpSpPr/>
          <p:nvPr/>
        </p:nvGrpSpPr>
        <p:grpSpPr>
          <a:xfrm>
            <a:off x="6200543" y="131958"/>
            <a:ext cx="5690953" cy="3308482"/>
            <a:chOff x="6787670" y="606862"/>
            <a:chExt cx="2615933" cy="1520794"/>
          </a:xfrm>
        </p:grpSpPr>
        <p:sp>
          <p:nvSpPr>
            <p:cNvPr id="34" name="Freeform 33">
              <a:extLst>
                <a:ext uri="{FF2B5EF4-FFF2-40B4-BE49-F238E27FC236}">
                  <a16:creationId xmlns:a16="http://schemas.microsoft.com/office/drawing/2014/main" id="{055C2F43-40FE-AE41-9A74-77FD9D2EF70B}"/>
                </a:ext>
              </a:extLst>
            </p:cNvPr>
            <p:cNvSpPr>
              <a:spLocks noChangeAspect="1"/>
            </p:cNvSpPr>
            <p:nvPr/>
          </p:nvSpPr>
          <p:spPr>
            <a:xfrm>
              <a:off x="8327891" y="1726214"/>
              <a:ext cx="90807" cy="181675"/>
            </a:xfrm>
            <a:custGeom>
              <a:avLst/>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35" name="Freeform 15">
              <a:extLst>
                <a:ext uri="{FF2B5EF4-FFF2-40B4-BE49-F238E27FC236}">
                  <a16:creationId xmlns:a16="http://schemas.microsoft.com/office/drawing/2014/main" id="{BBCF15F7-7A7F-E244-9AC2-18288881A137}"/>
                </a:ext>
              </a:extLst>
            </p:cNvPr>
            <p:cNvSpPr>
              <a:spLocks noChangeAspect="1"/>
            </p:cNvSpPr>
            <p:nvPr/>
          </p:nvSpPr>
          <p:spPr>
            <a:xfrm>
              <a:off x="7807499" y="1315980"/>
              <a:ext cx="405138" cy="155304"/>
            </a:xfrm>
            <a:custGeom>
              <a:avLst/>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36" name="Freeform 17">
              <a:extLst>
                <a:ext uri="{FF2B5EF4-FFF2-40B4-BE49-F238E27FC236}">
                  <a16:creationId xmlns:a16="http://schemas.microsoft.com/office/drawing/2014/main" id="{A563F08F-8294-0A41-ACA3-51BCE2B3127A}"/>
                </a:ext>
              </a:extLst>
            </p:cNvPr>
            <p:cNvSpPr>
              <a:spLocks noChangeAspect="1"/>
            </p:cNvSpPr>
            <p:nvPr/>
          </p:nvSpPr>
          <p:spPr>
            <a:xfrm>
              <a:off x="7468722" y="1134306"/>
              <a:ext cx="167644" cy="123071"/>
            </a:xfrm>
            <a:custGeom>
              <a:avLst/>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37" name="Freeform 22">
              <a:extLst>
                <a:ext uri="{FF2B5EF4-FFF2-40B4-BE49-F238E27FC236}">
                  <a16:creationId xmlns:a16="http://schemas.microsoft.com/office/drawing/2014/main" id="{3964F6DD-1C43-3741-A2B8-4F4591FED505}"/>
                </a:ext>
              </a:extLst>
            </p:cNvPr>
            <p:cNvSpPr>
              <a:spLocks noChangeAspect="1"/>
            </p:cNvSpPr>
            <p:nvPr/>
          </p:nvSpPr>
          <p:spPr>
            <a:xfrm>
              <a:off x="8492042" y="1620726"/>
              <a:ext cx="328301" cy="187536"/>
            </a:xfrm>
            <a:custGeom>
              <a:avLst/>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38" name="Freeform 60">
              <a:extLst>
                <a:ext uri="{FF2B5EF4-FFF2-40B4-BE49-F238E27FC236}">
                  <a16:creationId xmlns:a16="http://schemas.microsoft.com/office/drawing/2014/main" id="{DA01019C-A7A4-A649-9242-8545AD3E9081}"/>
                </a:ext>
              </a:extLst>
            </p:cNvPr>
            <p:cNvSpPr>
              <a:spLocks noChangeAspect="1"/>
            </p:cNvSpPr>
            <p:nvPr/>
          </p:nvSpPr>
          <p:spPr>
            <a:xfrm>
              <a:off x="7940216" y="1096210"/>
              <a:ext cx="551826" cy="234420"/>
            </a:xfrm>
            <a:custGeom>
              <a:avLst/>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39" name="Freeform 61">
              <a:extLst>
                <a:ext uri="{FF2B5EF4-FFF2-40B4-BE49-F238E27FC236}">
                  <a16:creationId xmlns:a16="http://schemas.microsoft.com/office/drawing/2014/main" id="{BACD71C0-94E4-EE42-9D39-D687662A52A9}"/>
                </a:ext>
              </a:extLst>
            </p:cNvPr>
            <p:cNvSpPr>
              <a:spLocks noChangeAspect="1"/>
            </p:cNvSpPr>
            <p:nvPr/>
          </p:nvSpPr>
          <p:spPr>
            <a:xfrm>
              <a:off x="7741143" y="680117"/>
              <a:ext cx="139702" cy="208047"/>
            </a:xfrm>
            <a:custGeom>
              <a:avLst/>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0" name="Freeform 62">
              <a:extLst>
                <a:ext uri="{FF2B5EF4-FFF2-40B4-BE49-F238E27FC236}">
                  <a16:creationId xmlns:a16="http://schemas.microsoft.com/office/drawing/2014/main" id="{AC502DEA-B53D-C345-80DB-75CD4E434549}"/>
                </a:ext>
              </a:extLst>
            </p:cNvPr>
            <p:cNvSpPr>
              <a:spLocks noChangeAspect="1"/>
            </p:cNvSpPr>
            <p:nvPr/>
          </p:nvSpPr>
          <p:spPr>
            <a:xfrm>
              <a:off x="7898304" y="794398"/>
              <a:ext cx="80331" cy="84978"/>
            </a:xfrm>
            <a:custGeom>
              <a:avLst/>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1" name="Freeform 69">
              <a:extLst>
                <a:ext uri="{FF2B5EF4-FFF2-40B4-BE49-F238E27FC236}">
                  <a16:creationId xmlns:a16="http://schemas.microsoft.com/office/drawing/2014/main" id="{07FFEB0B-BA8A-4C45-9758-253467D7381C}"/>
                </a:ext>
              </a:extLst>
            </p:cNvPr>
            <p:cNvSpPr>
              <a:spLocks noChangeAspect="1"/>
            </p:cNvSpPr>
            <p:nvPr/>
          </p:nvSpPr>
          <p:spPr>
            <a:xfrm>
              <a:off x="7074062" y="1154817"/>
              <a:ext cx="663589" cy="583119"/>
            </a:xfrm>
            <a:custGeom>
              <a:avLst/>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2" name="Freeform 70">
              <a:extLst>
                <a:ext uri="{FF2B5EF4-FFF2-40B4-BE49-F238E27FC236}">
                  <a16:creationId xmlns:a16="http://schemas.microsoft.com/office/drawing/2014/main" id="{6B2CAE55-DA47-D245-B9D1-BEC19C822296}"/>
                </a:ext>
              </a:extLst>
            </p:cNvPr>
            <p:cNvSpPr>
              <a:spLocks noChangeAspect="1"/>
            </p:cNvSpPr>
            <p:nvPr/>
          </p:nvSpPr>
          <p:spPr>
            <a:xfrm>
              <a:off x="7765588" y="1693980"/>
              <a:ext cx="38419" cy="111349"/>
            </a:xfrm>
            <a:custGeom>
              <a:avLst/>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3" name="Freeform 72">
              <a:extLst>
                <a:ext uri="{FF2B5EF4-FFF2-40B4-BE49-F238E27FC236}">
                  <a16:creationId xmlns:a16="http://schemas.microsoft.com/office/drawing/2014/main" id="{85695CC2-0956-AC43-A3BF-A59AC20E912F}"/>
                </a:ext>
              </a:extLst>
            </p:cNvPr>
            <p:cNvSpPr>
              <a:spLocks noChangeAspect="1"/>
            </p:cNvSpPr>
            <p:nvPr/>
          </p:nvSpPr>
          <p:spPr>
            <a:xfrm>
              <a:off x="7622393" y="888166"/>
              <a:ext cx="457527" cy="515722"/>
            </a:xfrm>
            <a:custGeom>
              <a:avLst/>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4" name="Freeform 73">
              <a:extLst>
                <a:ext uri="{FF2B5EF4-FFF2-40B4-BE49-F238E27FC236}">
                  <a16:creationId xmlns:a16="http://schemas.microsoft.com/office/drawing/2014/main" id="{0230879D-A565-3444-BF6E-EA23F6FA37F7}"/>
                </a:ext>
              </a:extLst>
            </p:cNvPr>
            <p:cNvSpPr>
              <a:spLocks noChangeAspect="1"/>
            </p:cNvSpPr>
            <p:nvPr/>
          </p:nvSpPr>
          <p:spPr>
            <a:xfrm>
              <a:off x="8369801" y="1776028"/>
              <a:ext cx="335287" cy="331119"/>
            </a:xfrm>
            <a:custGeom>
              <a:avLst/>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5" name="Freeform 80">
              <a:extLst>
                <a:ext uri="{FF2B5EF4-FFF2-40B4-BE49-F238E27FC236}">
                  <a16:creationId xmlns:a16="http://schemas.microsoft.com/office/drawing/2014/main" id="{D0CD7BA0-F5B9-FD49-94D2-083C196E22AB}"/>
                </a:ext>
              </a:extLst>
            </p:cNvPr>
            <p:cNvSpPr>
              <a:spLocks noChangeAspect="1"/>
            </p:cNvSpPr>
            <p:nvPr/>
          </p:nvSpPr>
          <p:spPr>
            <a:xfrm>
              <a:off x="8160248" y="1330630"/>
              <a:ext cx="345765" cy="187536"/>
            </a:xfrm>
            <a:custGeom>
              <a:avLst/>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6" name="Freeform 95">
              <a:extLst>
                <a:ext uri="{FF2B5EF4-FFF2-40B4-BE49-F238E27FC236}">
                  <a16:creationId xmlns:a16="http://schemas.microsoft.com/office/drawing/2014/main" id="{07EB11B4-64A8-4A47-A9FB-93C0EC9D60D6}"/>
                </a:ext>
              </a:extLst>
            </p:cNvPr>
            <p:cNvSpPr>
              <a:spLocks noChangeAspect="1"/>
            </p:cNvSpPr>
            <p:nvPr/>
          </p:nvSpPr>
          <p:spPr>
            <a:xfrm>
              <a:off x="7664303" y="1430259"/>
              <a:ext cx="621677" cy="586048"/>
            </a:xfrm>
            <a:custGeom>
              <a:avLst/>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7" name="Freeform 96">
              <a:extLst>
                <a:ext uri="{FF2B5EF4-FFF2-40B4-BE49-F238E27FC236}">
                  <a16:creationId xmlns:a16="http://schemas.microsoft.com/office/drawing/2014/main" id="{5D230031-0AD4-624C-8900-E99A83EFF8A4}"/>
                </a:ext>
              </a:extLst>
            </p:cNvPr>
            <p:cNvSpPr>
              <a:spLocks noChangeAspect="1"/>
            </p:cNvSpPr>
            <p:nvPr/>
          </p:nvSpPr>
          <p:spPr>
            <a:xfrm>
              <a:off x="7744633" y="1808261"/>
              <a:ext cx="80331" cy="140652"/>
            </a:xfrm>
            <a:custGeom>
              <a:avLst/>
              <a:gdLst>
                <a:gd name="T0" fmla="*/ 0 w 50"/>
                <a:gd name="T1" fmla="*/ 1 h 93"/>
                <a:gd name="T2" fmla="*/ 0 w 50"/>
                <a:gd name="T3" fmla="*/ 1 h 93"/>
                <a:gd name="T4" fmla="*/ 0 w 50"/>
                <a:gd name="T5" fmla="*/ 1 h 93"/>
                <a:gd name="T6" fmla="*/ 0 w 50"/>
                <a:gd name="T7" fmla="*/ 1 h 93"/>
                <a:gd name="T8" fmla="*/ 0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8" name="Freeform 97">
              <a:extLst>
                <a:ext uri="{FF2B5EF4-FFF2-40B4-BE49-F238E27FC236}">
                  <a16:creationId xmlns:a16="http://schemas.microsoft.com/office/drawing/2014/main" id="{1E81B171-2A9D-3842-A500-0773215EDC3F}"/>
                </a:ext>
              </a:extLst>
            </p:cNvPr>
            <p:cNvSpPr>
              <a:spLocks noChangeAspect="1"/>
            </p:cNvSpPr>
            <p:nvPr/>
          </p:nvSpPr>
          <p:spPr>
            <a:xfrm>
              <a:off x="7971650" y="1992865"/>
              <a:ext cx="167644" cy="90840"/>
            </a:xfrm>
            <a:custGeom>
              <a:avLst/>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49" name="Freeform 112">
              <a:extLst>
                <a:ext uri="{FF2B5EF4-FFF2-40B4-BE49-F238E27FC236}">
                  <a16:creationId xmlns:a16="http://schemas.microsoft.com/office/drawing/2014/main" id="{95AB779C-F5B6-D644-825D-E63315115CD0}"/>
                </a:ext>
              </a:extLst>
            </p:cNvPr>
            <p:cNvSpPr>
              <a:spLocks noChangeAspect="1"/>
            </p:cNvSpPr>
            <p:nvPr/>
          </p:nvSpPr>
          <p:spPr>
            <a:xfrm>
              <a:off x="7503646" y="1011236"/>
              <a:ext cx="181612" cy="169955"/>
            </a:xfrm>
            <a:custGeom>
              <a:avLst/>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0" name="Freeform 130">
              <a:extLst>
                <a:ext uri="{FF2B5EF4-FFF2-40B4-BE49-F238E27FC236}">
                  <a16:creationId xmlns:a16="http://schemas.microsoft.com/office/drawing/2014/main" id="{7D8E89A0-E2C1-CE4F-A1BF-116EDDBAEF21}"/>
                </a:ext>
              </a:extLst>
            </p:cNvPr>
            <p:cNvSpPr>
              <a:spLocks noChangeAspect="1"/>
            </p:cNvSpPr>
            <p:nvPr/>
          </p:nvSpPr>
          <p:spPr>
            <a:xfrm>
              <a:off x="8055471" y="894027"/>
              <a:ext cx="527378" cy="401444"/>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1" name="Freeform 131">
              <a:extLst>
                <a:ext uri="{FF2B5EF4-FFF2-40B4-BE49-F238E27FC236}">
                  <a16:creationId xmlns:a16="http://schemas.microsoft.com/office/drawing/2014/main" id="{B04CCEDA-57D7-1C47-A484-A7EEE5E55ED7}"/>
                </a:ext>
              </a:extLst>
            </p:cNvPr>
            <p:cNvSpPr>
              <a:spLocks noChangeAspect="1"/>
            </p:cNvSpPr>
            <p:nvPr/>
          </p:nvSpPr>
          <p:spPr>
            <a:xfrm>
              <a:off x="6826089" y="1776028"/>
              <a:ext cx="167644" cy="293024"/>
            </a:xfrm>
            <a:custGeom>
              <a:avLst/>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2" name="Freeform 132">
              <a:extLst>
                <a:ext uri="{FF2B5EF4-FFF2-40B4-BE49-F238E27FC236}">
                  <a16:creationId xmlns:a16="http://schemas.microsoft.com/office/drawing/2014/main" id="{0053FE23-06E1-AB42-87A3-0342966FE48F}"/>
                </a:ext>
              </a:extLst>
            </p:cNvPr>
            <p:cNvSpPr>
              <a:spLocks noChangeAspect="1"/>
            </p:cNvSpPr>
            <p:nvPr/>
          </p:nvSpPr>
          <p:spPr>
            <a:xfrm>
              <a:off x="8369801" y="1354073"/>
              <a:ext cx="506423" cy="295956"/>
            </a:xfrm>
            <a:custGeom>
              <a:avLst/>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3" name="Freeform 147">
              <a:extLst>
                <a:ext uri="{FF2B5EF4-FFF2-40B4-BE49-F238E27FC236}">
                  <a16:creationId xmlns:a16="http://schemas.microsoft.com/office/drawing/2014/main" id="{108B9611-2438-8048-BE54-1F896ABE8882}"/>
                </a:ext>
              </a:extLst>
            </p:cNvPr>
            <p:cNvSpPr>
              <a:spLocks noChangeAspect="1"/>
            </p:cNvSpPr>
            <p:nvPr/>
          </p:nvSpPr>
          <p:spPr>
            <a:xfrm>
              <a:off x="6833075" y="1658819"/>
              <a:ext cx="653112" cy="468837"/>
            </a:xfrm>
            <a:custGeom>
              <a:avLst/>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4" name="Freeform 153">
              <a:extLst>
                <a:ext uri="{FF2B5EF4-FFF2-40B4-BE49-F238E27FC236}">
                  <a16:creationId xmlns:a16="http://schemas.microsoft.com/office/drawing/2014/main" id="{3E6BC390-FF5B-1044-AEC1-F42CD1D8713C}"/>
                </a:ext>
              </a:extLst>
            </p:cNvPr>
            <p:cNvSpPr>
              <a:spLocks noChangeAspect="1"/>
            </p:cNvSpPr>
            <p:nvPr/>
          </p:nvSpPr>
          <p:spPr>
            <a:xfrm>
              <a:off x="7622393" y="1392168"/>
              <a:ext cx="237494" cy="117210"/>
            </a:xfrm>
            <a:custGeom>
              <a:avLst/>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5" name="Freeform 159">
              <a:extLst>
                <a:ext uri="{FF2B5EF4-FFF2-40B4-BE49-F238E27FC236}">
                  <a16:creationId xmlns:a16="http://schemas.microsoft.com/office/drawing/2014/main" id="{D98614B2-2EDE-4440-A4DF-9B6725D7166C}"/>
                </a:ext>
              </a:extLst>
            </p:cNvPr>
            <p:cNvSpPr>
              <a:spLocks noChangeAspect="1"/>
            </p:cNvSpPr>
            <p:nvPr/>
          </p:nvSpPr>
          <p:spPr>
            <a:xfrm>
              <a:off x="8691119" y="1767238"/>
              <a:ext cx="143196" cy="114279"/>
            </a:xfrm>
            <a:custGeom>
              <a:avLst/>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6" name="Freeform 161">
              <a:extLst>
                <a:ext uri="{FF2B5EF4-FFF2-40B4-BE49-F238E27FC236}">
                  <a16:creationId xmlns:a16="http://schemas.microsoft.com/office/drawing/2014/main" id="{922EB2D2-BE8B-2249-915E-340D3A06BF44}"/>
                </a:ext>
              </a:extLst>
            </p:cNvPr>
            <p:cNvSpPr>
              <a:spLocks noChangeAspect="1"/>
            </p:cNvSpPr>
            <p:nvPr/>
          </p:nvSpPr>
          <p:spPr>
            <a:xfrm>
              <a:off x="6787670" y="873513"/>
              <a:ext cx="206063" cy="252001"/>
            </a:xfrm>
            <a:custGeom>
              <a:avLst/>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7" name="Freeform 162">
              <a:extLst>
                <a:ext uri="{FF2B5EF4-FFF2-40B4-BE49-F238E27FC236}">
                  <a16:creationId xmlns:a16="http://schemas.microsoft.com/office/drawing/2014/main" id="{FF331918-1B2F-0846-8343-AD190C4FBF5B}"/>
                </a:ext>
              </a:extLst>
            </p:cNvPr>
            <p:cNvSpPr>
              <a:spLocks noChangeAspect="1"/>
            </p:cNvSpPr>
            <p:nvPr/>
          </p:nvSpPr>
          <p:spPr>
            <a:xfrm>
              <a:off x="6888956" y="850071"/>
              <a:ext cx="143196" cy="105488"/>
            </a:xfrm>
            <a:custGeom>
              <a:avLst/>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8" name="Freeform 164">
              <a:extLst>
                <a:ext uri="{FF2B5EF4-FFF2-40B4-BE49-F238E27FC236}">
                  <a16:creationId xmlns:a16="http://schemas.microsoft.com/office/drawing/2014/main" id="{BD2D8A20-9E9C-EA4F-8BC8-AF22EB1C1EE5}"/>
                </a:ext>
              </a:extLst>
            </p:cNvPr>
            <p:cNvSpPr>
              <a:spLocks noChangeAspect="1"/>
            </p:cNvSpPr>
            <p:nvPr/>
          </p:nvSpPr>
          <p:spPr>
            <a:xfrm>
              <a:off x="6997223" y="606862"/>
              <a:ext cx="408630" cy="630003"/>
            </a:xfrm>
            <a:custGeom>
              <a:avLst/>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59" name="Freeform 179">
              <a:extLst>
                <a:ext uri="{FF2B5EF4-FFF2-40B4-BE49-F238E27FC236}">
                  <a16:creationId xmlns:a16="http://schemas.microsoft.com/office/drawing/2014/main" id="{B0362B4D-799C-F742-8A22-4BBA6836EFFB}"/>
                </a:ext>
              </a:extLst>
            </p:cNvPr>
            <p:cNvSpPr>
              <a:spLocks noChangeAspect="1"/>
            </p:cNvSpPr>
            <p:nvPr/>
          </p:nvSpPr>
          <p:spPr>
            <a:xfrm>
              <a:off x="8034516" y="1439052"/>
              <a:ext cx="485468" cy="392652"/>
            </a:xfrm>
            <a:custGeom>
              <a:avLst/>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0" name="Freeform 234">
              <a:extLst>
                <a:ext uri="{FF2B5EF4-FFF2-40B4-BE49-F238E27FC236}">
                  <a16:creationId xmlns:a16="http://schemas.microsoft.com/office/drawing/2014/main" id="{084412FE-2660-0941-BA4E-35D6DD033885}"/>
                </a:ext>
              </a:extLst>
            </p:cNvPr>
            <p:cNvSpPr>
              <a:spLocks noChangeAspect="1"/>
            </p:cNvSpPr>
            <p:nvPr/>
          </p:nvSpPr>
          <p:spPr>
            <a:xfrm>
              <a:off x="8533954" y="832491"/>
              <a:ext cx="422602" cy="331119"/>
            </a:xfrm>
            <a:custGeom>
              <a:avLst/>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1" name="Freeform 235">
              <a:extLst>
                <a:ext uri="{FF2B5EF4-FFF2-40B4-BE49-F238E27FC236}">
                  <a16:creationId xmlns:a16="http://schemas.microsoft.com/office/drawing/2014/main" id="{EB16C194-87ED-594B-8FD8-CAD9C4E7AA53}"/>
                </a:ext>
              </a:extLst>
            </p:cNvPr>
            <p:cNvSpPr>
              <a:spLocks noChangeAspect="1"/>
            </p:cNvSpPr>
            <p:nvPr/>
          </p:nvSpPr>
          <p:spPr>
            <a:xfrm>
              <a:off x="8471088" y="1069841"/>
              <a:ext cx="932515" cy="536235"/>
            </a:xfrm>
            <a:custGeom>
              <a:avLst/>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sp>
          <p:nvSpPr>
            <p:cNvPr id="62" name="Freeform 236">
              <a:extLst>
                <a:ext uri="{FF2B5EF4-FFF2-40B4-BE49-F238E27FC236}">
                  <a16:creationId xmlns:a16="http://schemas.microsoft.com/office/drawing/2014/main" id="{B70DFB9C-F226-FB45-A279-D5747166156D}"/>
                </a:ext>
              </a:extLst>
            </p:cNvPr>
            <p:cNvSpPr>
              <a:spLocks noChangeAspect="1"/>
            </p:cNvSpPr>
            <p:nvPr/>
          </p:nvSpPr>
          <p:spPr>
            <a:xfrm>
              <a:off x="8719063" y="1342353"/>
              <a:ext cx="167644" cy="202188"/>
            </a:xfrm>
            <a:custGeom>
              <a:avLst/>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chemeClr val="accent1"/>
            </a:solidFill>
            <a:ln w="3175" cap="rnd">
              <a:solidFill>
                <a:schemeClr val="bg1"/>
              </a:solidFill>
              <a:round/>
            </a:ln>
          </p:spPr>
          <p:txBody>
            <a:bodyPr/>
            <a:lstStyle/>
            <a:p>
              <a:pPr marL="0" marR="0" lvl="0" indent="0" algn="ctr" defTabSz="914400" eaLnBrk="0" fontAlgn="auto" latinLnBrk="0" hangingPunct="0">
                <a:lnSpc>
                  <a:spcPct val="100000"/>
                </a:lnSpc>
                <a:spcBef>
                  <a:spcPct val="50000"/>
                </a:spcBef>
                <a:spcAft>
                  <a:spcPct val="0"/>
                </a:spcAft>
                <a:buClr>
                  <a:srgbClr val="800000"/>
                </a:buClr>
                <a:buSzPct val="85000"/>
                <a:buFont typeface="Marlett" pitchFamily="2" charset="2"/>
                <a:buNone/>
                <a:defRPr/>
              </a:pPr>
              <a:endParaRPr kumimoji="0" lang="en-US" sz="1200" b="1" i="0" u="none" strike="noStrike" kern="0" cap="none" spc="0" normalizeH="0" baseline="0" noProof="0" dirty="0">
                <a:ln>
                  <a:noFill/>
                </a:ln>
                <a:solidFill>
                  <a:srgbClr val="000000"/>
                </a:solidFill>
                <a:effectLst/>
                <a:uLnTx/>
                <a:uFillTx/>
                <a:latin typeface="Arial" pitchFamily="34" charset="0"/>
                <a:cs typeface="+mn-cs"/>
              </a:endParaRPr>
            </a:p>
          </p:txBody>
        </p:sp>
      </p:grpSp>
    </p:spTree>
    <p:extLst>
      <p:ext uri="{BB962C8B-B14F-4D97-AF65-F5344CB8AC3E}">
        <p14:creationId xmlns:p14="http://schemas.microsoft.com/office/powerpoint/2010/main" val="740946701"/>
      </p:ext>
    </p:extLst>
  </p:cSld>
  <p:clrMapOvr>
    <a:masterClrMapping/>
  </p:clrMapOvr>
</p:sld>
</file>

<file path=ppt/theme/theme1.xml><?xml version="1.0" encoding="utf-8"?>
<a:theme xmlns:a="http://schemas.openxmlformats.org/drawingml/2006/main" name="Office Theme">
  <a:themeElements>
    <a:clrScheme name="Dentons">
      <a:dk1>
        <a:srgbClr val="000000"/>
      </a:dk1>
      <a:lt1>
        <a:srgbClr val="FFFFFF"/>
      </a:lt1>
      <a:dk2>
        <a:srgbClr val="44546A"/>
      </a:dk2>
      <a:lt2>
        <a:srgbClr val="CECFCB"/>
      </a:lt2>
      <a:accent1>
        <a:srgbClr val="6E2C91"/>
      </a:accent1>
      <a:accent2>
        <a:srgbClr val="9C5FB5"/>
      </a:accent2>
      <a:accent3>
        <a:srgbClr val="5B1F69"/>
      </a:accent3>
      <a:accent4>
        <a:srgbClr val="00A9E0"/>
      </a:accent4>
      <a:accent5>
        <a:srgbClr val="56595C"/>
      </a:accent5>
      <a:accent6>
        <a:srgbClr val="70AD47"/>
      </a:accent6>
      <a:hlink>
        <a:srgbClr val="0563C1"/>
      </a:hlink>
      <a:folHlink>
        <a:srgbClr val="5B1F69"/>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游ゴシック Light"/>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游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36267</TotalTime>
  <Words>5005</Words>
  <Application>Microsoft Office PowerPoint</Application>
  <PresentationFormat>Widescreen</PresentationFormat>
  <Paragraphs>203</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Marlett</vt:lpstr>
      <vt:lpstr>Wingdings</vt:lpstr>
      <vt:lpstr>Office Theme</vt:lpstr>
      <vt:lpstr>Dentons Flashpoint</vt:lpstr>
      <vt:lpstr>Global Situation Update: April 5, 2022   KEY TAKEAWAYS</vt:lpstr>
      <vt:lpstr>Global Situation Update: April 5, 2022   </vt:lpstr>
      <vt:lpstr>Global</vt:lpstr>
      <vt:lpstr>Markets &amp; Business</vt:lpstr>
      <vt:lpstr>Environment, Sustainability &amp; Governance</vt:lpstr>
      <vt:lpstr>Africa</vt:lpstr>
      <vt:lpstr>Asia</vt:lpstr>
      <vt:lpstr>Europe</vt:lpstr>
      <vt:lpstr>How do You Manage Incident Response?</vt:lpstr>
      <vt:lpstr>Middle East</vt:lpstr>
      <vt:lpstr>Americas</vt:lpstr>
      <vt:lpstr>Americas: US</vt:lpstr>
      <vt:lpstr>Conflict Update: 2022 Hotspots in North Africa and the Horn</vt:lpstr>
      <vt:lpstr>Conflict Update: 2022 Hotspots in North Africa and the Horn</vt:lpstr>
      <vt:lpstr>Conflict Update: 2022 Hotspots in North Africa and the Horn</vt:lpstr>
      <vt:lpstr>Ukraine War Update:  War Crimes, Finger Pointing, Frozen Reserves</vt:lpstr>
      <vt:lpstr>Ukraine War Update:  War Crimes, Finger Pointing, Frozen Reserves</vt:lpstr>
      <vt:lpstr>Ukraine War Update:  War Crimes, Finger Pointing, Frozen Reserves</vt:lpstr>
      <vt:lpstr>Ukraine War Update:  War Crimes, Finger Pointing, Frozen Reserves</vt:lpstr>
      <vt:lpstr>Ukraine War Update:  War Crimes, Finger Pointing, Frozen Reserves</vt:lpstr>
      <vt:lpstr>Coronavirus Condition Updates</vt:lpstr>
      <vt:lpstr>Confirmed Cases (New)</vt:lpstr>
      <vt:lpstr>Total Deaths (New)</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Dentons Flashpoint</dc:title>
  <dc:creator>Coonan, Anni</dc:creator>
  <cp:lastModifiedBy>Melissa Mahle</cp:lastModifiedBy>
  <cp:revision>252</cp:revision>
  <cp:lastPrinted>2021-11-30T16:38:01Z</cp:lastPrinted>
  <dcterms:created xsi:type="dcterms:W3CDTF">2021-11-30T16:38:01Z</dcterms:created>
  <dcterms:modified xsi:type="dcterms:W3CDTF">2022-04-05T13:44:53Z</dcterms:modified>
</cp:coreProperties>
</file>